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65" r:id="rId3"/>
    <p:sldId id="257" r:id="rId4"/>
    <p:sldId id="258" r:id="rId5"/>
    <p:sldId id="259" r:id="rId6"/>
    <p:sldId id="260"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4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BC0D70E-A4E0-4E38-AB45-568064CC8528}" type="doc">
      <dgm:prSet loTypeId="urn:microsoft.com/office/officeart/2005/8/layout/list1" loCatId="list" qsTypeId="urn:microsoft.com/office/officeart/2005/8/quickstyle/simple3" qsCatId="simple" csTypeId="urn:microsoft.com/office/officeart/2005/8/colors/colorful1" csCatId="colorful" phldr="1"/>
      <dgm:spPr/>
      <dgm:t>
        <a:bodyPr/>
        <a:lstStyle/>
        <a:p>
          <a:endParaRPr lang="en-US"/>
        </a:p>
      </dgm:t>
    </dgm:pt>
    <dgm:pt modelId="{6167C81A-1751-4B88-B543-3891449CD00E}">
      <dgm:prSet phldrT="[Texte]" custT="1"/>
      <dgm:spPr/>
      <dgm:t>
        <a:bodyPr/>
        <a:lstStyle/>
        <a:p>
          <a:pPr algn="r"/>
          <a:r>
            <a:rPr lang="ar-DZ" sz="2000" b="1" dirty="0" smtClean="0">
              <a:latin typeface="Traditional Arabic" panose="02020603050405020304" pitchFamily="18" charset="-78"/>
              <a:cs typeface="Traditional Arabic" panose="02020603050405020304" pitchFamily="18" charset="-78"/>
            </a:rPr>
            <a:t>تعريف نشاط التسويق</a:t>
          </a:r>
          <a:endParaRPr lang="en-US" sz="2000" b="1" dirty="0">
            <a:latin typeface="Traditional Arabic" panose="02020603050405020304" pitchFamily="18" charset="-78"/>
            <a:cs typeface="Traditional Arabic" panose="02020603050405020304" pitchFamily="18" charset="-78"/>
          </a:endParaRPr>
        </a:p>
      </dgm:t>
    </dgm:pt>
    <dgm:pt modelId="{37619EFA-7E46-4066-8385-82AB5BABA8E9}" type="parTrans" cxnId="{5C06478D-E3C4-4D1B-8A59-4B9C24A91839}">
      <dgm:prSet/>
      <dgm:spPr/>
      <dgm:t>
        <a:bodyPr/>
        <a:lstStyle/>
        <a:p>
          <a:endParaRPr lang="en-US"/>
        </a:p>
      </dgm:t>
    </dgm:pt>
    <dgm:pt modelId="{8040518D-2C17-4283-90FB-C72F36C05A9D}" type="sibTrans" cxnId="{5C06478D-E3C4-4D1B-8A59-4B9C24A91839}">
      <dgm:prSet/>
      <dgm:spPr/>
      <dgm:t>
        <a:bodyPr/>
        <a:lstStyle/>
        <a:p>
          <a:endParaRPr lang="en-US"/>
        </a:p>
      </dgm:t>
    </dgm:pt>
    <dgm:pt modelId="{09BF91CC-A901-4F8D-A449-11CBDB34EF0B}">
      <dgm:prSet phldrT="[Texte]" custT="1"/>
      <dgm:spPr/>
      <dgm:t>
        <a:bodyPr/>
        <a:lstStyle/>
        <a:p>
          <a:pPr algn="r"/>
          <a:r>
            <a:rPr lang="ar-DZ" sz="2000" b="1" dirty="0" smtClean="0">
              <a:latin typeface="Traditional Arabic" panose="02020603050405020304" pitchFamily="18" charset="-78"/>
              <a:cs typeface="Traditional Arabic" panose="02020603050405020304" pitchFamily="18" charset="-78"/>
            </a:rPr>
            <a:t>تعريف وظيفة التسويق</a:t>
          </a:r>
          <a:endParaRPr lang="en-US" sz="2000" b="1" dirty="0">
            <a:latin typeface="Traditional Arabic" panose="02020603050405020304" pitchFamily="18" charset="-78"/>
            <a:cs typeface="Traditional Arabic" panose="02020603050405020304" pitchFamily="18" charset="-78"/>
          </a:endParaRPr>
        </a:p>
      </dgm:t>
    </dgm:pt>
    <dgm:pt modelId="{63CC5C97-A100-4538-8F24-255E4B46F4B2}" type="parTrans" cxnId="{B91C583F-A1B6-49BC-996E-BF9B6CD839F5}">
      <dgm:prSet/>
      <dgm:spPr/>
      <dgm:t>
        <a:bodyPr/>
        <a:lstStyle/>
        <a:p>
          <a:endParaRPr lang="en-US"/>
        </a:p>
      </dgm:t>
    </dgm:pt>
    <dgm:pt modelId="{0FDCA25C-BEEE-4F99-8E73-A3D8DFB6B80C}" type="sibTrans" cxnId="{B91C583F-A1B6-49BC-996E-BF9B6CD839F5}">
      <dgm:prSet/>
      <dgm:spPr/>
      <dgm:t>
        <a:bodyPr/>
        <a:lstStyle/>
        <a:p>
          <a:endParaRPr lang="en-US"/>
        </a:p>
      </dgm:t>
    </dgm:pt>
    <dgm:pt modelId="{DBB753BB-3EB5-4FC4-814A-36571DE5E025}">
      <dgm:prSet phldrT="[Texte]" custT="1"/>
      <dgm:spPr/>
      <dgm:t>
        <a:bodyPr/>
        <a:lstStyle/>
        <a:p>
          <a:pPr algn="r"/>
          <a:r>
            <a:rPr lang="ar-DZ" sz="2000" b="1" dirty="0" smtClean="0">
              <a:latin typeface="Traditional Arabic" panose="02020603050405020304" pitchFamily="18" charset="-78"/>
              <a:cs typeface="Traditional Arabic" panose="02020603050405020304" pitchFamily="18" charset="-78"/>
            </a:rPr>
            <a:t>تعريف إدارة التسويق</a:t>
          </a:r>
          <a:endParaRPr lang="en-US" sz="2000" b="1" dirty="0">
            <a:latin typeface="Traditional Arabic" panose="02020603050405020304" pitchFamily="18" charset="-78"/>
            <a:cs typeface="Traditional Arabic" panose="02020603050405020304" pitchFamily="18" charset="-78"/>
          </a:endParaRPr>
        </a:p>
      </dgm:t>
    </dgm:pt>
    <dgm:pt modelId="{D3E7EE48-EBEC-4A8D-A07A-79372A6D436B}" type="parTrans" cxnId="{987E65E5-4714-4B9F-BC46-AE08032EC668}">
      <dgm:prSet/>
      <dgm:spPr/>
      <dgm:t>
        <a:bodyPr/>
        <a:lstStyle/>
        <a:p>
          <a:endParaRPr lang="en-US"/>
        </a:p>
      </dgm:t>
    </dgm:pt>
    <dgm:pt modelId="{9A58E787-7F37-4424-8819-FD6607B88034}" type="sibTrans" cxnId="{987E65E5-4714-4B9F-BC46-AE08032EC668}">
      <dgm:prSet/>
      <dgm:spPr/>
      <dgm:t>
        <a:bodyPr/>
        <a:lstStyle/>
        <a:p>
          <a:endParaRPr lang="en-US"/>
        </a:p>
      </dgm:t>
    </dgm:pt>
    <dgm:pt modelId="{83A896D3-0989-4609-A679-6D0F10D1F278}">
      <dgm:prSet custT="1"/>
      <dgm:spPr/>
      <dgm:t>
        <a:bodyPr/>
        <a:lstStyle/>
        <a:p>
          <a:pPr algn="r"/>
          <a:r>
            <a:rPr lang="ar-DZ" sz="2000" b="1" dirty="0" smtClean="0">
              <a:latin typeface="Traditional Arabic" panose="02020603050405020304" pitchFamily="18" charset="-78"/>
              <a:cs typeface="Traditional Arabic" panose="02020603050405020304" pitchFamily="18" charset="-78"/>
            </a:rPr>
            <a:t>عملية إدارية اجتماعية يحصل بموجبـها الأفراد والمجـموعات على ما يحتاجون، ويتم تحقيق ذلك من خلال إنتاج وتبادل المنتـجات ذات القيـمة مع الآخرين</a:t>
          </a:r>
          <a:endParaRPr lang="en-US" sz="2000" b="1" dirty="0">
            <a:latin typeface="Traditional Arabic" panose="02020603050405020304" pitchFamily="18" charset="-78"/>
            <a:cs typeface="Traditional Arabic" panose="02020603050405020304" pitchFamily="18" charset="-78"/>
          </a:endParaRPr>
        </a:p>
      </dgm:t>
    </dgm:pt>
    <dgm:pt modelId="{F78F16C0-DEB4-49FB-BF52-9C18B5F8C815}" type="sibTrans" cxnId="{401A94D4-FE60-4EA8-B7F7-37449D11646D}">
      <dgm:prSet/>
      <dgm:spPr/>
      <dgm:t>
        <a:bodyPr/>
        <a:lstStyle/>
        <a:p>
          <a:endParaRPr lang="en-US"/>
        </a:p>
      </dgm:t>
    </dgm:pt>
    <dgm:pt modelId="{44BD2FBD-59C8-4BEC-93CA-93B7DC46BAF2}" type="parTrans" cxnId="{401A94D4-FE60-4EA8-B7F7-37449D11646D}">
      <dgm:prSet/>
      <dgm:spPr/>
      <dgm:t>
        <a:bodyPr/>
        <a:lstStyle/>
        <a:p>
          <a:endParaRPr lang="en-US"/>
        </a:p>
      </dgm:t>
    </dgm:pt>
    <dgm:pt modelId="{23532C72-293F-4352-87B2-747AF6C4D947}">
      <dgm:prSet custT="1"/>
      <dgm:spPr/>
      <dgm:t>
        <a:bodyPr/>
        <a:lstStyle/>
        <a:p>
          <a:pPr algn="just" rtl="1"/>
          <a:r>
            <a:rPr lang="ar-DZ" sz="2000" b="1" dirty="0" smtClean="0">
              <a:latin typeface="Traditional Arabic" panose="02020603050405020304" pitchFamily="18" charset="-78"/>
              <a:cs typeface="Traditional Arabic" panose="02020603050405020304" pitchFamily="18" charset="-78"/>
            </a:rPr>
            <a:t>هي وظيفة شاملة تبدأ من السوق وتعود إليه، وهي "مجموعة من المهام و العمليات والنشاطات التي يمكن القيام بها التي تساهم في انسياب و تدفق السلع و الخدمات من المنتج إلى المستهلك النهائي" </a:t>
          </a:r>
          <a:endParaRPr lang="en-US" sz="2000" b="1" dirty="0">
            <a:latin typeface="Traditional Arabic" panose="02020603050405020304" pitchFamily="18" charset="-78"/>
            <a:cs typeface="Traditional Arabic" panose="02020603050405020304" pitchFamily="18" charset="-78"/>
          </a:endParaRPr>
        </a:p>
      </dgm:t>
    </dgm:pt>
    <dgm:pt modelId="{261DCD34-1330-43A4-A5FC-F7AC88E31397}" type="parTrans" cxnId="{B09E56A0-7AA1-4F8B-8130-4A7562E6ECE1}">
      <dgm:prSet/>
      <dgm:spPr/>
      <dgm:t>
        <a:bodyPr/>
        <a:lstStyle/>
        <a:p>
          <a:endParaRPr lang="en-US"/>
        </a:p>
      </dgm:t>
    </dgm:pt>
    <dgm:pt modelId="{E633034F-1E43-48AE-ADFA-73F06C598730}" type="sibTrans" cxnId="{B09E56A0-7AA1-4F8B-8130-4A7562E6ECE1}">
      <dgm:prSet/>
      <dgm:spPr/>
      <dgm:t>
        <a:bodyPr/>
        <a:lstStyle/>
        <a:p>
          <a:endParaRPr lang="en-US"/>
        </a:p>
      </dgm:t>
    </dgm:pt>
    <dgm:pt modelId="{3CF7F2E1-69BA-41BA-A2E5-49FC6587969C}">
      <dgm:prSet custT="1"/>
      <dgm:spPr/>
      <dgm:t>
        <a:bodyPr/>
        <a:lstStyle/>
        <a:p>
          <a:pPr algn="just" rtl="1"/>
          <a:r>
            <a:rPr lang="ar-DZ" sz="2400" b="1" dirty="0" smtClean="0">
              <a:latin typeface="Traditional Arabic" panose="02020603050405020304" pitchFamily="18" charset="-78"/>
              <a:cs typeface="Traditional Arabic" panose="02020603050405020304" pitchFamily="18" charset="-78"/>
            </a:rPr>
            <a:t>فهي الادارة التي تتولى مسؤولية القيام بنشاطات التخطيط و التنظيم و الرقابة الخاصة بمختلف النشطات التسويقية (الإعلان ،البيع ، الترويج، التسعير، التوزيع)</a:t>
          </a:r>
          <a:endParaRPr lang="en-US" sz="2400" b="1" dirty="0">
            <a:latin typeface="Traditional Arabic" panose="02020603050405020304" pitchFamily="18" charset="-78"/>
            <a:cs typeface="Traditional Arabic" panose="02020603050405020304" pitchFamily="18" charset="-78"/>
          </a:endParaRPr>
        </a:p>
      </dgm:t>
    </dgm:pt>
    <dgm:pt modelId="{53CD46F6-1E9E-4B75-BE57-97B47FE79D84}" type="parTrans" cxnId="{EC74574F-A5A8-44DE-B9CD-BFF7AF0BA6C8}">
      <dgm:prSet/>
      <dgm:spPr/>
      <dgm:t>
        <a:bodyPr/>
        <a:lstStyle/>
        <a:p>
          <a:endParaRPr lang="en-US"/>
        </a:p>
      </dgm:t>
    </dgm:pt>
    <dgm:pt modelId="{F01BB44A-F218-4A19-9843-AB3355146483}" type="sibTrans" cxnId="{EC74574F-A5A8-44DE-B9CD-BFF7AF0BA6C8}">
      <dgm:prSet/>
      <dgm:spPr/>
      <dgm:t>
        <a:bodyPr/>
        <a:lstStyle/>
        <a:p>
          <a:endParaRPr lang="en-US"/>
        </a:p>
      </dgm:t>
    </dgm:pt>
    <dgm:pt modelId="{8F3AA25F-89E7-4072-87FB-F3D3EB060DC2}" type="pres">
      <dgm:prSet presAssocID="{0BC0D70E-A4E0-4E38-AB45-568064CC8528}" presName="linear" presStyleCnt="0">
        <dgm:presLayoutVars>
          <dgm:dir/>
          <dgm:animLvl val="lvl"/>
          <dgm:resizeHandles val="exact"/>
        </dgm:presLayoutVars>
      </dgm:prSet>
      <dgm:spPr/>
      <dgm:t>
        <a:bodyPr/>
        <a:lstStyle/>
        <a:p>
          <a:endParaRPr lang="en-US"/>
        </a:p>
      </dgm:t>
    </dgm:pt>
    <dgm:pt modelId="{118CFF78-CDC2-4760-AA7C-91F04BB8B0D4}" type="pres">
      <dgm:prSet presAssocID="{6167C81A-1751-4B88-B543-3891449CD00E}" presName="parentLin" presStyleCnt="0"/>
      <dgm:spPr/>
    </dgm:pt>
    <dgm:pt modelId="{17E8FA42-ADCE-4B56-A096-30522BBA6C2F}" type="pres">
      <dgm:prSet presAssocID="{6167C81A-1751-4B88-B543-3891449CD00E}" presName="parentLeftMargin" presStyleLbl="node1" presStyleIdx="0" presStyleCnt="3"/>
      <dgm:spPr/>
      <dgm:t>
        <a:bodyPr/>
        <a:lstStyle/>
        <a:p>
          <a:endParaRPr lang="en-US"/>
        </a:p>
      </dgm:t>
    </dgm:pt>
    <dgm:pt modelId="{BE84CA72-FA23-42C1-BF33-45E9E8D4A1F2}" type="pres">
      <dgm:prSet presAssocID="{6167C81A-1751-4B88-B543-3891449CD00E}" presName="parentText" presStyleLbl="node1" presStyleIdx="0" presStyleCnt="3" custScaleX="39208" custScaleY="269251" custLinFactNeighborX="-100000" custLinFactNeighborY="799">
        <dgm:presLayoutVars>
          <dgm:chMax val="0"/>
          <dgm:bulletEnabled val="1"/>
        </dgm:presLayoutVars>
      </dgm:prSet>
      <dgm:spPr/>
      <dgm:t>
        <a:bodyPr/>
        <a:lstStyle/>
        <a:p>
          <a:endParaRPr lang="en-US"/>
        </a:p>
      </dgm:t>
    </dgm:pt>
    <dgm:pt modelId="{C8C2BD21-71A1-4499-9EE3-2FBAB811A2EA}" type="pres">
      <dgm:prSet presAssocID="{6167C81A-1751-4B88-B543-3891449CD00E}" presName="negativeSpace" presStyleCnt="0"/>
      <dgm:spPr/>
    </dgm:pt>
    <dgm:pt modelId="{CF69F060-E60D-48AF-8541-B430FE6D5F79}" type="pres">
      <dgm:prSet presAssocID="{6167C81A-1751-4B88-B543-3891449CD00E}" presName="childText" presStyleLbl="conFgAcc1" presStyleIdx="0" presStyleCnt="3" custScaleX="100000" custScaleY="120990">
        <dgm:presLayoutVars>
          <dgm:bulletEnabled val="1"/>
        </dgm:presLayoutVars>
      </dgm:prSet>
      <dgm:spPr/>
      <dgm:t>
        <a:bodyPr/>
        <a:lstStyle/>
        <a:p>
          <a:endParaRPr lang="en-US"/>
        </a:p>
      </dgm:t>
    </dgm:pt>
    <dgm:pt modelId="{3A216ED7-0FCF-4DBD-A36D-59AB3DAC6765}" type="pres">
      <dgm:prSet presAssocID="{8040518D-2C17-4283-90FB-C72F36C05A9D}" presName="spaceBetweenRectangles" presStyleCnt="0"/>
      <dgm:spPr/>
    </dgm:pt>
    <dgm:pt modelId="{EA3D511E-EE3F-4D25-97D3-6BD622D42811}" type="pres">
      <dgm:prSet presAssocID="{09BF91CC-A901-4F8D-A449-11CBDB34EF0B}" presName="parentLin" presStyleCnt="0"/>
      <dgm:spPr/>
    </dgm:pt>
    <dgm:pt modelId="{641BC6BD-1A55-4F69-B8C6-13C64207D253}" type="pres">
      <dgm:prSet presAssocID="{09BF91CC-A901-4F8D-A449-11CBDB34EF0B}" presName="parentLeftMargin" presStyleLbl="node1" presStyleIdx="0" presStyleCnt="3"/>
      <dgm:spPr/>
      <dgm:t>
        <a:bodyPr/>
        <a:lstStyle/>
        <a:p>
          <a:endParaRPr lang="en-US"/>
        </a:p>
      </dgm:t>
    </dgm:pt>
    <dgm:pt modelId="{25692003-1C87-41A3-B862-9ADB85890083}" type="pres">
      <dgm:prSet presAssocID="{09BF91CC-A901-4F8D-A449-11CBDB34EF0B}" presName="parentText" presStyleLbl="node1" presStyleIdx="1" presStyleCnt="3" custScaleX="42249" custScaleY="377911" custLinFactNeighborX="-100000" custLinFactNeighborY="-13716">
        <dgm:presLayoutVars>
          <dgm:chMax val="0"/>
          <dgm:bulletEnabled val="1"/>
        </dgm:presLayoutVars>
      </dgm:prSet>
      <dgm:spPr/>
      <dgm:t>
        <a:bodyPr/>
        <a:lstStyle/>
        <a:p>
          <a:endParaRPr lang="en-US"/>
        </a:p>
      </dgm:t>
    </dgm:pt>
    <dgm:pt modelId="{36EAAEB7-864B-45AD-AE4C-EBE04971EBAB}" type="pres">
      <dgm:prSet presAssocID="{09BF91CC-A901-4F8D-A449-11CBDB34EF0B}" presName="negativeSpace" presStyleCnt="0"/>
      <dgm:spPr/>
    </dgm:pt>
    <dgm:pt modelId="{17B43F51-6385-4828-8AC5-B6ABB20E23A9}" type="pres">
      <dgm:prSet presAssocID="{09BF91CC-A901-4F8D-A449-11CBDB34EF0B}" presName="childText" presStyleLbl="conFgAcc1" presStyleIdx="1" presStyleCnt="3">
        <dgm:presLayoutVars>
          <dgm:bulletEnabled val="1"/>
        </dgm:presLayoutVars>
      </dgm:prSet>
      <dgm:spPr/>
      <dgm:t>
        <a:bodyPr/>
        <a:lstStyle/>
        <a:p>
          <a:endParaRPr lang="en-US"/>
        </a:p>
      </dgm:t>
    </dgm:pt>
    <dgm:pt modelId="{272DFB17-BD69-4102-B3E8-610D24E4BECD}" type="pres">
      <dgm:prSet presAssocID="{0FDCA25C-BEEE-4F99-8E73-A3D8DFB6B80C}" presName="spaceBetweenRectangles" presStyleCnt="0"/>
      <dgm:spPr/>
    </dgm:pt>
    <dgm:pt modelId="{F7D55687-BE28-48B3-8EFE-D70C0FAE9B9B}" type="pres">
      <dgm:prSet presAssocID="{DBB753BB-3EB5-4FC4-814A-36571DE5E025}" presName="parentLin" presStyleCnt="0"/>
      <dgm:spPr/>
    </dgm:pt>
    <dgm:pt modelId="{1B346F29-69E2-4585-8025-9EA816456C82}" type="pres">
      <dgm:prSet presAssocID="{DBB753BB-3EB5-4FC4-814A-36571DE5E025}" presName="parentLeftMargin" presStyleLbl="node1" presStyleIdx="1" presStyleCnt="3"/>
      <dgm:spPr/>
      <dgm:t>
        <a:bodyPr/>
        <a:lstStyle/>
        <a:p>
          <a:endParaRPr lang="en-US"/>
        </a:p>
      </dgm:t>
    </dgm:pt>
    <dgm:pt modelId="{5EE05C9B-D027-4D97-9FEA-1D3D0E403EDD}" type="pres">
      <dgm:prSet presAssocID="{DBB753BB-3EB5-4FC4-814A-36571DE5E025}" presName="parentText" presStyleLbl="node1" presStyleIdx="2" presStyleCnt="3" custScaleX="42336" custScaleY="359781" custLinFactNeighborX="-100000" custLinFactNeighborY="-12663">
        <dgm:presLayoutVars>
          <dgm:chMax val="0"/>
          <dgm:bulletEnabled val="1"/>
        </dgm:presLayoutVars>
      </dgm:prSet>
      <dgm:spPr/>
      <dgm:t>
        <a:bodyPr/>
        <a:lstStyle/>
        <a:p>
          <a:endParaRPr lang="en-US"/>
        </a:p>
      </dgm:t>
    </dgm:pt>
    <dgm:pt modelId="{373A694A-7075-45A3-8314-5091F3A30793}" type="pres">
      <dgm:prSet presAssocID="{DBB753BB-3EB5-4FC4-814A-36571DE5E025}" presName="negativeSpace" presStyleCnt="0"/>
      <dgm:spPr/>
    </dgm:pt>
    <dgm:pt modelId="{247E48C7-4842-47D7-908C-84FEF1F9BEFC}" type="pres">
      <dgm:prSet presAssocID="{DBB753BB-3EB5-4FC4-814A-36571DE5E025}" presName="childText" presStyleLbl="conFgAcc1" presStyleIdx="2" presStyleCnt="3">
        <dgm:presLayoutVars>
          <dgm:bulletEnabled val="1"/>
        </dgm:presLayoutVars>
      </dgm:prSet>
      <dgm:spPr/>
      <dgm:t>
        <a:bodyPr/>
        <a:lstStyle/>
        <a:p>
          <a:endParaRPr lang="en-US"/>
        </a:p>
      </dgm:t>
    </dgm:pt>
  </dgm:ptLst>
  <dgm:cxnLst>
    <dgm:cxn modelId="{9B1C9D17-217A-46C6-8838-A998AE80EBAF}" type="presOf" srcId="{09BF91CC-A901-4F8D-A449-11CBDB34EF0B}" destId="{25692003-1C87-41A3-B862-9ADB85890083}" srcOrd="1" destOrd="0" presId="urn:microsoft.com/office/officeart/2005/8/layout/list1"/>
    <dgm:cxn modelId="{987E65E5-4714-4B9F-BC46-AE08032EC668}" srcId="{0BC0D70E-A4E0-4E38-AB45-568064CC8528}" destId="{DBB753BB-3EB5-4FC4-814A-36571DE5E025}" srcOrd="2" destOrd="0" parTransId="{D3E7EE48-EBEC-4A8D-A07A-79372A6D436B}" sibTransId="{9A58E787-7F37-4424-8819-FD6607B88034}"/>
    <dgm:cxn modelId="{76C9622A-118F-4349-AFC9-537D8EDBA7CB}" type="presOf" srcId="{6167C81A-1751-4B88-B543-3891449CD00E}" destId="{BE84CA72-FA23-42C1-BF33-45E9E8D4A1F2}" srcOrd="1" destOrd="0" presId="urn:microsoft.com/office/officeart/2005/8/layout/list1"/>
    <dgm:cxn modelId="{6C5A0CEC-3C9C-4E82-9AA8-49CBA47EF12B}" type="presOf" srcId="{83A896D3-0989-4609-A679-6D0F10D1F278}" destId="{CF69F060-E60D-48AF-8541-B430FE6D5F79}" srcOrd="0" destOrd="0" presId="urn:microsoft.com/office/officeart/2005/8/layout/list1"/>
    <dgm:cxn modelId="{5C06478D-E3C4-4D1B-8A59-4B9C24A91839}" srcId="{0BC0D70E-A4E0-4E38-AB45-568064CC8528}" destId="{6167C81A-1751-4B88-B543-3891449CD00E}" srcOrd="0" destOrd="0" parTransId="{37619EFA-7E46-4066-8385-82AB5BABA8E9}" sibTransId="{8040518D-2C17-4283-90FB-C72F36C05A9D}"/>
    <dgm:cxn modelId="{401A94D4-FE60-4EA8-B7F7-37449D11646D}" srcId="{6167C81A-1751-4B88-B543-3891449CD00E}" destId="{83A896D3-0989-4609-A679-6D0F10D1F278}" srcOrd="0" destOrd="0" parTransId="{44BD2FBD-59C8-4BEC-93CA-93B7DC46BAF2}" sibTransId="{F78F16C0-DEB4-49FB-BF52-9C18B5F8C815}"/>
    <dgm:cxn modelId="{B91C583F-A1B6-49BC-996E-BF9B6CD839F5}" srcId="{0BC0D70E-A4E0-4E38-AB45-568064CC8528}" destId="{09BF91CC-A901-4F8D-A449-11CBDB34EF0B}" srcOrd="1" destOrd="0" parTransId="{63CC5C97-A100-4538-8F24-255E4B46F4B2}" sibTransId="{0FDCA25C-BEEE-4F99-8E73-A3D8DFB6B80C}"/>
    <dgm:cxn modelId="{2F0BB9FE-DCB4-465C-B5B7-73FD091ECDF1}" type="presOf" srcId="{3CF7F2E1-69BA-41BA-A2E5-49FC6587969C}" destId="{247E48C7-4842-47D7-908C-84FEF1F9BEFC}" srcOrd="0" destOrd="0" presId="urn:microsoft.com/office/officeart/2005/8/layout/list1"/>
    <dgm:cxn modelId="{B09E56A0-7AA1-4F8B-8130-4A7562E6ECE1}" srcId="{09BF91CC-A901-4F8D-A449-11CBDB34EF0B}" destId="{23532C72-293F-4352-87B2-747AF6C4D947}" srcOrd="0" destOrd="0" parTransId="{261DCD34-1330-43A4-A5FC-F7AC88E31397}" sibTransId="{E633034F-1E43-48AE-ADFA-73F06C598730}"/>
    <dgm:cxn modelId="{885267DD-DF02-454C-A8BE-4D56ECCE4A97}" type="presOf" srcId="{23532C72-293F-4352-87B2-747AF6C4D947}" destId="{17B43F51-6385-4828-8AC5-B6ABB20E23A9}" srcOrd="0" destOrd="0" presId="urn:microsoft.com/office/officeart/2005/8/layout/list1"/>
    <dgm:cxn modelId="{EC74574F-A5A8-44DE-B9CD-BFF7AF0BA6C8}" srcId="{DBB753BB-3EB5-4FC4-814A-36571DE5E025}" destId="{3CF7F2E1-69BA-41BA-A2E5-49FC6587969C}" srcOrd="0" destOrd="0" parTransId="{53CD46F6-1E9E-4B75-BE57-97B47FE79D84}" sibTransId="{F01BB44A-F218-4A19-9843-AB3355146483}"/>
    <dgm:cxn modelId="{67F93A3E-FD0C-4099-A8F0-3B5CECE39258}" type="presOf" srcId="{DBB753BB-3EB5-4FC4-814A-36571DE5E025}" destId="{1B346F29-69E2-4585-8025-9EA816456C82}" srcOrd="0" destOrd="0" presId="urn:microsoft.com/office/officeart/2005/8/layout/list1"/>
    <dgm:cxn modelId="{5474C41F-4FB1-407C-9055-0FAE6230D802}" type="presOf" srcId="{09BF91CC-A901-4F8D-A449-11CBDB34EF0B}" destId="{641BC6BD-1A55-4F69-B8C6-13C64207D253}" srcOrd="0" destOrd="0" presId="urn:microsoft.com/office/officeart/2005/8/layout/list1"/>
    <dgm:cxn modelId="{EFD2CB32-C35A-43B7-BBCA-57C651EF4A4A}" type="presOf" srcId="{0BC0D70E-A4E0-4E38-AB45-568064CC8528}" destId="{8F3AA25F-89E7-4072-87FB-F3D3EB060DC2}" srcOrd="0" destOrd="0" presId="urn:microsoft.com/office/officeart/2005/8/layout/list1"/>
    <dgm:cxn modelId="{71F517DE-7682-4DB2-BC80-DF3F408A9402}" type="presOf" srcId="{6167C81A-1751-4B88-B543-3891449CD00E}" destId="{17E8FA42-ADCE-4B56-A096-30522BBA6C2F}" srcOrd="0" destOrd="0" presId="urn:microsoft.com/office/officeart/2005/8/layout/list1"/>
    <dgm:cxn modelId="{5453246B-4941-494C-84A3-A681B13769C3}" type="presOf" srcId="{DBB753BB-3EB5-4FC4-814A-36571DE5E025}" destId="{5EE05C9B-D027-4D97-9FEA-1D3D0E403EDD}" srcOrd="1" destOrd="0" presId="urn:microsoft.com/office/officeart/2005/8/layout/list1"/>
    <dgm:cxn modelId="{A2FC0E00-A35E-4E7E-BC7C-49281A9F44BE}" type="presParOf" srcId="{8F3AA25F-89E7-4072-87FB-F3D3EB060DC2}" destId="{118CFF78-CDC2-4760-AA7C-91F04BB8B0D4}" srcOrd="0" destOrd="0" presId="urn:microsoft.com/office/officeart/2005/8/layout/list1"/>
    <dgm:cxn modelId="{453EEF65-5EC1-4851-8330-F969603C3FFE}" type="presParOf" srcId="{118CFF78-CDC2-4760-AA7C-91F04BB8B0D4}" destId="{17E8FA42-ADCE-4B56-A096-30522BBA6C2F}" srcOrd="0" destOrd="0" presId="urn:microsoft.com/office/officeart/2005/8/layout/list1"/>
    <dgm:cxn modelId="{D79FFD3B-020E-4385-9BD5-1DBC11659D93}" type="presParOf" srcId="{118CFF78-CDC2-4760-AA7C-91F04BB8B0D4}" destId="{BE84CA72-FA23-42C1-BF33-45E9E8D4A1F2}" srcOrd="1" destOrd="0" presId="urn:microsoft.com/office/officeart/2005/8/layout/list1"/>
    <dgm:cxn modelId="{65A919B4-5A78-4E53-B5C1-6A10591F6722}" type="presParOf" srcId="{8F3AA25F-89E7-4072-87FB-F3D3EB060DC2}" destId="{C8C2BD21-71A1-4499-9EE3-2FBAB811A2EA}" srcOrd="1" destOrd="0" presId="urn:microsoft.com/office/officeart/2005/8/layout/list1"/>
    <dgm:cxn modelId="{301535C3-CD6B-400A-85FC-301B917BEA78}" type="presParOf" srcId="{8F3AA25F-89E7-4072-87FB-F3D3EB060DC2}" destId="{CF69F060-E60D-48AF-8541-B430FE6D5F79}" srcOrd="2" destOrd="0" presId="urn:microsoft.com/office/officeart/2005/8/layout/list1"/>
    <dgm:cxn modelId="{613FD5D3-202F-4036-BDF8-76A6F18B4969}" type="presParOf" srcId="{8F3AA25F-89E7-4072-87FB-F3D3EB060DC2}" destId="{3A216ED7-0FCF-4DBD-A36D-59AB3DAC6765}" srcOrd="3" destOrd="0" presId="urn:microsoft.com/office/officeart/2005/8/layout/list1"/>
    <dgm:cxn modelId="{9DBB6DC8-6417-408E-9C9B-0AA69077A903}" type="presParOf" srcId="{8F3AA25F-89E7-4072-87FB-F3D3EB060DC2}" destId="{EA3D511E-EE3F-4D25-97D3-6BD622D42811}" srcOrd="4" destOrd="0" presId="urn:microsoft.com/office/officeart/2005/8/layout/list1"/>
    <dgm:cxn modelId="{E23F6D6A-67EC-4BE6-A0F2-8437F163A18F}" type="presParOf" srcId="{EA3D511E-EE3F-4D25-97D3-6BD622D42811}" destId="{641BC6BD-1A55-4F69-B8C6-13C64207D253}" srcOrd="0" destOrd="0" presId="urn:microsoft.com/office/officeart/2005/8/layout/list1"/>
    <dgm:cxn modelId="{4C0EFB66-DE1D-47EB-BEA2-0F48EF1094E7}" type="presParOf" srcId="{EA3D511E-EE3F-4D25-97D3-6BD622D42811}" destId="{25692003-1C87-41A3-B862-9ADB85890083}" srcOrd="1" destOrd="0" presId="urn:microsoft.com/office/officeart/2005/8/layout/list1"/>
    <dgm:cxn modelId="{F2C9CD70-08E7-4E96-9733-2C64219EE57F}" type="presParOf" srcId="{8F3AA25F-89E7-4072-87FB-F3D3EB060DC2}" destId="{36EAAEB7-864B-45AD-AE4C-EBE04971EBAB}" srcOrd="5" destOrd="0" presId="urn:microsoft.com/office/officeart/2005/8/layout/list1"/>
    <dgm:cxn modelId="{742B8E25-4551-4367-B551-F19C6C80689F}" type="presParOf" srcId="{8F3AA25F-89E7-4072-87FB-F3D3EB060DC2}" destId="{17B43F51-6385-4828-8AC5-B6ABB20E23A9}" srcOrd="6" destOrd="0" presId="urn:microsoft.com/office/officeart/2005/8/layout/list1"/>
    <dgm:cxn modelId="{5741D0F2-D9D6-4E84-A961-D4ACA61A781F}" type="presParOf" srcId="{8F3AA25F-89E7-4072-87FB-F3D3EB060DC2}" destId="{272DFB17-BD69-4102-B3E8-610D24E4BECD}" srcOrd="7" destOrd="0" presId="urn:microsoft.com/office/officeart/2005/8/layout/list1"/>
    <dgm:cxn modelId="{2F390386-C7F9-495E-B248-585AEE00CC45}" type="presParOf" srcId="{8F3AA25F-89E7-4072-87FB-F3D3EB060DC2}" destId="{F7D55687-BE28-48B3-8EFE-D70C0FAE9B9B}" srcOrd="8" destOrd="0" presId="urn:microsoft.com/office/officeart/2005/8/layout/list1"/>
    <dgm:cxn modelId="{A46B628E-DAAF-4497-B536-0FDBDB27D69B}" type="presParOf" srcId="{F7D55687-BE28-48B3-8EFE-D70C0FAE9B9B}" destId="{1B346F29-69E2-4585-8025-9EA816456C82}" srcOrd="0" destOrd="0" presId="urn:microsoft.com/office/officeart/2005/8/layout/list1"/>
    <dgm:cxn modelId="{5EFE941B-698A-4405-8040-2F84ADAF5381}" type="presParOf" srcId="{F7D55687-BE28-48B3-8EFE-D70C0FAE9B9B}" destId="{5EE05C9B-D027-4D97-9FEA-1D3D0E403EDD}" srcOrd="1" destOrd="0" presId="urn:microsoft.com/office/officeart/2005/8/layout/list1"/>
    <dgm:cxn modelId="{F017A541-AE5E-4F14-BD46-3AE0945076E2}" type="presParOf" srcId="{8F3AA25F-89E7-4072-87FB-F3D3EB060DC2}" destId="{373A694A-7075-45A3-8314-5091F3A30793}" srcOrd="9" destOrd="0" presId="urn:microsoft.com/office/officeart/2005/8/layout/list1"/>
    <dgm:cxn modelId="{99E407E5-2331-4CFF-8E5D-E34D22042A0F}" type="presParOf" srcId="{8F3AA25F-89E7-4072-87FB-F3D3EB060DC2}" destId="{247E48C7-4842-47D7-908C-84FEF1F9BEFC}"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499BC97-5247-4AED-8EF0-9560B6AA59D8}" type="doc">
      <dgm:prSet loTypeId="urn:microsoft.com/office/officeart/2005/8/layout/radial3" loCatId="cycle" qsTypeId="urn:microsoft.com/office/officeart/2005/8/quickstyle/3d3" qsCatId="3D" csTypeId="urn:microsoft.com/office/officeart/2005/8/colors/colorful1" csCatId="colorful" phldr="1"/>
      <dgm:spPr>
        <a:scene3d>
          <a:camera prst="orthographicFront">
            <a:rot lat="0" lon="0" rev="0"/>
          </a:camera>
          <a:lightRig rig="contrasting" dir="t">
            <a:rot lat="0" lon="0" rev="1500000"/>
          </a:lightRig>
        </a:scene3d>
      </dgm:spPr>
      <dgm:t>
        <a:bodyPr/>
        <a:lstStyle/>
        <a:p>
          <a:endParaRPr lang="en-US"/>
        </a:p>
      </dgm:t>
    </dgm:pt>
    <dgm:pt modelId="{4DFC009D-7B29-4BA8-971A-1160E8D30C85}">
      <dgm:prSet phldrT="[Texte]" custT="1"/>
      <dgm:spPr>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dgm:spPr>
      <dgm:t>
        <a:bodyPr/>
        <a:lstStyle/>
        <a:p>
          <a:r>
            <a:rPr lang="ar-DZ" sz="2800" b="1" dirty="0" smtClean="0">
              <a:latin typeface="Traditional Arabic" panose="02020603050405020304" pitchFamily="18" charset="-78"/>
              <a:cs typeface="Traditional Arabic" panose="02020603050405020304" pitchFamily="18" charset="-78"/>
            </a:rPr>
            <a:t>مراحل تطور الفكر التسويقي</a:t>
          </a:r>
          <a:endParaRPr lang="en-US" sz="2800" b="1" dirty="0">
            <a:latin typeface="Traditional Arabic" panose="02020603050405020304" pitchFamily="18" charset="-78"/>
            <a:cs typeface="Traditional Arabic" panose="02020603050405020304" pitchFamily="18" charset="-78"/>
          </a:endParaRPr>
        </a:p>
      </dgm:t>
    </dgm:pt>
    <dgm:pt modelId="{E4533E95-C8E5-41A8-AB58-ED930BFD8E19}" type="parTrans" cxnId="{689E1A95-C394-4940-8FFF-4C585C6C5E9D}">
      <dgm:prSet/>
      <dgm:spPr/>
      <dgm:t>
        <a:bodyPr/>
        <a:lstStyle/>
        <a:p>
          <a:endParaRPr lang="en-US"/>
        </a:p>
      </dgm:t>
    </dgm:pt>
    <dgm:pt modelId="{78A3EEDE-13AF-40F0-8A6C-5E98BA0F505D}" type="sibTrans" cxnId="{689E1A95-C394-4940-8FFF-4C585C6C5E9D}">
      <dgm:prSet/>
      <dgm:spPr/>
      <dgm:t>
        <a:bodyPr/>
        <a:lstStyle/>
        <a:p>
          <a:endParaRPr lang="en-US"/>
        </a:p>
      </dgm:t>
    </dgm:pt>
    <dgm:pt modelId="{0BF3DF82-C092-45D1-8E23-ACF3D7464CC8}">
      <dgm:prSet phldrT="[Texte]" custT="1"/>
      <dgm:spPr>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dgm:spPr>
      <dgm:t>
        <a:bodyPr/>
        <a:lstStyle/>
        <a:p>
          <a:r>
            <a:rPr lang="ar-DZ" sz="2800" b="1" dirty="0" smtClean="0">
              <a:latin typeface="Traditional Arabic" panose="02020603050405020304" pitchFamily="18" charset="-78"/>
              <a:cs typeface="Traditional Arabic" panose="02020603050405020304" pitchFamily="18" charset="-78"/>
            </a:rPr>
            <a:t>1. مرحلة التوجه الإنتاجي</a:t>
          </a:r>
          <a:endParaRPr lang="en-US" sz="2800" b="1" dirty="0">
            <a:latin typeface="Traditional Arabic" panose="02020603050405020304" pitchFamily="18" charset="-78"/>
            <a:cs typeface="Traditional Arabic" panose="02020603050405020304" pitchFamily="18" charset="-78"/>
          </a:endParaRPr>
        </a:p>
      </dgm:t>
    </dgm:pt>
    <dgm:pt modelId="{E39D771B-DBA7-4911-A5B5-034842A93BBE}" type="parTrans" cxnId="{C392534D-FFC0-4FC5-8A89-361D7E3C2EEE}">
      <dgm:prSet/>
      <dgm:spPr/>
      <dgm:t>
        <a:bodyPr/>
        <a:lstStyle/>
        <a:p>
          <a:endParaRPr lang="en-US"/>
        </a:p>
      </dgm:t>
    </dgm:pt>
    <dgm:pt modelId="{C12A5F81-E878-4D84-A18D-A8214CDD71FA}" type="sibTrans" cxnId="{C392534D-FFC0-4FC5-8A89-361D7E3C2EEE}">
      <dgm:prSet/>
      <dgm:spPr/>
      <dgm:t>
        <a:bodyPr/>
        <a:lstStyle/>
        <a:p>
          <a:endParaRPr lang="en-US"/>
        </a:p>
      </dgm:t>
    </dgm:pt>
    <dgm:pt modelId="{BF2505A9-3176-4A79-9A2B-FEC13B8929F2}">
      <dgm:prSet phldrT="[Texte]" custT="1"/>
      <dgm:spPr>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dgm:spPr>
      <dgm:t>
        <a:bodyPr/>
        <a:lstStyle/>
        <a:p>
          <a:r>
            <a:rPr lang="ar-DZ" sz="2800" b="1" dirty="0" smtClean="0">
              <a:latin typeface="Traditional Arabic" panose="02020603050405020304" pitchFamily="18" charset="-78"/>
              <a:cs typeface="Traditional Arabic" panose="02020603050405020304" pitchFamily="18" charset="-78"/>
            </a:rPr>
            <a:t>2.مرحلة التوجه البيعي</a:t>
          </a:r>
        </a:p>
        <a:p>
          <a:r>
            <a:rPr lang="ar-DZ" sz="2000" b="1" dirty="0" smtClean="0">
              <a:latin typeface="Traditional Arabic" panose="02020603050405020304" pitchFamily="18" charset="-78"/>
              <a:cs typeface="Traditional Arabic" panose="02020603050405020304" pitchFamily="18" charset="-78"/>
            </a:rPr>
            <a:t> </a:t>
          </a:r>
          <a:endParaRPr lang="en-US" sz="2000" b="1" dirty="0">
            <a:latin typeface="Traditional Arabic" panose="02020603050405020304" pitchFamily="18" charset="-78"/>
            <a:cs typeface="Traditional Arabic" panose="02020603050405020304" pitchFamily="18" charset="-78"/>
          </a:endParaRPr>
        </a:p>
      </dgm:t>
    </dgm:pt>
    <dgm:pt modelId="{C7BD351B-FCAF-4192-A722-1A58DC1D23A7}" type="parTrans" cxnId="{A52273C0-6098-4D9B-8E52-0E9C2FD9BA40}">
      <dgm:prSet/>
      <dgm:spPr/>
      <dgm:t>
        <a:bodyPr/>
        <a:lstStyle/>
        <a:p>
          <a:endParaRPr lang="en-US"/>
        </a:p>
      </dgm:t>
    </dgm:pt>
    <dgm:pt modelId="{BF5EE357-9150-4AE7-9700-1C65ED49F012}" type="sibTrans" cxnId="{A52273C0-6098-4D9B-8E52-0E9C2FD9BA40}">
      <dgm:prSet/>
      <dgm:spPr/>
      <dgm:t>
        <a:bodyPr/>
        <a:lstStyle/>
        <a:p>
          <a:endParaRPr lang="en-US"/>
        </a:p>
      </dgm:t>
    </dgm:pt>
    <dgm:pt modelId="{148135AC-AF75-4EC7-8816-DC43DCFB1036}">
      <dgm:prSet phldrT="[Texte]" custT="1"/>
      <dgm:spPr>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dgm:spPr>
      <dgm:t>
        <a:bodyPr/>
        <a:lstStyle/>
        <a:p>
          <a:r>
            <a:rPr lang="ar-DZ" sz="2400" b="1" dirty="0" smtClean="0">
              <a:latin typeface="Traditional Arabic" panose="02020603050405020304" pitchFamily="18" charset="-78"/>
              <a:cs typeface="Traditional Arabic" panose="02020603050405020304" pitchFamily="18" charset="-78"/>
            </a:rPr>
            <a:t>3. مرحلة التوجه التسويقي</a:t>
          </a:r>
          <a:endParaRPr lang="en-US" sz="2400" b="1" dirty="0">
            <a:latin typeface="Traditional Arabic" panose="02020603050405020304" pitchFamily="18" charset="-78"/>
            <a:cs typeface="Traditional Arabic" panose="02020603050405020304" pitchFamily="18" charset="-78"/>
          </a:endParaRPr>
        </a:p>
      </dgm:t>
    </dgm:pt>
    <dgm:pt modelId="{4D492DCF-A26F-4D6B-952C-C2F2DE90A9E2}" type="parTrans" cxnId="{D2BBC8C4-806C-48D5-B0B3-D3A1A1502773}">
      <dgm:prSet/>
      <dgm:spPr/>
      <dgm:t>
        <a:bodyPr/>
        <a:lstStyle/>
        <a:p>
          <a:endParaRPr lang="en-US"/>
        </a:p>
      </dgm:t>
    </dgm:pt>
    <dgm:pt modelId="{2A6E691A-480F-4021-B034-7E14F2B90C60}" type="sibTrans" cxnId="{D2BBC8C4-806C-48D5-B0B3-D3A1A1502773}">
      <dgm:prSet/>
      <dgm:spPr/>
      <dgm:t>
        <a:bodyPr/>
        <a:lstStyle/>
        <a:p>
          <a:endParaRPr lang="en-US"/>
        </a:p>
      </dgm:t>
    </dgm:pt>
    <dgm:pt modelId="{480FBC9A-6335-41CE-BFD3-CA2CAA7A52B5}">
      <dgm:prSet phldrT="[Texte]" custT="1"/>
      <dgm:spPr>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dgm:spPr>
      <dgm:t>
        <a:bodyPr/>
        <a:lstStyle/>
        <a:p>
          <a:r>
            <a:rPr lang="ar-DZ" sz="2800" b="1" dirty="0" smtClean="0">
              <a:latin typeface="Traditional Arabic" panose="02020603050405020304" pitchFamily="18" charset="-78"/>
              <a:cs typeface="Traditional Arabic" panose="02020603050405020304" pitchFamily="18" charset="-78"/>
            </a:rPr>
            <a:t>4. المفهوم الاجتماعي للتسويق</a:t>
          </a:r>
          <a:endParaRPr lang="en-US" sz="2800" b="1" dirty="0">
            <a:latin typeface="Traditional Arabic" panose="02020603050405020304" pitchFamily="18" charset="-78"/>
            <a:cs typeface="Traditional Arabic" panose="02020603050405020304" pitchFamily="18" charset="-78"/>
          </a:endParaRPr>
        </a:p>
      </dgm:t>
    </dgm:pt>
    <dgm:pt modelId="{0ECD8E46-1291-412C-BDFB-0F36B609BE3C}" type="parTrans" cxnId="{99214F7F-F31C-42EF-B1CD-062DFD469AB9}">
      <dgm:prSet/>
      <dgm:spPr/>
      <dgm:t>
        <a:bodyPr/>
        <a:lstStyle/>
        <a:p>
          <a:endParaRPr lang="en-US"/>
        </a:p>
      </dgm:t>
    </dgm:pt>
    <dgm:pt modelId="{0290A35E-21B9-407A-8B5B-C444D53CB21A}" type="sibTrans" cxnId="{99214F7F-F31C-42EF-B1CD-062DFD469AB9}">
      <dgm:prSet/>
      <dgm:spPr/>
      <dgm:t>
        <a:bodyPr/>
        <a:lstStyle/>
        <a:p>
          <a:endParaRPr lang="en-US"/>
        </a:p>
      </dgm:t>
    </dgm:pt>
    <dgm:pt modelId="{794F8D07-32E2-4217-ACA3-1A65F9F7FD2B}" type="pres">
      <dgm:prSet presAssocID="{C499BC97-5247-4AED-8EF0-9560B6AA59D8}" presName="composite" presStyleCnt="0">
        <dgm:presLayoutVars>
          <dgm:chMax val="1"/>
          <dgm:dir/>
          <dgm:resizeHandles val="exact"/>
        </dgm:presLayoutVars>
      </dgm:prSet>
      <dgm:spPr/>
      <dgm:t>
        <a:bodyPr/>
        <a:lstStyle/>
        <a:p>
          <a:endParaRPr lang="en-US"/>
        </a:p>
      </dgm:t>
    </dgm:pt>
    <dgm:pt modelId="{3977158A-DBC1-4272-A372-7642C670F03D}" type="pres">
      <dgm:prSet presAssocID="{C499BC97-5247-4AED-8EF0-9560B6AA59D8}" presName="radial" presStyleCnt="0">
        <dgm:presLayoutVars>
          <dgm:animLvl val="ctr"/>
        </dgm:presLayoutVars>
      </dgm:prSet>
      <dgm:spPr>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dgm:spPr>
    </dgm:pt>
    <dgm:pt modelId="{8F74F776-171C-4797-AD0E-8BE89C866398}" type="pres">
      <dgm:prSet presAssocID="{4DFC009D-7B29-4BA8-971A-1160E8D30C85}" presName="centerShape" presStyleLbl="vennNode1" presStyleIdx="0" presStyleCnt="5"/>
      <dgm:spPr/>
      <dgm:t>
        <a:bodyPr/>
        <a:lstStyle/>
        <a:p>
          <a:endParaRPr lang="en-US"/>
        </a:p>
      </dgm:t>
    </dgm:pt>
    <dgm:pt modelId="{A806FFA0-DA2C-4005-91F4-C0EF127FAF5A}" type="pres">
      <dgm:prSet presAssocID="{0BF3DF82-C092-45D1-8E23-ACF3D7464CC8}" presName="node" presStyleLbl="vennNode1" presStyleIdx="1" presStyleCnt="5" custScaleX="198346" custScaleY="170237" custRadScaleRad="119416" custRadScaleInc="-5301">
        <dgm:presLayoutVars>
          <dgm:bulletEnabled val="1"/>
        </dgm:presLayoutVars>
      </dgm:prSet>
      <dgm:spPr/>
      <dgm:t>
        <a:bodyPr/>
        <a:lstStyle/>
        <a:p>
          <a:endParaRPr lang="en-US"/>
        </a:p>
      </dgm:t>
    </dgm:pt>
    <dgm:pt modelId="{638AA5C7-8470-4500-903D-6B7A7DA35B6F}" type="pres">
      <dgm:prSet presAssocID="{BF2505A9-3176-4A79-9A2B-FEC13B8929F2}" presName="node" presStyleLbl="vennNode1" presStyleIdx="2" presStyleCnt="5" custScaleX="196478" custScaleY="162253" custRadScaleRad="125732" custRadScaleInc="-4883">
        <dgm:presLayoutVars>
          <dgm:bulletEnabled val="1"/>
        </dgm:presLayoutVars>
      </dgm:prSet>
      <dgm:spPr/>
      <dgm:t>
        <a:bodyPr/>
        <a:lstStyle/>
        <a:p>
          <a:endParaRPr lang="en-US"/>
        </a:p>
      </dgm:t>
    </dgm:pt>
    <dgm:pt modelId="{20627B09-A268-44E1-8123-B081A602481C}" type="pres">
      <dgm:prSet presAssocID="{148135AC-AF75-4EC7-8816-DC43DCFB1036}" presName="node" presStyleLbl="vennNode1" presStyleIdx="3" presStyleCnt="5" custScaleX="198346" custScaleY="194491" custRadScaleRad="127335" custRadScaleInc="1080">
        <dgm:presLayoutVars>
          <dgm:bulletEnabled val="1"/>
        </dgm:presLayoutVars>
      </dgm:prSet>
      <dgm:spPr/>
      <dgm:t>
        <a:bodyPr/>
        <a:lstStyle/>
        <a:p>
          <a:endParaRPr lang="en-US"/>
        </a:p>
      </dgm:t>
    </dgm:pt>
    <dgm:pt modelId="{F3050EB6-DA48-4EFE-8A67-F4CB1D34253D}" type="pres">
      <dgm:prSet presAssocID="{480FBC9A-6335-41CE-BFD3-CA2CAA7A52B5}" presName="node" presStyleLbl="vennNode1" presStyleIdx="4" presStyleCnt="5" custScaleX="187941" custScaleY="137158" custRadScaleRad="138509" custRadScaleInc="-687">
        <dgm:presLayoutVars>
          <dgm:bulletEnabled val="1"/>
        </dgm:presLayoutVars>
      </dgm:prSet>
      <dgm:spPr/>
      <dgm:t>
        <a:bodyPr/>
        <a:lstStyle/>
        <a:p>
          <a:endParaRPr lang="en-US"/>
        </a:p>
      </dgm:t>
    </dgm:pt>
  </dgm:ptLst>
  <dgm:cxnLst>
    <dgm:cxn modelId="{BF716080-478C-415E-ABCB-80809FC7E865}" type="presOf" srcId="{0BF3DF82-C092-45D1-8E23-ACF3D7464CC8}" destId="{A806FFA0-DA2C-4005-91F4-C0EF127FAF5A}" srcOrd="0" destOrd="0" presId="urn:microsoft.com/office/officeart/2005/8/layout/radial3"/>
    <dgm:cxn modelId="{7F980834-E970-4191-A81E-3388C654E442}" type="presOf" srcId="{148135AC-AF75-4EC7-8816-DC43DCFB1036}" destId="{20627B09-A268-44E1-8123-B081A602481C}" srcOrd="0" destOrd="0" presId="urn:microsoft.com/office/officeart/2005/8/layout/radial3"/>
    <dgm:cxn modelId="{D2BBC8C4-806C-48D5-B0B3-D3A1A1502773}" srcId="{4DFC009D-7B29-4BA8-971A-1160E8D30C85}" destId="{148135AC-AF75-4EC7-8816-DC43DCFB1036}" srcOrd="2" destOrd="0" parTransId="{4D492DCF-A26F-4D6B-952C-C2F2DE90A9E2}" sibTransId="{2A6E691A-480F-4021-B034-7E14F2B90C60}"/>
    <dgm:cxn modelId="{9524C78E-82D2-40F2-9BB7-449742906361}" type="presOf" srcId="{BF2505A9-3176-4A79-9A2B-FEC13B8929F2}" destId="{638AA5C7-8470-4500-903D-6B7A7DA35B6F}" srcOrd="0" destOrd="0" presId="urn:microsoft.com/office/officeart/2005/8/layout/radial3"/>
    <dgm:cxn modelId="{FD0D74E3-E7F3-4818-BAC8-722AABE39EB5}" type="presOf" srcId="{C499BC97-5247-4AED-8EF0-9560B6AA59D8}" destId="{794F8D07-32E2-4217-ACA3-1A65F9F7FD2B}" srcOrd="0" destOrd="0" presId="urn:microsoft.com/office/officeart/2005/8/layout/radial3"/>
    <dgm:cxn modelId="{689E1A95-C394-4940-8FFF-4C585C6C5E9D}" srcId="{C499BC97-5247-4AED-8EF0-9560B6AA59D8}" destId="{4DFC009D-7B29-4BA8-971A-1160E8D30C85}" srcOrd="0" destOrd="0" parTransId="{E4533E95-C8E5-41A8-AB58-ED930BFD8E19}" sibTransId="{78A3EEDE-13AF-40F0-8A6C-5E98BA0F505D}"/>
    <dgm:cxn modelId="{581BAD9F-9E32-4C3F-909F-3FE56AA50957}" type="presOf" srcId="{480FBC9A-6335-41CE-BFD3-CA2CAA7A52B5}" destId="{F3050EB6-DA48-4EFE-8A67-F4CB1D34253D}" srcOrd="0" destOrd="0" presId="urn:microsoft.com/office/officeart/2005/8/layout/radial3"/>
    <dgm:cxn modelId="{C392534D-FFC0-4FC5-8A89-361D7E3C2EEE}" srcId="{4DFC009D-7B29-4BA8-971A-1160E8D30C85}" destId="{0BF3DF82-C092-45D1-8E23-ACF3D7464CC8}" srcOrd="0" destOrd="0" parTransId="{E39D771B-DBA7-4911-A5B5-034842A93BBE}" sibTransId="{C12A5F81-E878-4D84-A18D-A8214CDD71FA}"/>
    <dgm:cxn modelId="{99214F7F-F31C-42EF-B1CD-062DFD469AB9}" srcId="{4DFC009D-7B29-4BA8-971A-1160E8D30C85}" destId="{480FBC9A-6335-41CE-BFD3-CA2CAA7A52B5}" srcOrd="3" destOrd="0" parTransId="{0ECD8E46-1291-412C-BDFB-0F36B609BE3C}" sibTransId="{0290A35E-21B9-407A-8B5B-C444D53CB21A}"/>
    <dgm:cxn modelId="{05BCFC51-4B97-4961-83BC-7CE5349960E7}" type="presOf" srcId="{4DFC009D-7B29-4BA8-971A-1160E8D30C85}" destId="{8F74F776-171C-4797-AD0E-8BE89C866398}" srcOrd="0" destOrd="0" presId="urn:microsoft.com/office/officeart/2005/8/layout/radial3"/>
    <dgm:cxn modelId="{A52273C0-6098-4D9B-8E52-0E9C2FD9BA40}" srcId="{4DFC009D-7B29-4BA8-971A-1160E8D30C85}" destId="{BF2505A9-3176-4A79-9A2B-FEC13B8929F2}" srcOrd="1" destOrd="0" parTransId="{C7BD351B-FCAF-4192-A722-1A58DC1D23A7}" sibTransId="{BF5EE357-9150-4AE7-9700-1C65ED49F012}"/>
    <dgm:cxn modelId="{2045EA95-A895-4084-9C7F-99C40CAF2677}" type="presParOf" srcId="{794F8D07-32E2-4217-ACA3-1A65F9F7FD2B}" destId="{3977158A-DBC1-4272-A372-7642C670F03D}" srcOrd="0" destOrd="0" presId="urn:microsoft.com/office/officeart/2005/8/layout/radial3"/>
    <dgm:cxn modelId="{1FDAB062-DC63-4C0D-B27F-7276A748DB12}" type="presParOf" srcId="{3977158A-DBC1-4272-A372-7642C670F03D}" destId="{8F74F776-171C-4797-AD0E-8BE89C866398}" srcOrd="0" destOrd="0" presId="urn:microsoft.com/office/officeart/2005/8/layout/radial3"/>
    <dgm:cxn modelId="{1C440FC5-2D1F-487A-A984-5F5D225A20C2}" type="presParOf" srcId="{3977158A-DBC1-4272-A372-7642C670F03D}" destId="{A806FFA0-DA2C-4005-91F4-C0EF127FAF5A}" srcOrd="1" destOrd="0" presId="urn:microsoft.com/office/officeart/2005/8/layout/radial3"/>
    <dgm:cxn modelId="{B40163E5-4918-4F25-B8F3-5ACF9D146056}" type="presParOf" srcId="{3977158A-DBC1-4272-A372-7642C670F03D}" destId="{638AA5C7-8470-4500-903D-6B7A7DA35B6F}" srcOrd="2" destOrd="0" presId="urn:microsoft.com/office/officeart/2005/8/layout/radial3"/>
    <dgm:cxn modelId="{E26A80DB-35EB-4A9A-823E-F88F1358D4A6}" type="presParOf" srcId="{3977158A-DBC1-4272-A372-7642C670F03D}" destId="{20627B09-A268-44E1-8123-B081A602481C}" srcOrd="3" destOrd="0" presId="urn:microsoft.com/office/officeart/2005/8/layout/radial3"/>
    <dgm:cxn modelId="{ED2D0FD4-CAA2-4FB6-9F1B-55CC4E331A54}" type="presParOf" srcId="{3977158A-DBC1-4272-A372-7642C670F03D}" destId="{F3050EB6-DA48-4EFE-8A67-F4CB1D34253D}" srcOrd="4"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53DC9ED-2771-4109-9B7F-84AC17850436}" type="doc">
      <dgm:prSet loTypeId="urn:microsoft.com/office/officeart/2005/8/layout/radial6" loCatId="relationship" qsTypeId="urn:microsoft.com/office/officeart/2005/8/quickstyle/3d5" qsCatId="3D" csTypeId="urn:microsoft.com/office/officeart/2005/8/colors/colorful5" csCatId="colorful" phldr="1"/>
      <dgm:spPr/>
      <dgm:t>
        <a:bodyPr/>
        <a:lstStyle/>
        <a:p>
          <a:endParaRPr lang="en-US"/>
        </a:p>
      </dgm:t>
    </dgm:pt>
    <dgm:pt modelId="{B98CB42C-9531-4C73-84B6-78D4A872A30A}">
      <dgm:prSet phldrT="[Texte]" custT="1"/>
      <dgm:spPr/>
      <dgm:t>
        <a:bodyPr/>
        <a:lstStyle/>
        <a:p>
          <a:r>
            <a:rPr lang="ar-DZ" sz="2800" b="1" dirty="0" smtClean="0">
              <a:latin typeface="Traditional Arabic" panose="02020603050405020304" pitchFamily="18" charset="-78"/>
              <a:cs typeface="Traditional Arabic" panose="02020603050405020304" pitchFamily="18" charset="-78"/>
            </a:rPr>
            <a:t>عناصر المزيج التسويقي</a:t>
          </a:r>
          <a:endParaRPr lang="en-US" sz="2800" b="1" dirty="0">
            <a:latin typeface="Traditional Arabic" panose="02020603050405020304" pitchFamily="18" charset="-78"/>
            <a:cs typeface="Traditional Arabic" panose="02020603050405020304" pitchFamily="18" charset="-78"/>
          </a:endParaRPr>
        </a:p>
      </dgm:t>
    </dgm:pt>
    <dgm:pt modelId="{F658ED6B-1F6C-4548-ACA7-96073E1D8555}" type="parTrans" cxnId="{14DD7208-11E0-4128-9C63-9A78E5BFD3EC}">
      <dgm:prSet/>
      <dgm:spPr/>
      <dgm:t>
        <a:bodyPr/>
        <a:lstStyle/>
        <a:p>
          <a:endParaRPr lang="en-US"/>
        </a:p>
      </dgm:t>
    </dgm:pt>
    <dgm:pt modelId="{2A67ECBD-1E78-4696-B152-81E05A5CB697}" type="sibTrans" cxnId="{14DD7208-11E0-4128-9C63-9A78E5BFD3EC}">
      <dgm:prSet/>
      <dgm:spPr/>
      <dgm:t>
        <a:bodyPr/>
        <a:lstStyle/>
        <a:p>
          <a:endParaRPr lang="en-US"/>
        </a:p>
      </dgm:t>
    </dgm:pt>
    <dgm:pt modelId="{A474C149-FE33-455C-B118-BD21DDB7FC96}">
      <dgm:prSet phldrT="[Texte]" custT="1"/>
      <dgm:spPr/>
      <dgm:t>
        <a:bodyPr/>
        <a:lstStyle/>
        <a:p>
          <a:r>
            <a:rPr lang="ar-DZ" sz="2800" b="1" dirty="0" smtClean="0">
              <a:latin typeface="Traditional Arabic" panose="02020603050405020304" pitchFamily="18" charset="-78"/>
              <a:cs typeface="Traditional Arabic" panose="02020603050405020304" pitchFamily="18" charset="-78"/>
            </a:rPr>
            <a:t>السلعة أو المنتج</a:t>
          </a:r>
          <a:endParaRPr lang="en-US" sz="2800" b="1" dirty="0">
            <a:latin typeface="Traditional Arabic" panose="02020603050405020304" pitchFamily="18" charset="-78"/>
            <a:cs typeface="Traditional Arabic" panose="02020603050405020304" pitchFamily="18" charset="-78"/>
          </a:endParaRPr>
        </a:p>
      </dgm:t>
    </dgm:pt>
    <dgm:pt modelId="{AF2DF34E-9EED-4E25-8584-7137104CE7BF}" type="parTrans" cxnId="{1A698028-0A35-49B5-9262-448F3E3432D2}">
      <dgm:prSet/>
      <dgm:spPr/>
      <dgm:t>
        <a:bodyPr/>
        <a:lstStyle/>
        <a:p>
          <a:endParaRPr lang="en-US"/>
        </a:p>
      </dgm:t>
    </dgm:pt>
    <dgm:pt modelId="{C343B8F1-2D5E-4016-B19A-ABED7EED0D9F}" type="sibTrans" cxnId="{1A698028-0A35-49B5-9262-448F3E3432D2}">
      <dgm:prSet/>
      <dgm:spPr/>
      <dgm:t>
        <a:bodyPr/>
        <a:lstStyle/>
        <a:p>
          <a:endParaRPr lang="en-US"/>
        </a:p>
      </dgm:t>
    </dgm:pt>
    <dgm:pt modelId="{8F986D65-A916-4E37-8155-D29E3614AC5C}">
      <dgm:prSet phldrT="[Texte]" custT="1"/>
      <dgm:spPr/>
      <dgm:t>
        <a:bodyPr/>
        <a:lstStyle/>
        <a:p>
          <a:r>
            <a:rPr lang="ar-DZ" sz="3600" b="1" dirty="0" smtClean="0">
              <a:latin typeface="Traditional Arabic" panose="02020603050405020304" pitchFamily="18" charset="-78"/>
              <a:cs typeface="Traditional Arabic" panose="02020603050405020304" pitchFamily="18" charset="-78"/>
            </a:rPr>
            <a:t>السعر</a:t>
          </a:r>
          <a:endParaRPr lang="en-US" sz="3600" b="1" dirty="0">
            <a:latin typeface="Traditional Arabic" panose="02020603050405020304" pitchFamily="18" charset="-78"/>
            <a:cs typeface="Traditional Arabic" panose="02020603050405020304" pitchFamily="18" charset="-78"/>
          </a:endParaRPr>
        </a:p>
      </dgm:t>
    </dgm:pt>
    <dgm:pt modelId="{962B1DE3-B7F9-4D99-8BA3-861CD75B6C31}" type="parTrans" cxnId="{A720A91F-7207-4DB7-AA8C-282FA9DDD425}">
      <dgm:prSet/>
      <dgm:spPr/>
      <dgm:t>
        <a:bodyPr/>
        <a:lstStyle/>
        <a:p>
          <a:endParaRPr lang="en-US"/>
        </a:p>
      </dgm:t>
    </dgm:pt>
    <dgm:pt modelId="{868655B7-C062-40C2-9C2F-9AA59F8A4154}" type="sibTrans" cxnId="{A720A91F-7207-4DB7-AA8C-282FA9DDD425}">
      <dgm:prSet/>
      <dgm:spPr/>
      <dgm:t>
        <a:bodyPr/>
        <a:lstStyle/>
        <a:p>
          <a:endParaRPr lang="en-US"/>
        </a:p>
      </dgm:t>
    </dgm:pt>
    <dgm:pt modelId="{FD281150-D86C-4091-9975-6447796506D4}">
      <dgm:prSet phldrT="[Texte]" custT="1"/>
      <dgm:spPr/>
      <dgm:t>
        <a:bodyPr/>
        <a:lstStyle/>
        <a:p>
          <a:r>
            <a:rPr lang="ar-DZ" sz="3600" b="1" dirty="0" smtClean="0">
              <a:latin typeface="Traditional Arabic" panose="02020603050405020304" pitchFamily="18" charset="-78"/>
              <a:cs typeface="Traditional Arabic" panose="02020603050405020304" pitchFamily="18" charset="-78"/>
            </a:rPr>
            <a:t>التوزيع</a:t>
          </a:r>
          <a:endParaRPr lang="en-US" sz="3600" b="1" dirty="0">
            <a:latin typeface="Traditional Arabic" panose="02020603050405020304" pitchFamily="18" charset="-78"/>
            <a:cs typeface="Traditional Arabic" panose="02020603050405020304" pitchFamily="18" charset="-78"/>
          </a:endParaRPr>
        </a:p>
      </dgm:t>
    </dgm:pt>
    <dgm:pt modelId="{0DBBAE38-742C-4B28-8D6A-6DCF317D2161}" type="parTrans" cxnId="{1F9537EA-78E0-4930-AF7B-33EF2BD9CC3C}">
      <dgm:prSet/>
      <dgm:spPr/>
      <dgm:t>
        <a:bodyPr/>
        <a:lstStyle/>
        <a:p>
          <a:endParaRPr lang="en-US"/>
        </a:p>
      </dgm:t>
    </dgm:pt>
    <dgm:pt modelId="{0757F1FA-78B2-4DB3-99D0-4CA3297322CF}" type="sibTrans" cxnId="{1F9537EA-78E0-4930-AF7B-33EF2BD9CC3C}">
      <dgm:prSet/>
      <dgm:spPr/>
      <dgm:t>
        <a:bodyPr/>
        <a:lstStyle/>
        <a:p>
          <a:endParaRPr lang="en-US"/>
        </a:p>
      </dgm:t>
    </dgm:pt>
    <dgm:pt modelId="{5C113A5C-B173-4FD9-8E36-4CDA1E85552D}">
      <dgm:prSet phldrT="[Texte]" custT="1"/>
      <dgm:spPr/>
      <dgm:t>
        <a:bodyPr/>
        <a:lstStyle/>
        <a:p>
          <a:r>
            <a:rPr lang="ar-DZ" sz="3200" b="1" dirty="0" smtClean="0">
              <a:latin typeface="Traditional Arabic" panose="02020603050405020304" pitchFamily="18" charset="-78"/>
              <a:cs typeface="Traditional Arabic" panose="02020603050405020304" pitchFamily="18" charset="-78"/>
            </a:rPr>
            <a:t>الترويج</a:t>
          </a:r>
          <a:endParaRPr lang="en-US" sz="3200" b="1" dirty="0">
            <a:latin typeface="Traditional Arabic" panose="02020603050405020304" pitchFamily="18" charset="-78"/>
            <a:cs typeface="Traditional Arabic" panose="02020603050405020304" pitchFamily="18" charset="-78"/>
          </a:endParaRPr>
        </a:p>
      </dgm:t>
    </dgm:pt>
    <dgm:pt modelId="{70A53158-4D0E-46F3-A034-E63DA22E15B8}" type="parTrans" cxnId="{A72CD992-E63A-47FC-B32D-DBC6DB0A52B8}">
      <dgm:prSet/>
      <dgm:spPr/>
      <dgm:t>
        <a:bodyPr/>
        <a:lstStyle/>
        <a:p>
          <a:endParaRPr lang="en-US"/>
        </a:p>
      </dgm:t>
    </dgm:pt>
    <dgm:pt modelId="{4BBD877A-31AC-4456-9B62-2AEC4B22CF52}" type="sibTrans" cxnId="{A72CD992-E63A-47FC-B32D-DBC6DB0A52B8}">
      <dgm:prSet/>
      <dgm:spPr/>
      <dgm:t>
        <a:bodyPr/>
        <a:lstStyle/>
        <a:p>
          <a:endParaRPr lang="en-US"/>
        </a:p>
      </dgm:t>
    </dgm:pt>
    <dgm:pt modelId="{06FCD230-99C1-4DBC-83A9-533B75B6E542}" type="pres">
      <dgm:prSet presAssocID="{C53DC9ED-2771-4109-9B7F-84AC17850436}" presName="Name0" presStyleCnt="0">
        <dgm:presLayoutVars>
          <dgm:chMax val="1"/>
          <dgm:dir/>
          <dgm:animLvl val="ctr"/>
          <dgm:resizeHandles val="exact"/>
        </dgm:presLayoutVars>
      </dgm:prSet>
      <dgm:spPr/>
      <dgm:t>
        <a:bodyPr/>
        <a:lstStyle/>
        <a:p>
          <a:endParaRPr lang="en-US"/>
        </a:p>
      </dgm:t>
    </dgm:pt>
    <dgm:pt modelId="{5E15466D-0642-49DF-B16F-41A8DFAF6D7C}" type="pres">
      <dgm:prSet presAssocID="{B98CB42C-9531-4C73-84B6-78D4A872A30A}" presName="centerShape" presStyleLbl="node0" presStyleIdx="0" presStyleCnt="1"/>
      <dgm:spPr/>
      <dgm:t>
        <a:bodyPr/>
        <a:lstStyle/>
        <a:p>
          <a:endParaRPr lang="en-US"/>
        </a:p>
      </dgm:t>
    </dgm:pt>
    <dgm:pt modelId="{36F399F3-2F0B-42DF-8B3E-2D9D8EA93647}" type="pres">
      <dgm:prSet presAssocID="{A474C149-FE33-455C-B118-BD21DDB7FC96}" presName="node" presStyleLbl="node1" presStyleIdx="0" presStyleCnt="4">
        <dgm:presLayoutVars>
          <dgm:bulletEnabled val="1"/>
        </dgm:presLayoutVars>
      </dgm:prSet>
      <dgm:spPr/>
      <dgm:t>
        <a:bodyPr/>
        <a:lstStyle/>
        <a:p>
          <a:endParaRPr lang="en-US"/>
        </a:p>
      </dgm:t>
    </dgm:pt>
    <dgm:pt modelId="{27CE83F8-46DC-4070-A06D-7A1695890BC4}" type="pres">
      <dgm:prSet presAssocID="{A474C149-FE33-455C-B118-BD21DDB7FC96}" presName="dummy" presStyleCnt="0"/>
      <dgm:spPr/>
    </dgm:pt>
    <dgm:pt modelId="{54C6ED34-79D3-4DBC-89A4-DF5E805773C5}" type="pres">
      <dgm:prSet presAssocID="{C343B8F1-2D5E-4016-B19A-ABED7EED0D9F}" presName="sibTrans" presStyleLbl="sibTrans2D1" presStyleIdx="0" presStyleCnt="4"/>
      <dgm:spPr/>
      <dgm:t>
        <a:bodyPr/>
        <a:lstStyle/>
        <a:p>
          <a:endParaRPr lang="en-US"/>
        </a:p>
      </dgm:t>
    </dgm:pt>
    <dgm:pt modelId="{B8A60EC5-5662-4AB6-BFD3-11E92155AFFB}" type="pres">
      <dgm:prSet presAssocID="{8F986D65-A916-4E37-8155-D29E3614AC5C}" presName="node" presStyleLbl="node1" presStyleIdx="1" presStyleCnt="4">
        <dgm:presLayoutVars>
          <dgm:bulletEnabled val="1"/>
        </dgm:presLayoutVars>
      </dgm:prSet>
      <dgm:spPr/>
      <dgm:t>
        <a:bodyPr/>
        <a:lstStyle/>
        <a:p>
          <a:endParaRPr lang="en-US"/>
        </a:p>
      </dgm:t>
    </dgm:pt>
    <dgm:pt modelId="{B556E37E-5E11-478F-A5F3-0E765EA86C97}" type="pres">
      <dgm:prSet presAssocID="{8F986D65-A916-4E37-8155-D29E3614AC5C}" presName="dummy" presStyleCnt="0"/>
      <dgm:spPr/>
    </dgm:pt>
    <dgm:pt modelId="{DD398208-215D-48DA-8C47-DC29D009018E}" type="pres">
      <dgm:prSet presAssocID="{868655B7-C062-40C2-9C2F-9AA59F8A4154}" presName="sibTrans" presStyleLbl="sibTrans2D1" presStyleIdx="1" presStyleCnt="4"/>
      <dgm:spPr/>
      <dgm:t>
        <a:bodyPr/>
        <a:lstStyle/>
        <a:p>
          <a:endParaRPr lang="en-US"/>
        </a:p>
      </dgm:t>
    </dgm:pt>
    <dgm:pt modelId="{8FEC5F7F-2FBF-41DB-ADFA-EA67AEAE31B1}" type="pres">
      <dgm:prSet presAssocID="{FD281150-D86C-4091-9975-6447796506D4}" presName="node" presStyleLbl="node1" presStyleIdx="2" presStyleCnt="4">
        <dgm:presLayoutVars>
          <dgm:bulletEnabled val="1"/>
        </dgm:presLayoutVars>
      </dgm:prSet>
      <dgm:spPr/>
      <dgm:t>
        <a:bodyPr/>
        <a:lstStyle/>
        <a:p>
          <a:endParaRPr lang="en-US"/>
        </a:p>
      </dgm:t>
    </dgm:pt>
    <dgm:pt modelId="{0B1FCF5F-4BC9-4081-919B-7B78B27782A1}" type="pres">
      <dgm:prSet presAssocID="{FD281150-D86C-4091-9975-6447796506D4}" presName="dummy" presStyleCnt="0"/>
      <dgm:spPr/>
    </dgm:pt>
    <dgm:pt modelId="{95387B56-32DF-485D-AE1C-FD573F6DEC0D}" type="pres">
      <dgm:prSet presAssocID="{0757F1FA-78B2-4DB3-99D0-4CA3297322CF}" presName="sibTrans" presStyleLbl="sibTrans2D1" presStyleIdx="2" presStyleCnt="4"/>
      <dgm:spPr/>
      <dgm:t>
        <a:bodyPr/>
        <a:lstStyle/>
        <a:p>
          <a:endParaRPr lang="en-US"/>
        </a:p>
      </dgm:t>
    </dgm:pt>
    <dgm:pt modelId="{FD1977CD-F058-49CB-B183-A5D4905080C4}" type="pres">
      <dgm:prSet presAssocID="{5C113A5C-B173-4FD9-8E36-4CDA1E85552D}" presName="node" presStyleLbl="node1" presStyleIdx="3" presStyleCnt="4">
        <dgm:presLayoutVars>
          <dgm:bulletEnabled val="1"/>
        </dgm:presLayoutVars>
      </dgm:prSet>
      <dgm:spPr/>
      <dgm:t>
        <a:bodyPr/>
        <a:lstStyle/>
        <a:p>
          <a:endParaRPr lang="en-US"/>
        </a:p>
      </dgm:t>
    </dgm:pt>
    <dgm:pt modelId="{192AC0E2-4C3C-4241-B43A-D8F66981CC02}" type="pres">
      <dgm:prSet presAssocID="{5C113A5C-B173-4FD9-8E36-4CDA1E85552D}" presName="dummy" presStyleCnt="0"/>
      <dgm:spPr/>
    </dgm:pt>
    <dgm:pt modelId="{7577510C-F2CD-4E07-AA4C-39C33A30E107}" type="pres">
      <dgm:prSet presAssocID="{4BBD877A-31AC-4456-9B62-2AEC4B22CF52}" presName="sibTrans" presStyleLbl="sibTrans2D1" presStyleIdx="3" presStyleCnt="4"/>
      <dgm:spPr/>
      <dgm:t>
        <a:bodyPr/>
        <a:lstStyle/>
        <a:p>
          <a:endParaRPr lang="en-US"/>
        </a:p>
      </dgm:t>
    </dgm:pt>
  </dgm:ptLst>
  <dgm:cxnLst>
    <dgm:cxn modelId="{3A206342-1296-4683-95D7-8DED62CA47E7}" type="presOf" srcId="{0757F1FA-78B2-4DB3-99D0-4CA3297322CF}" destId="{95387B56-32DF-485D-AE1C-FD573F6DEC0D}" srcOrd="0" destOrd="0" presId="urn:microsoft.com/office/officeart/2005/8/layout/radial6"/>
    <dgm:cxn modelId="{359FE7AA-3C33-401B-AC90-FAF9C8A3A7D8}" type="presOf" srcId="{C53DC9ED-2771-4109-9B7F-84AC17850436}" destId="{06FCD230-99C1-4DBC-83A9-533B75B6E542}" srcOrd="0" destOrd="0" presId="urn:microsoft.com/office/officeart/2005/8/layout/radial6"/>
    <dgm:cxn modelId="{96ADB1E4-139A-4087-85A4-5030E498FD75}" type="presOf" srcId="{4BBD877A-31AC-4456-9B62-2AEC4B22CF52}" destId="{7577510C-F2CD-4E07-AA4C-39C33A30E107}" srcOrd="0" destOrd="0" presId="urn:microsoft.com/office/officeart/2005/8/layout/radial6"/>
    <dgm:cxn modelId="{A72CD992-E63A-47FC-B32D-DBC6DB0A52B8}" srcId="{B98CB42C-9531-4C73-84B6-78D4A872A30A}" destId="{5C113A5C-B173-4FD9-8E36-4CDA1E85552D}" srcOrd="3" destOrd="0" parTransId="{70A53158-4D0E-46F3-A034-E63DA22E15B8}" sibTransId="{4BBD877A-31AC-4456-9B62-2AEC4B22CF52}"/>
    <dgm:cxn modelId="{4D637500-0328-45C0-9F91-DE42AFF0406A}" type="presOf" srcId="{8F986D65-A916-4E37-8155-D29E3614AC5C}" destId="{B8A60EC5-5662-4AB6-BFD3-11E92155AFFB}" srcOrd="0" destOrd="0" presId="urn:microsoft.com/office/officeart/2005/8/layout/radial6"/>
    <dgm:cxn modelId="{7A81D5B0-994D-4781-89B8-3EE5145B21B0}" type="presOf" srcId="{C343B8F1-2D5E-4016-B19A-ABED7EED0D9F}" destId="{54C6ED34-79D3-4DBC-89A4-DF5E805773C5}" srcOrd="0" destOrd="0" presId="urn:microsoft.com/office/officeart/2005/8/layout/radial6"/>
    <dgm:cxn modelId="{D836AB9F-9EB7-4C5E-B35E-103AAA59E4DD}" type="presOf" srcId="{5C113A5C-B173-4FD9-8E36-4CDA1E85552D}" destId="{FD1977CD-F058-49CB-B183-A5D4905080C4}" srcOrd="0" destOrd="0" presId="urn:microsoft.com/office/officeart/2005/8/layout/radial6"/>
    <dgm:cxn modelId="{E704DB40-CF54-4F9F-8779-4021A9197435}" type="presOf" srcId="{868655B7-C062-40C2-9C2F-9AA59F8A4154}" destId="{DD398208-215D-48DA-8C47-DC29D009018E}" srcOrd="0" destOrd="0" presId="urn:microsoft.com/office/officeart/2005/8/layout/radial6"/>
    <dgm:cxn modelId="{9B83B7A7-197E-4CCE-B544-A6DBCAF486CA}" type="presOf" srcId="{B98CB42C-9531-4C73-84B6-78D4A872A30A}" destId="{5E15466D-0642-49DF-B16F-41A8DFAF6D7C}" srcOrd="0" destOrd="0" presId="urn:microsoft.com/office/officeart/2005/8/layout/radial6"/>
    <dgm:cxn modelId="{14DD7208-11E0-4128-9C63-9A78E5BFD3EC}" srcId="{C53DC9ED-2771-4109-9B7F-84AC17850436}" destId="{B98CB42C-9531-4C73-84B6-78D4A872A30A}" srcOrd="0" destOrd="0" parTransId="{F658ED6B-1F6C-4548-ACA7-96073E1D8555}" sibTransId="{2A67ECBD-1E78-4696-B152-81E05A5CB697}"/>
    <dgm:cxn modelId="{A720A91F-7207-4DB7-AA8C-282FA9DDD425}" srcId="{B98CB42C-9531-4C73-84B6-78D4A872A30A}" destId="{8F986D65-A916-4E37-8155-D29E3614AC5C}" srcOrd="1" destOrd="0" parTransId="{962B1DE3-B7F9-4D99-8BA3-861CD75B6C31}" sibTransId="{868655B7-C062-40C2-9C2F-9AA59F8A4154}"/>
    <dgm:cxn modelId="{CB2A0601-BA92-4902-A5F2-1A5B5CD7EEDC}" type="presOf" srcId="{A474C149-FE33-455C-B118-BD21DDB7FC96}" destId="{36F399F3-2F0B-42DF-8B3E-2D9D8EA93647}" srcOrd="0" destOrd="0" presId="urn:microsoft.com/office/officeart/2005/8/layout/radial6"/>
    <dgm:cxn modelId="{039B254B-B01F-4844-B52D-359B11ABB84E}" type="presOf" srcId="{FD281150-D86C-4091-9975-6447796506D4}" destId="{8FEC5F7F-2FBF-41DB-ADFA-EA67AEAE31B1}" srcOrd="0" destOrd="0" presId="urn:microsoft.com/office/officeart/2005/8/layout/radial6"/>
    <dgm:cxn modelId="{1A698028-0A35-49B5-9262-448F3E3432D2}" srcId="{B98CB42C-9531-4C73-84B6-78D4A872A30A}" destId="{A474C149-FE33-455C-B118-BD21DDB7FC96}" srcOrd="0" destOrd="0" parTransId="{AF2DF34E-9EED-4E25-8584-7137104CE7BF}" sibTransId="{C343B8F1-2D5E-4016-B19A-ABED7EED0D9F}"/>
    <dgm:cxn modelId="{1F9537EA-78E0-4930-AF7B-33EF2BD9CC3C}" srcId="{B98CB42C-9531-4C73-84B6-78D4A872A30A}" destId="{FD281150-D86C-4091-9975-6447796506D4}" srcOrd="2" destOrd="0" parTransId="{0DBBAE38-742C-4B28-8D6A-6DCF317D2161}" sibTransId="{0757F1FA-78B2-4DB3-99D0-4CA3297322CF}"/>
    <dgm:cxn modelId="{3D8B1AF5-38D2-493D-B53D-30ECFDD44FEC}" type="presParOf" srcId="{06FCD230-99C1-4DBC-83A9-533B75B6E542}" destId="{5E15466D-0642-49DF-B16F-41A8DFAF6D7C}" srcOrd="0" destOrd="0" presId="urn:microsoft.com/office/officeart/2005/8/layout/radial6"/>
    <dgm:cxn modelId="{E7DD0A15-E407-4A36-9234-E965113D1AF8}" type="presParOf" srcId="{06FCD230-99C1-4DBC-83A9-533B75B6E542}" destId="{36F399F3-2F0B-42DF-8B3E-2D9D8EA93647}" srcOrd="1" destOrd="0" presId="urn:microsoft.com/office/officeart/2005/8/layout/radial6"/>
    <dgm:cxn modelId="{D4F802B2-E454-4D45-83B4-68BB155B2FF8}" type="presParOf" srcId="{06FCD230-99C1-4DBC-83A9-533B75B6E542}" destId="{27CE83F8-46DC-4070-A06D-7A1695890BC4}" srcOrd="2" destOrd="0" presId="urn:microsoft.com/office/officeart/2005/8/layout/radial6"/>
    <dgm:cxn modelId="{A2617C5D-BE28-40F5-A4D9-63616E88DE4E}" type="presParOf" srcId="{06FCD230-99C1-4DBC-83A9-533B75B6E542}" destId="{54C6ED34-79D3-4DBC-89A4-DF5E805773C5}" srcOrd="3" destOrd="0" presId="urn:microsoft.com/office/officeart/2005/8/layout/radial6"/>
    <dgm:cxn modelId="{142F2DB8-A0C7-4302-B14D-D1CA1529AF3F}" type="presParOf" srcId="{06FCD230-99C1-4DBC-83A9-533B75B6E542}" destId="{B8A60EC5-5662-4AB6-BFD3-11E92155AFFB}" srcOrd="4" destOrd="0" presId="urn:microsoft.com/office/officeart/2005/8/layout/radial6"/>
    <dgm:cxn modelId="{2D822B19-C434-47BB-9F9D-D93F5A9F028F}" type="presParOf" srcId="{06FCD230-99C1-4DBC-83A9-533B75B6E542}" destId="{B556E37E-5E11-478F-A5F3-0E765EA86C97}" srcOrd="5" destOrd="0" presId="urn:microsoft.com/office/officeart/2005/8/layout/radial6"/>
    <dgm:cxn modelId="{DE7F6CF2-8B78-4839-BBB2-B1568DA490C5}" type="presParOf" srcId="{06FCD230-99C1-4DBC-83A9-533B75B6E542}" destId="{DD398208-215D-48DA-8C47-DC29D009018E}" srcOrd="6" destOrd="0" presId="urn:microsoft.com/office/officeart/2005/8/layout/radial6"/>
    <dgm:cxn modelId="{D15B8985-40E8-44E5-BA7C-AA9FF94D1B79}" type="presParOf" srcId="{06FCD230-99C1-4DBC-83A9-533B75B6E542}" destId="{8FEC5F7F-2FBF-41DB-ADFA-EA67AEAE31B1}" srcOrd="7" destOrd="0" presId="urn:microsoft.com/office/officeart/2005/8/layout/radial6"/>
    <dgm:cxn modelId="{83CF5B72-1A74-4179-81A5-03297F632B2B}" type="presParOf" srcId="{06FCD230-99C1-4DBC-83A9-533B75B6E542}" destId="{0B1FCF5F-4BC9-4081-919B-7B78B27782A1}" srcOrd="8" destOrd="0" presId="urn:microsoft.com/office/officeart/2005/8/layout/radial6"/>
    <dgm:cxn modelId="{9C50997D-D147-4A74-B88B-5FC177776B22}" type="presParOf" srcId="{06FCD230-99C1-4DBC-83A9-533B75B6E542}" destId="{95387B56-32DF-485D-AE1C-FD573F6DEC0D}" srcOrd="9" destOrd="0" presId="urn:microsoft.com/office/officeart/2005/8/layout/radial6"/>
    <dgm:cxn modelId="{4C1CEF35-6153-4208-9E28-4BD71D922AE6}" type="presParOf" srcId="{06FCD230-99C1-4DBC-83A9-533B75B6E542}" destId="{FD1977CD-F058-49CB-B183-A5D4905080C4}" srcOrd="10" destOrd="0" presId="urn:microsoft.com/office/officeart/2005/8/layout/radial6"/>
    <dgm:cxn modelId="{07CD5D1F-C054-485A-87BE-7CAE89A0D0C3}" type="presParOf" srcId="{06FCD230-99C1-4DBC-83A9-533B75B6E542}" destId="{192AC0E2-4C3C-4241-B43A-D8F66981CC02}" srcOrd="11" destOrd="0" presId="urn:microsoft.com/office/officeart/2005/8/layout/radial6"/>
    <dgm:cxn modelId="{0F5DC1E8-7281-4AB7-860A-3BCDA7827726}" type="presParOf" srcId="{06FCD230-99C1-4DBC-83A9-533B75B6E542}" destId="{7577510C-F2CD-4E07-AA4C-39C33A30E107}" srcOrd="12"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69F060-E60D-48AF-8541-B430FE6D5F79}">
      <dsp:nvSpPr>
        <dsp:cNvPr id="0" name=""/>
        <dsp:cNvSpPr/>
      </dsp:nvSpPr>
      <dsp:spPr>
        <a:xfrm>
          <a:off x="0" y="354834"/>
          <a:ext cx="7162800" cy="1162411"/>
        </a:xfrm>
        <a:prstGeom prst="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55913" tIns="104140" rIns="555913" bIns="142240" numCol="1" spcCol="1270" anchor="t" anchorCtr="0">
          <a:noAutofit/>
        </a:bodyPr>
        <a:lstStyle/>
        <a:p>
          <a:pPr marL="228600" lvl="1" indent="-228600" algn="r" defTabSz="889000">
            <a:lnSpc>
              <a:spcPct val="90000"/>
            </a:lnSpc>
            <a:spcBef>
              <a:spcPct val="0"/>
            </a:spcBef>
            <a:spcAft>
              <a:spcPct val="15000"/>
            </a:spcAft>
            <a:buChar char="••"/>
          </a:pPr>
          <a:r>
            <a:rPr lang="ar-DZ" sz="2000" b="1" kern="1200" dirty="0" smtClean="0">
              <a:latin typeface="Traditional Arabic" panose="02020603050405020304" pitchFamily="18" charset="-78"/>
              <a:cs typeface="Traditional Arabic" panose="02020603050405020304" pitchFamily="18" charset="-78"/>
            </a:rPr>
            <a:t>عملية إدارية اجتماعية يحصل بموجبـها الأفراد والمجـموعات على ما يحتاجون، ويتم تحقيق ذلك من خلال إنتاج وتبادل المنتـجات ذات القيـمة مع الآخرين</a:t>
          </a:r>
          <a:endParaRPr lang="en-US" sz="2000" b="1" kern="1200" dirty="0">
            <a:latin typeface="Traditional Arabic" panose="02020603050405020304" pitchFamily="18" charset="-78"/>
            <a:cs typeface="Traditional Arabic" panose="02020603050405020304" pitchFamily="18" charset="-78"/>
          </a:endParaRPr>
        </a:p>
      </dsp:txBody>
      <dsp:txXfrm>
        <a:off x="0" y="354834"/>
        <a:ext cx="7162800" cy="1162411"/>
      </dsp:txXfrm>
    </dsp:sp>
    <dsp:sp modelId="{BE84CA72-FA23-42C1-BF33-45E9E8D4A1F2}">
      <dsp:nvSpPr>
        <dsp:cNvPr id="0" name=""/>
        <dsp:cNvSpPr/>
      </dsp:nvSpPr>
      <dsp:spPr>
        <a:xfrm>
          <a:off x="0" y="32399"/>
          <a:ext cx="1965873" cy="397414"/>
        </a:xfrm>
        <a:prstGeom prst="roundRect">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89516" tIns="0" rIns="189516" bIns="0" numCol="1" spcCol="1270" anchor="ctr" anchorCtr="0">
          <a:noAutofit/>
        </a:bodyPr>
        <a:lstStyle/>
        <a:p>
          <a:pPr lvl="0" algn="r" defTabSz="889000">
            <a:lnSpc>
              <a:spcPct val="90000"/>
            </a:lnSpc>
            <a:spcBef>
              <a:spcPct val="0"/>
            </a:spcBef>
            <a:spcAft>
              <a:spcPct val="35000"/>
            </a:spcAft>
          </a:pPr>
          <a:r>
            <a:rPr lang="ar-DZ" sz="2000" b="1" kern="1200" dirty="0" smtClean="0">
              <a:latin typeface="Traditional Arabic" panose="02020603050405020304" pitchFamily="18" charset="-78"/>
              <a:cs typeface="Traditional Arabic" panose="02020603050405020304" pitchFamily="18" charset="-78"/>
            </a:rPr>
            <a:t>تعريف نشاط التسويق</a:t>
          </a:r>
          <a:endParaRPr lang="en-US" sz="2000" b="1" kern="1200" dirty="0">
            <a:latin typeface="Traditional Arabic" panose="02020603050405020304" pitchFamily="18" charset="-78"/>
            <a:cs typeface="Traditional Arabic" panose="02020603050405020304" pitchFamily="18" charset="-78"/>
          </a:endParaRPr>
        </a:p>
      </dsp:txBody>
      <dsp:txXfrm>
        <a:off x="19400" y="51799"/>
        <a:ext cx="1927073" cy="358614"/>
      </dsp:txXfrm>
    </dsp:sp>
    <dsp:sp modelId="{17B43F51-6385-4828-8AC5-B6ABB20E23A9}">
      <dsp:nvSpPr>
        <dsp:cNvPr id="0" name=""/>
        <dsp:cNvSpPr/>
      </dsp:nvSpPr>
      <dsp:spPr>
        <a:xfrm>
          <a:off x="0" y="2028242"/>
          <a:ext cx="7162800" cy="1323000"/>
        </a:xfrm>
        <a:prstGeom prst="rect">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55913" tIns="104140" rIns="555913" bIns="142240" numCol="1" spcCol="1270" anchor="t" anchorCtr="0">
          <a:noAutofit/>
        </a:bodyPr>
        <a:lstStyle/>
        <a:p>
          <a:pPr marL="228600" lvl="1" indent="-228600" algn="just" defTabSz="889000" rtl="1">
            <a:lnSpc>
              <a:spcPct val="90000"/>
            </a:lnSpc>
            <a:spcBef>
              <a:spcPct val="0"/>
            </a:spcBef>
            <a:spcAft>
              <a:spcPct val="15000"/>
            </a:spcAft>
            <a:buChar char="••"/>
          </a:pPr>
          <a:r>
            <a:rPr lang="ar-DZ" sz="2000" b="1" kern="1200" dirty="0" smtClean="0">
              <a:latin typeface="Traditional Arabic" panose="02020603050405020304" pitchFamily="18" charset="-78"/>
              <a:cs typeface="Traditional Arabic" panose="02020603050405020304" pitchFamily="18" charset="-78"/>
            </a:rPr>
            <a:t>هي وظيفة شاملة تبدأ من السوق وتعود إليه، وهي "مجموعة من المهام و العمليات والنشاطات التي يمكن القيام بها التي تساهم في انسياب و تدفق السلع و الخدمات من المنتج إلى المستهلك النهائي" </a:t>
          </a:r>
          <a:endParaRPr lang="en-US" sz="2000" b="1" kern="1200" dirty="0">
            <a:latin typeface="Traditional Arabic" panose="02020603050405020304" pitchFamily="18" charset="-78"/>
            <a:cs typeface="Traditional Arabic" panose="02020603050405020304" pitchFamily="18" charset="-78"/>
          </a:endParaRPr>
        </a:p>
      </dsp:txBody>
      <dsp:txXfrm>
        <a:off x="0" y="2028242"/>
        <a:ext cx="7162800" cy="1323000"/>
      </dsp:txXfrm>
    </dsp:sp>
    <dsp:sp modelId="{25692003-1C87-41A3-B862-9ADB85890083}">
      <dsp:nvSpPr>
        <dsp:cNvPr id="0" name=""/>
        <dsp:cNvSpPr/>
      </dsp:nvSpPr>
      <dsp:spPr>
        <a:xfrm>
          <a:off x="0" y="1524001"/>
          <a:ext cx="2116279" cy="557796"/>
        </a:xfrm>
        <a:prstGeom prst="roundRect">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89516" tIns="0" rIns="189516" bIns="0" numCol="1" spcCol="1270" anchor="ctr" anchorCtr="0">
          <a:noAutofit/>
        </a:bodyPr>
        <a:lstStyle/>
        <a:p>
          <a:pPr lvl="0" algn="r" defTabSz="889000">
            <a:lnSpc>
              <a:spcPct val="90000"/>
            </a:lnSpc>
            <a:spcBef>
              <a:spcPct val="0"/>
            </a:spcBef>
            <a:spcAft>
              <a:spcPct val="35000"/>
            </a:spcAft>
          </a:pPr>
          <a:r>
            <a:rPr lang="ar-DZ" sz="2000" b="1" kern="1200" dirty="0" smtClean="0">
              <a:latin typeface="Traditional Arabic" panose="02020603050405020304" pitchFamily="18" charset="-78"/>
              <a:cs typeface="Traditional Arabic" panose="02020603050405020304" pitchFamily="18" charset="-78"/>
            </a:rPr>
            <a:t>تعريف وظيفة التسويق</a:t>
          </a:r>
          <a:endParaRPr lang="en-US" sz="2000" b="1" kern="1200" dirty="0">
            <a:latin typeface="Traditional Arabic" panose="02020603050405020304" pitchFamily="18" charset="-78"/>
            <a:cs typeface="Traditional Arabic" panose="02020603050405020304" pitchFamily="18" charset="-78"/>
          </a:endParaRPr>
        </a:p>
      </dsp:txBody>
      <dsp:txXfrm>
        <a:off x="27229" y="1551230"/>
        <a:ext cx="2061821" cy="503338"/>
      </dsp:txXfrm>
    </dsp:sp>
    <dsp:sp modelId="{247E48C7-4842-47D7-908C-84FEF1F9BEFC}">
      <dsp:nvSpPr>
        <dsp:cNvPr id="0" name=""/>
        <dsp:cNvSpPr/>
      </dsp:nvSpPr>
      <dsp:spPr>
        <a:xfrm>
          <a:off x="0" y="3835479"/>
          <a:ext cx="7162800" cy="1543500"/>
        </a:xfrm>
        <a:prstGeom prst="rect">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55913" tIns="104140" rIns="555913" bIns="170688" numCol="1" spcCol="1270" anchor="t" anchorCtr="0">
          <a:noAutofit/>
        </a:bodyPr>
        <a:lstStyle/>
        <a:p>
          <a:pPr marL="228600" lvl="1" indent="-228600" algn="just" defTabSz="1066800" rtl="1">
            <a:lnSpc>
              <a:spcPct val="90000"/>
            </a:lnSpc>
            <a:spcBef>
              <a:spcPct val="0"/>
            </a:spcBef>
            <a:spcAft>
              <a:spcPct val="15000"/>
            </a:spcAft>
            <a:buChar char="••"/>
          </a:pPr>
          <a:r>
            <a:rPr lang="ar-DZ" sz="2400" b="1" kern="1200" dirty="0" smtClean="0">
              <a:latin typeface="Traditional Arabic" panose="02020603050405020304" pitchFamily="18" charset="-78"/>
              <a:cs typeface="Traditional Arabic" panose="02020603050405020304" pitchFamily="18" charset="-78"/>
            </a:rPr>
            <a:t>فهي الادارة التي تتولى مسؤولية القيام بنشاطات التخطيط و التنظيم و الرقابة الخاصة بمختلف النشطات التسويقية (الإعلان ،البيع ، الترويج، التسعير، التوزيع)</a:t>
          </a:r>
          <a:endParaRPr lang="en-US" sz="2400" b="1" kern="1200" dirty="0">
            <a:latin typeface="Traditional Arabic" panose="02020603050405020304" pitchFamily="18" charset="-78"/>
            <a:cs typeface="Traditional Arabic" panose="02020603050405020304" pitchFamily="18" charset="-78"/>
          </a:endParaRPr>
        </a:p>
      </dsp:txBody>
      <dsp:txXfrm>
        <a:off x="0" y="3835479"/>
        <a:ext cx="7162800" cy="1543500"/>
      </dsp:txXfrm>
    </dsp:sp>
    <dsp:sp modelId="{5EE05C9B-D027-4D97-9FEA-1D3D0E403EDD}">
      <dsp:nvSpPr>
        <dsp:cNvPr id="0" name=""/>
        <dsp:cNvSpPr/>
      </dsp:nvSpPr>
      <dsp:spPr>
        <a:xfrm>
          <a:off x="0" y="3359552"/>
          <a:ext cx="2120637" cy="531036"/>
        </a:xfrm>
        <a:prstGeom prst="round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89516" tIns="0" rIns="189516" bIns="0" numCol="1" spcCol="1270" anchor="ctr" anchorCtr="0">
          <a:noAutofit/>
        </a:bodyPr>
        <a:lstStyle/>
        <a:p>
          <a:pPr lvl="0" algn="r" defTabSz="889000">
            <a:lnSpc>
              <a:spcPct val="90000"/>
            </a:lnSpc>
            <a:spcBef>
              <a:spcPct val="0"/>
            </a:spcBef>
            <a:spcAft>
              <a:spcPct val="35000"/>
            </a:spcAft>
          </a:pPr>
          <a:r>
            <a:rPr lang="ar-DZ" sz="2000" b="1" kern="1200" dirty="0" smtClean="0">
              <a:latin typeface="Traditional Arabic" panose="02020603050405020304" pitchFamily="18" charset="-78"/>
              <a:cs typeface="Traditional Arabic" panose="02020603050405020304" pitchFamily="18" charset="-78"/>
            </a:rPr>
            <a:t>تعريف إدارة التسويق</a:t>
          </a:r>
          <a:endParaRPr lang="en-US" sz="2000" b="1" kern="1200" dirty="0">
            <a:latin typeface="Traditional Arabic" panose="02020603050405020304" pitchFamily="18" charset="-78"/>
            <a:cs typeface="Traditional Arabic" panose="02020603050405020304" pitchFamily="18" charset="-78"/>
          </a:endParaRPr>
        </a:p>
      </dsp:txBody>
      <dsp:txXfrm>
        <a:off x="25923" y="3385475"/>
        <a:ext cx="2068791" cy="47919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en-US"/>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a:p>
        </p:txBody>
      </p:sp>
      <p:sp>
        <p:nvSpPr>
          <p:cNvPr id="4" name="Espace réservé de la date 3"/>
          <p:cNvSpPr>
            <a:spLocks noGrp="1"/>
          </p:cNvSpPr>
          <p:nvPr>
            <p:ph type="dt" sz="half" idx="10"/>
          </p:nvPr>
        </p:nvSpPr>
        <p:spPr/>
        <p:txBody>
          <a:bodyPr/>
          <a:lstStyle/>
          <a:p>
            <a:fld id="{E75B2B86-E7E7-4C64-B269-EBBE60CFB2A3}" type="datetimeFigureOut">
              <a:rPr lang="en-US" smtClean="0"/>
              <a:t>12/24/2020</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F399E2C5-1198-4599-9306-4ABE0CFE3CAB}" type="slidenum">
              <a:rPr lang="en-US" smtClean="0"/>
              <a:t>‹N°›</a:t>
            </a:fld>
            <a:endParaRPr lang="en-US"/>
          </a:p>
        </p:txBody>
      </p:sp>
    </p:spTree>
    <p:extLst>
      <p:ext uri="{BB962C8B-B14F-4D97-AF65-F5344CB8AC3E}">
        <p14:creationId xmlns:p14="http://schemas.microsoft.com/office/powerpoint/2010/main" val="73399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E75B2B86-E7E7-4C64-B269-EBBE60CFB2A3}" type="datetimeFigureOut">
              <a:rPr lang="en-US" smtClean="0"/>
              <a:t>12/24/2020</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F399E2C5-1198-4599-9306-4ABE0CFE3CAB}" type="slidenum">
              <a:rPr lang="en-US" smtClean="0"/>
              <a:t>‹N°›</a:t>
            </a:fld>
            <a:endParaRPr lang="en-US"/>
          </a:p>
        </p:txBody>
      </p:sp>
    </p:spTree>
    <p:extLst>
      <p:ext uri="{BB962C8B-B14F-4D97-AF65-F5344CB8AC3E}">
        <p14:creationId xmlns:p14="http://schemas.microsoft.com/office/powerpoint/2010/main" val="22272482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E75B2B86-E7E7-4C64-B269-EBBE60CFB2A3}" type="datetimeFigureOut">
              <a:rPr lang="en-US" smtClean="0"/>
              <a:t>12/24/2020</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F399E2C5-1198-4599-9306-4ABE0CFE3CAB}" type="slidenum">
              <a:rPr lang="en-US" smtClean="0"/>
              <a:t>‹N°›</a:t>
            </a:fld>
            <a:endParaRPr lang="en-US"/>
          </a:p>
        </p:txBody>
      </p:sp>
    </p:spTree>
    <p:extLst>
      <p:ext uri="{BB962C8B-B14F-4D97-AF65-F5344CB8AC3E}">
        <p14:creationId xmlns:p14="http://schemas.microsoft.com/office/powerpoint/2010/main" val="26672004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E75B2B86-E7E7-4C64-B269-EBBE60CFB2A3}" type="datetimeFigureOut">
              <a:rPr lang="en-US" smtClean="0"/>
              <a:t>12/24/2020</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F399E2C5-1198-4599-9306-4ABE0CFE3CAB}" type="slidenum">
              <a:rPr lang="en-US" smtClean="0"/>
              <a:t>‹N°›</a:t>
            </a:fld>
            <a:endParaRPr lang="en-US"/>
          </a:p>
        </p:txBody>
      </p:sp>
    </p:spTree>
    <p:extLst>
      <p:ext uri="{BB962C8B-B14F-4D97-AF65-F5344CB8AC3E}">
        <p14:creationId xmlns:p14="http://schemas.microsoft.com/office/powerpoint/2010/main" val="36181070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en-US"/>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E75B2B86-E7E7-4C64-B269-EBBE60CFB2A3}" type="datetimeFigureOut">
              <a:rPr lang="en-US" smtClean="0"/>
              <a:t>12/24/2020</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F399E2C5-1198-4599-9306-4ABE0CFE3CAB}" type="slidenum">
              <a:rPr lang="en-US" smtClean="0"/>
              <a:t>‹N°›</a:t>
            </a:fld>
            <a:endParaRPr lang="en-US"/>
          </a:p>
        </p:txBody>
      </p:sp>
    </p:spTree>
    <p:extLst>
      <p:ext uri="{BB962C8B-B14F-4D97-AF65-F5344CB8AC3E}">
        <p14:creationId xmlns:p14="http://schemas.microsoft.com/office/powerpoint/2010/main" val="1574007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4"/>
          <p:cNvSpPr>
            <a:spLocks noGrp="1"/>
          </p:cNvSpPr>
          <p:nvPr>
            <p:ph type="dt" sz="half" idx="10"/>
          </p:nvPr>
        </p:nvSpPr>
        <p:spPr/>
        <p:txBody>
          <a:bodyPr/>
          <a:lstStyle/>
          <a:p>
            <a:fld id="{E75B2B86-E7E7-4C64-B269-EBBE60CFB2A3}" type="datetimeFigureOut">
              <a:rPr lang="en-US" smtClean="0"/>
              <a:t>12/24/2020</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F399E2C5-1198-4599-9306-4ABE0CFE3CAB}" type="slidenum">
              <a:rPr lang="en-US" smtClean="0"/>
              <a:t>‹N°›</a:t>
            </a:fld>
            <a:endParaRPr lang="en-US"/>
          </a:p>
        </p:txBody>
      </p:sp>
    </p:spTree>
    <p:extLst>
      <p:ext uri="{BB962C8B-B14F-4D97-AF65-F5344CB8AC3E}">
        <p14:creationId xmlns:p14="http://schemas.microsoft.com/office/powerpoint/2010/main" val="19704786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en-US"/>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Espace réservé de la date 6"/>
          <p:cNvSpPr>
            <a:spLocks noGrp="1"/>
          </p:cNvSpPr>
          <p:nvPr>
            <p:ph type="dt" sz="half" idx="10"/>
          </p:nvPr>
        </p:nvSpPr>
        <p:spPr/>
        <p:txBody>
          <a:bodyPr/>
          <a:lstStyle/>
          <a:p>
            <a:fld id="{E75B2B86-E7E7-4C64-B269-EBBE60CFB2A3}" type="datetimeFigureOut">
              <a:rPr lang="en-US" smtClean="0"/>
              <a:t>12/24/2020</a:t>
            </a:fld>
            <a:endParaRPr lang="en-US"/>
          </a:p>
        </p:txBody>
      </p:sp>
      <p:sp>
        <p:nvSpPr>
          <p:cNvPr id="8" name="Espace réservé du pied de page 7"/>
          <p:cNvSpPr>
            <a:spLocks noGrp="1"/>
          </p:cNvSpPr>
          <p:nvPr>
            <p:ph type="ftr" sz="quarter" idx="11"/>
          </p:nvPr>
        </p:nvSpPr>
        <p:spPr/>
        <p:txBody>
          <a:bodyPr/>
          <a:lstStyle/>
          <a:p>
            <a:endParaRPr lang="en-US"/>
          </a:p>
        </p:txBody>
      </p:sp>
      <p:sp>
        <p:nvSpPr>
          <p:cNvPr id="9" name="Espace réservé du numéro de diapositive 8"/>
          <p:cNvSpPr>
            <a:spLocks noGrp="1"/>
          </p:cNvSpPr>
          <p:nvPr>
            <p:ph type="sldNum" sz="quarter" idx="12"/>
          </p:nvPr>
        </p:nvSpPr>
        <p:spPr/>
        <p:txBody>
          <a:bodyPr/>
          <a:lstStyle/>
          <a:p>
            <a:fld id="{F399E2C5-1198-4599-9306-4ABE0CFE3CAB}" type="slidenum">
              <a:rPr lang="en-US" smtClean="0"/>
              <a:t>‹N°›</a:t>
            </a:fld>
            <a:endParaRPr lang="en-US"/>
          </a:p>
        </p:txBody>
      </p:sp>
    </p:spTree>
    <p:extLst>
      <p:ext uri="{BB962C8B-B14F-4D97-AF65-F5344CB8AC3E}">
        <p14:creationId xmlns:p14="http://schemas.microsoft.com/office/powerpoint/2010/main" val="1986773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e la date 2"/>
          <p:cNvSpPr>
            <a:spLocks noGrp="1"/>
          </p:cNvSpPr>
          <p:nvPr>
            <p:ph type="dt" sz="half" idx="10"/>
          </p:nvPr>
        </p:nvSpPr>
        <p:spPr/>
        <p:txBody>
          <a:bodyPr/>
          <a:lstStyle/>
          <a:p>
            <a:fld id="{E75B2B86-E7E7-4C64-B269-EBBE60CFB2A3}" type="datetimeFigureOut">
              <a:rPr lang="en-US" smtClean="0"/>
              <a:t>12/24/2020</a:t>
            </a:fld>
            <a:endParaRPr lang="en-US"/>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F399E2C5-1198-4599-9306-4ABE0CFE3CAB}" type="slidenum">
              <a:rPr lang="en-US" smtClean="0"/>
              <a:t>‹N°›</a:t>
            </a:fld>
            <a:endParaRPr lang="en-US"/>
          </a:p>
        </p:txBody>
      </p:sp>
    </p:spTree>
    <p:extLst>
      <p:ext uri="{BB962C8B-B14F-4D97-AF65-F5344CB8AC3E}">
        <p14:creationId xmlns:p14="http://schemas.microsoft.com/office/powerpoint/2010/main" val="1151713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75B2B86-E7E7-4C64-B269-EBBE60CFB2A3}" type="datetimeFigureOut">
              <a:rPr lang="en-US" smtClean="0"/>
              <a:t>12/24/2020</a:t>
            </a:fld>
            <a:endParaRPr lang="en-US"/>
          </a:p>
        </p:txBody>
      </p:sp>
      <p:sp>
        <p:nvSpPr>
          <p:cNvPr id="3" name="Espace réservé du pied de page 2"/>
          <p:cNvSpPr>
            <a:spLocks noGrp="1"/>
          </p:cNvSpPr>
          <p:nvPr>
            <p:ph type="ftr" sz="quarter" idx="11"/>
          </p:nvPr>
        </p:nvSpPr>
        <p:spPr/>
        <p:txBody>
          <a:bodyPr/>
          <a:lstStyle/>
          <a:p>
            <a:endParaRPr lang="en-US"/>
          </a:p>
        </p:txBody>
      </p:sp>
      <p:sp>
        <p:nvSpPr>
          <p:cNvPr id="4" name="Espace réservé du numéro de diapositive 3"/>
          <p:cNvSpPr>
            <a:spLocks noGrp="1"/>
          </p:cNvSpPr>
          <p:nvPr>
            <p:ph type="sldNum" sz="quarter" idx="12"/>
          </p:nvPr>
        </p:nvSpPr>
        <p:spPr/>
        <p:txBody>
          <a:bodyPr/>
          <a:lstStyle/>
          <a:p>
            <a:fld id="{F399E2C5-1198-4599-9306-4ABE0CFE3CAB}" type="slidenum">
              <a:rPr lang="en-US" smtClean="0"/>
              <a:t>‹N°›</a:t>
            </a:fld>
            <a:endParaRPr lang="en-US"/>
          </a:p>
        </p:txBody>
      </p:sp>
    </p:spTree>
    <p:extLst>
      <p:ext uri="{BB962C8B-B14F-4D97-AF65-F5344CB8AC3E}">
        <p14:creationId xmlns:p14="http://schemas.microsoft.com/office/powerpoint/2010/main" val="755502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en-US"/>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E75B2B86-E7E7-4C64-B269-EBBE60CFB2A3}" type="datetimeFigureOut">
              <a:rPr lang="en-US" smtClean="0"/>
              <a:t>12/24/2020</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F399E2C5-1198-4599-9306-4ABE0CFE3CAB}" type="slidenum">
              <a:rPr lang="en-US" smtClean="0"/>
              <a:t>‹N°›</a:t>
            </a:fld>
            <a:endParaRPr lang="en-US"/>
          </a:p>
        </p:txBody>
      </p:sp>
    </p:spTree>
    <p:extLst>
      <p:ext uri="{BB962C8B-B14F-4D97-AF65-F5344CB8AC3E}">
        <p14:creationId xmlns:p14="http://schemas.microsoft.com/office/powerpoint/2010/main" val="1536840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en-US"/>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E75B2B86-E7E7-4C64-B269-EBBE60CFB2A3}" type="datetimeFigureOut">
              <a:rPr lang="en-US" smtClean="0"/>
              <a:t>12/24/2020</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F399E2C5-1198-4599-9306-4ABE0CFE3CAB}" type="slidenum">
              <a:rPr lang="en-US" smtClean="0"/>
              <a:t>‹N°›</a:t>
            </a:fld>
            <a:endParaRPr lang="en-US"/>
          </a:p>
        </p:txBody>
      </p:sp>
    </p:spTree>
    <p:extLst>
      <p:ext uri="{BB962C8B-B14F-4D97-AF65-F5344CB8AC3E}">
        <p14:creationId xmlns:p14="http://schemas.microsoft.com/office/powerpoint/2010/main" val="8717223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en-US"/>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5B2B86-E7E7-4C64-B269-EBBE60CFB2A3}" type="datetimeFigureOut">
              <a:rPr lang="en-US" smtClean="0"/>
              <a:t>12/24/2020</a:t>
            </a:fld>
            <a:endParaRPr lang="en-US"/>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99E2C5-1198-4599-9306-4ABE0CFE3CAB}" type="slidenum">
              <a:rPr lang="en-US" smtClean="0"/>
              <a:t>‹N°›</a:t>
            </a:fld>
            <a:endParaRPr lang="en-US"/>
          </a:p>
        </p:txBody>
      </p:sp>
    </p:spTree>
    <p:extLst>
      <p:ext uri="{BB962C8B-B14F-4D97-AF65-F5344CB8AC3E}">
        <p14:creationId xmlns:p14="http://schemas.microsoft.com/office/powerpoint/2010/main" val="23485177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1" descr="C:\Users\PCS\Documents\اللغة الاجنبية\Pictures\نتاتنننن.bmp"/>
          <p:cNvPicPr>
            <a:picLocks noChangeAspect="1" noChangeArrowheads="1"/>
          </p:cNvPicPr>
          <p:nvPr/>
        </p:nvPicPr>
        <p:blipFill>
          <a:blip r:embed="rId2" cstate="print"/>
          <a:srcRect/>
          <a:stretch>
            <a:fillRect/>
          </a:stretch>
        </p:blipFill>
        <p:spPr bwMode="auto">
          <a:xfrm>
            <a:off x="3275856" y="116632"/>
            <a:ext cx="2643206" cy="1357321"/>
          </a:xfrm>
          <a:prstGeom prst="rect">
            <a:avLst/>
          </a:prstGeom>
          <a:noFill/>
        </p:spPr>
      </p:pic>
      <p:pic>
        <p:nvPicPr>
          <p:cNvPr id="10" name="Picture 8" descr="C:\Users\PCS\Documents\اللغة الاجنبية\Pictures\ىرلاىرلاىر.bmp"/>
          <p:cNvPicPr>
            <a:picLocks noChangeAspect="1" noChangeArrowheads="1"/>
          </p:cNvPicPr>
          <p:nvPr/>
        </p:nvPicPr>
        <p:blipFill>
          <a:blip r:embed="rId3" cstate="print"/>
          <a:srcRect/>
          <a:stretch>
            <a:fillRect/>
          </a:stretch>
        </p:blipFill>
        <p:spPr bwMode="auto">
          <a:xfrm>
            <a:off x="6000760" y="188070"/>
            <a:ext cx="2786082" cy="1285883"/>
          </a:xfrm>
          <a:prstGeom prst="rect">
            <a:avLst/>
          </a:prstGeom>
          <a:noFill/>
        </p:spPr>
      </p:pic>
      <p:pic>
        <p:nvPicPr>
          <p:cNvPr id="11"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254026"/>
            <a:ext cx="3071834" cy="13749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Hexagone 12"/>
          <p:cNvSpPr/>
          <p:nvPr/>
        </p:nvSpPr>
        <p:spPr>
          <a:xfrm>
            <a:off x="6156176" y="1913000"/>
            <a:ext cx="2867780" cy="1224136"/>
          </a:xfrm>
          <a:prstGeom prst="hexagon">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sz="4400" dirty="0" smtClean="0">
                <a:latin typeface="Arabic Typesetting" panose="03020402040406030203" pitchFamily="66" charset="-78"/>
                <a:cs typeface="Arabic Typesetting" panose="03020402040406030203" pitchFamily="66" charset="-78"/>
              </a:rPr>
              <a:t>مقياس</a:t>
            </a:r>
            <a:endParaRPr lang="en-US" sz="4400" dirty="0">
              <a:latin typeface="Arabic Typesetting" panose="03020402040406030203" pitchFamily="66" charset="-78"/>
              <a:cs typeface="Arabic Typesetting" panose="03020402040406030203" pitchFamily="66" charset="-78"/>
            </a:endParaRPr>
          </a:p>
        </p:txBody>
      </p:sp>
      <p:sp>
        <p:nvSpPr>
          <p:cNvPr id="14" name="Rectangle à coins arrondis 13"/>
          <p:cNvSpPr/>
          <p:nvPr/>
        </p:nvSpPr>
        <p:spPr>
          <a:xfrm>
            <a:off x="1691680" y="3284984"/>
            <a:ext cx="4896544" cy="1152128"/>
          </a:xfrm>
          <a:prstGeom prst="roundRect">
            <a:avLst/>
          </a:prstGeom>
          <a:scene3d>
            <a:camera prst="isometricOffAxis2Left"/>
            <a:lightRig rig="threePt" dir="t"/>
          </a:scene3d>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4000" dirty="0" smtClean="0">
                <a:latin typeface="Arabic Typesetting" panose="03020402040406030203" pitchFamily="66" charset="-78"/>
                <a:cs typeface="Arabic Typesetting" panose="03020402040406030203" pitchFamily="66" charset="-78"/>
              </a:rPr>
              <a:t>تسيير المؤسسة</a:t>
            </a:r>
            <a:endParaRPr lang="en-US" sz="4000" dirty="0">
              <a:latin typeface="Arabic Typesetting" panose="03020402040406030203" pitchFamily="66" charset="-78"/>
              <a:cs typeface="Arabic Typesetting" panose="03020402040406030203" pitchFamily="66" charset="-78"/>
            </a:endParaRPr>
          </a:p>
        </p:txBody>
      </p:sp>
      <p:sp>
        <p:nvSpPr>
          <p:cNvPr id="7" name="Rectangle à coins arrondis 6"/>
          <p:cNvSpPr/>
          <p:nvPr/>
        </p:nvSpPr>
        <p:spPr>
          <a:xfrm>
            <a:off x="3979" y="5445224"/>
            <a:ext cx="4896544" cy="1152128"/>
          </a:xfrm>
          <a:prstGeom prst="roundRect">
            <a:avLst/>
          </a:prstGeom>
          <a:scene3d>
            <a:camera prst="isometricOffAxis2Left"/>
            <a:lightRig rig="threePt" dir="t"/>
          </a:scene3d>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4000" dirty="0" smtClean="0">
                <a:latin typeface="Arabic Typesetting" panose="03020402040406030203" pitchFamily="66" charset="-78"/>
                <a:cs typeface="Arabic Typesetting" panose="03020402040406030203" pitchFamily="66" charset="-78"/>
              </a:rPr>
              <a:t>من إعداد الأستاذة  مريم قطوش</a:t>
            </a:r>
            <a:endParaRPr lang="en-US" sz="40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3913580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barn(inVertical)">
                                      <p:cBhvr>
                                        <p:cTn id="13" dur="5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barn(inVertical)">
                                      <p:cBhvr>
                                        <p:cTn id="18" dur="500"/>
                                        <p:tgtEl>
                                          <p:spTgt spid="11"/>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wipe(down)">
                                      <p:cBhvr>
                                        <p:cTn id="23" dur="500"/>
                                        <p:tgtEl>
                                          <p:spTgt spid="13"/>
                                        </p:tgtEl>
                                      </p:cBhvr>
                                    </p:animEffect>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fade">
                                      <p:cBhvr>
                                        <p:cTn id="28" dur="1000"/>
                                        <p:tgtEl>
                                          <p:spTgt spid="14"/>
                                        </p:tgtEl>
                                      </p:cBhvr>
                                    </p:animEffect>
                                    <p:anim calcmode="lin" valueType="num">
                                      <p:cBhvr>
                                        <p:cTn id="29" dur="1000" fill="hold"/>
                                        <p:tgtEl>
                                          <p:spTgt spid="14"/>
                                        </p:tgtEl>
                                        <p:attrNameLst>
                                          <p:attrName>ppt_x</p:attrName>
                                        </p:attrNameLst>
                                      </p:cBhvr>
                                      <p:tavLst>
                                        <p:tav tm="0">
                                          <p:val>
                                            <p:strVal val="#ppt_x"/>
                                          </p:val>
                                        </p:tav>
                                        <p:tav tm="100000">
                                          <p:val>
                                            <p:strVal val="#ppt_x"/>
                                          </p:val>
                                        </p:tav>
                                      </p:tavLst>
                                    </p:anim>
                                    <p:anim calcmode="lin" valueType="num">
                                      <p:cBhvr>
                                        <p:cTn id="30"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fade">
                                      <p:cBhvr>
                                        <p:cTn id="35" dur="1000"/>
                                        <p:tgtEl>
                                          <p:spTgt spid="7"/>
                                        </p:tgtEl>
                                      </p:cBhvr>
                                    </p:animEffect>
                                    <p:anim calcmode="lin" valueType="num">
                                      <p:cBhvr>
                                        <p:cTn id="36" dur="1000" fill="hold"/>
                                        <p:tgtEl>
                                          <p:spTgt spid="7"/>
                                        </p:tgtEl>
                                        <p:attrNameLst>
                                          <p:attrName>ppt_x</p:attrName>
                                        </p:attrNameLst>
                                      </p:cBhvr>
                                      <p:tavLst>
                                        <p:tav tm="0">
                                          <p:val>
                                            <p:strVal val="#ppt_x"/>
                                          </p:val>
                                        </p:tav>
                                        <p:tav tm="100000">
                                          <p:val>
                                            <p:strVal val="#ppt_x"/>
                                          </p:val>
                                        </p:tav>
                                      </p:tavLst>
                                    </p:anim>
                                    <p:anim calcmode="lin" valueType="num">
                                      <p:cBhvr>
                                        <p:cTn id="3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12700" y="63500"/>
            <a:ext cx="91440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600" dirty="0" smtClean="0">
                <a:latin typeface="Traditional Arabic" panose="02020603050405020304" pitchFamily="18" charset="-78"/>
                <a:cs typeface="Traditional Arabic" panose="02020603050405020304" pitchFamily="18" charset="-78"/>
              </a:rPr>
              <a:t>الفصل التاسع: وظيفة التسويق في المؤسسة</a:t>
            </a:r>
            <a:endParaRPr lang="en-US" sz="3600" dirty="0">
              <a:latin typeface="Traditional Arabic" panose="02020603050405020304" pitchFamily="18" charset="-78"/>
              <a:cs typeface="Traditional Arabic" panose="02020603050405020304" pitchFamily="18" charset="-78"/>
            </a:endParaRPr>
          </a:p>
        </p:txBody>
      </p:sp>
      <p:graphicFrame>
        <p:nvGraphicFramePr>
          <p:cNvPr id="5" name="Diagramme 4"/>
          <p:cNvGraphicFramePr/>
          <p:nvPr>
            <p:extLst/>
          </p:nvPr>
        </p:nvGraphicFramePr>
        <p:xfrm>
          <a:off x="457200" y="914400"/>
          <a:ext cx="7162800" cy="5410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36368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12700" y="63500"/>
            <a:ext cx="91440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600" dirty="0" smtClean="0">
                <a:latin typeface="Traditional Arabic" panose="02020603050405020304" pitchFamily="18" charset="-78"/>
                <a:cs typeface="Traditional Arabic" panose="02020603050405020304" pitchFamily="18" charset="-78"/>
              </a:rPr>
              <a:t>الفصل التاسع: وظيفة التسويق في المؤسسة</a:t>
            </a:r>
            <a:endParaRPr lang="en-US" sz="3600" dirty="0">
              <a:latin typeface="Traditional Arabic" panose="02020603050405020304" pitchFamily="18" charset="-78"/>
              <a:cs typeface="Traditional Arabic" panose="02020603050405020304" pitchFamily="18" charset="-78"/>
            </a:endParaRPr>
          </a:p>
        </p:txBody>
      </p:sp>
      <p:sp>
        <p:nvSpPr>
          <p:cNvPr id="2" name="Rectangle à coins arrondis 1"/>
          <p:cNvSpPr/>
          <p:nvPr/>
        </p:nvSpPr>
        <p:spPr>
          <a:xfrm>
            <a:off x="1447800" y="1066800"/>
            <a:ext cx="6934200" cy="1447800"/>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r" rtl="1"/>
            <a:r>
              <a:rPr lang="ar-DZ" sz="3200" b="1"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raditional Arabic" panose="02020603050405020304" pitchFamily="18" charset="-78"/>
                <a:cs typeface="Traditional Arabic" panose="02020603050405020304" pitchFamily="18" charset="-78"/>
              </a:rPr>
              <a:t>إدارة </a:t>
            </a:r>
            <a:r>
              <a:rPr lang="ar-DZ" sz="32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Traditional Arabic" panose="02020603050405020304" pitchFamily="18" charset="-78"/>
                <a:cs typeface="Traditional Arabic" panose="02020603050405020304" pitchFamily="18" charset="-78"/>
              </a:rPr>
              <a:t>المبيعات</a:t>
            </a:r>
            <a:r>
              <a:rPr lang="ar-DZ" sz="3200" b="1"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raditional Arabic" panose="02020603050405020304" pitchFamily="18" charset="-78"/>
                <a:cs typeface="Traditional Arabic" panose="02020603050405020304" pitchFamily="18" charset="-78"/>
              </a:rPr>
              <a:t>:</a:t>
            </a:r>
            <a:r>
              <a:rPr lang="ar-DZ" sz="32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Traditional Arabic" panose="02020603050405020304" pitchFamily="18" charset="-78"/>
                <a:cs typeface="Traditional Arabic" panose="02020603050405020304" pitchFamily="18" charset="-78"/>
              </a:rPr>
              <a:t> </a:t>
            </a:r>
            <a:r>
              <a:rPr lang="ar-DZ" sz="32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raditional Arabic" panose="02020603050405020304" pitchFamily="18" charset="-78"/>
                <a:cs typeface="Traditional Arabic" panose="02020603050405020304" pitchFamily="18" charset="-78"/>
              </a:rPr>
              <a:t>هي الإدارة "التي تتولى مسؤولية اختيار و تدريب و مكافأة رجال البيع و اختيار المناطق البيعية و حصص المبيعات</a:t>
            </a:r>
            <a:endParaRPr lang="en-US" sz="32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raditional Arabic" panose="02020603050405020304" pitchFamily="18" charset="-78"/>
              <a:cs typeface="Traditional Arabic" panose="02020603050405020304" pitchFamily="18" charset="-78"/>
            </a:endParaRPr>
          </a:p>
        </p:txBody>
      </p:sp>
      <p:sp>
        <p:nvSpPr>
          <p:cNvPr id="3" name="Rectangle à coins arrondis 2"/>
          <p:cNvSpPr/>
          <p:nvPr/>
        </p:nvSpPr>
        <p:spPr>
          <a:xfrm>
            <a:off x="6934200" y="2667000"/>
            <a:ext cx="1905000" cy="762000"/>
          </a:xfrm>
          <a:prstGeom prst="wedgeRoundRectCallout">
            <a:avLst>
              <a:gd name="adj1" fmla="val -52833"/>
              <a:gd name="adj2" fmla="val 11416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b="1" dirty="0">
                <a:latin typeface="Traditional Arabic" panose="02020603050405020304" pitchFamily="18" charset="-78"/>
                <a:cs typeface="Traditional Arabic" panose="02020603050405020304" pitchFamily="18" charset="-78"/>
              </a:rPr>
              <a:t>أهمية التسويق</a:t>
            </a:r>
            <a:endParaRPr lang="en-US" sz="3200" dirty="0">
              <a:latin typeface="Traditional Arabic" panose="02020603050405020304" pitchFamily="18" charset="-78"/>
              <a:cs typeface="Traditional Arabic" panose="02020603050405020304" pitchFamily="18" charset="-78"/>
            </a:endParaRPr>
          </a:p>
        </p:txBody>
      </p:sp>
      <p:sp>
        <p:nvSpPr>
          <p:cNvPr id="6" name="Rectangle 5"/>
          <p:cNvSpPr/>
          <p:nvPr/>
        </p:nvSpPr>
        <p:spPr>
          <a:xfrm>
            <a:off x="393700" y="3733800"/>
            <a:ext cx="6477000" cy="2862322"/>
          </a:xfrm>
          <a:prstGeom prst="rect">
            <a:avLst/>
          </a:prstGeom>
        </p:spPr>
        <p:txBody>
          <a:bodyPr wrap="square">
            <a:spAutoFit/>
            <a:scene3d>
              <a:camera prst="perspectiveFront"/>
              <a:lightRig rig="contrasting" dir="t">
                <a:rot lat="0" lon="0" rev="4500000"/>
              </a:lightRig>
            </a:scene3d>
            <a:sp3d contourW="6350" prstMaterial="metal">
              <a:bevelT w="127000" h="31750" prst="relaxedInset"/>
              <a:contourClr>
                <a:schemeClr val="accent1">
                  <a:shade val="75000"/>
                </a:schemeClr>
              </a:contourClr>
            </a:sp3d>
          </a:bodyPr>
          <a:lstStyle/>
          <a:p>
            <a:pPr marL="285750" indent="-285750" algn="just" rtl="1">
              <a:buFont typeface="Wingdings" panose="05000000000000000000" pitchFamily="2" charset="2"/>
              <a:buChar char="ü"/>
            </a:pPr>
            <a:r>
              <a:rPr lang="ar-DZ" b="1" cap="all" dirty="0">
                <a:ln w="0">
                  <a:solidFill>
                    <a:schemeClr val="accent2"/>
                  </a:solidFill>
                </a:ln>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خلق المنفعة الشكلية للسلع عن طريق إبلاغ إدارة الإنتاج أو التصميم بتلك الرغبات والحاجات المطلوبة من طرف المستهلك سواء تعلق الأمر بالشكل أو الجودة أو التغليف</a:t>
            </a:r>
            <a:r>
              <a:rPr lang="ar-DZ" b="1" cap="all" dirty="0" smtClean="0">
                <a:ln w="0">
                  <a:solidFill>
                    <a:schemeClr val="accent2"/>
                  </a:solidFill>
                </a:ln>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a:t>
            </a:r>
          </a:p>
          <a:p>
            <a:pPr marL="285750" indent="-285750" algn="just" rtl="1">
              <a:buFont typeface="Wingdings" panose="05000000000000000000" pitchFamily="2" charset="2"/>
              <a:buChar char="ü"/>
            </a:pPr>
            <a:r>
              <a:rPr lang="ar-DZ" b="1" cap="all" dirty="0">
                <a:ln w="0">
                  <a:solidFill>
                    <a:schemeClr val="accent2"/>
                  </a:solidFill>
                </a:ln>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مواجهة منافسة الشركات الأجنبية أو المتعددة الجنسيات داخل الأسواق </a:t>
            </a:r>
            <a:r>
              <a:rPr lang="ar-DZ" b="1" cap="all" dirty="0" smtClean="0">
                <a:ln w="0">
                  <a:solidFill>
                    <a:schemeClr val="accent2"/>
                  </a:solidFill>
                </a:ln>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المحلية</a:t>
            </a:r>
          </a:p>
          <a:p>
            <a:pPr marL="285750" indent="-285750" algn="just" rtl="1">
              <a:buFont typeface="Wingdings" panose="05000000000000000000" pitchFamily="2" charset="2"/>
              <a:buChar char="ü"/>
            </a:pPr>
            <a:r>
              <a:rPr lang="ar-DZ" b="1" cap="all" dirty="0">
                <a:ln w="0">
                  <a:solidFill>
                    <a:schemeClr val="accent2"/>
                  </a:solidFill>
                </a:ln>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هو حلقة الوصل بين المؤسسة و المستهلك النهائي، </a:t>
            </a:r>
            <a:endParaRPr lang="en-US" b="1" cap="all" dirty="0">
              <a:ln w="0">
                <a:solidFill>
                  <a:schemeClr val="accent2"/>
                </a:solidFill>
              </a:ln>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a:p>
            <a:pPr marL="285750" indent="-285750" algn="just" rtl="1">
              <a:buFont typeface="Wingdings" panose="05000000000000000000" pitchFamily="2" charset="2"/>
              <a:buChar char="ü"/>
            </a:pPr>
            <a:r>
              <a:rPr lang="ar-DZ" b="1" cap="all" dirty="0" smtClean="0">
                <a:ln w="0">
                  <a:solidFill>
                    <a:schemeClr val="accent2"/>
                  </a:solidFill>
                </a:ln>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t>
            </a:r>
            <a:r>
              <a:rPr lang="ar-DZ" b="1" cap="all" dirty="0">
                <a:ln w="0">
                  <a:solidFill>
                    <a:schemeClr val="accent2"/>
                  </a:solidFill>
                </a:ln>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هو الوسيلة التي تمتلكها أدارة التسويق لتحديد كيفية الوصول إلى الأسواق </a:t>
            </a:r>
            <a:r>
              <a:rPr lang="ar-DZ" b="1" cap="all" dirty="0" smtClean="0">
                <a:ln w="0">
                  <a:solidFill>
                    <a:schemeClr val="accent2"/>
                  </a:solidFill>
                </a:ln>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المستهدفة</a:t>
            </a:r>
          </a:p>
          <a:p>
            <a:pPr marL="285750" indent="-285750" algn="just" rtl="1">
              <a:buFont typeface="Wingdings" panose="05000000000000000000" pitchFamily="2" charset="2"/>
              <a:buChar char="ü"/>
            </a:pPr>
            <a:r>
              <a:rPr lang="ar-DZ" b="1" cap="all" dirty="0" smtClean="0">
                <a:ln w="0">
                  <a:solidFill>
                    <a:schemeClr val="accent2"/>
                  </a:solidFill>
                </a:ln>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ربط </a:t>
            </a:r>
            <a:r>
              <a:rPr lang="ar-DZ" b="1" cap="all" dirty="0">
                <a:ln w="0">
                  <a:solidFill>
                    <a:schemeClr val="accent2"/>
                  </a:solidFill>
                </a:ln>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المؤسسة بالعملاء و </a:t>
            </a:r>
            <a:r>
              <a:rPr lang="ar-DZ" b="1" cap="all" dirty="0" smtClean="0">
                <a:ln w="0">
                  <a:solidFill>
                    <a:schemeClr val="accent2"/>
                  </a:solidFill>
                </a:ln>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المستهلكين</a:t>
            </a:r>
          </a:p>
          <a:p>
            <a:pPr marL="285750" indent="-285750" algn="just" rtl="1">
              <a:buFont typeface="Wingdings" panose="05000000000000000000" pitchFamily="2" charset="2"/>
              <a:buChar char="ü"/>
            </a:pPr>
            <a:r>
              <a:rPr lang="ar-DZ" b="1" cap="all" dirty="0">
                <a:ln w="0">
                  <a:solidFill>
                    <a:schemeClr val="accent2"/>
                  </a:solidFill>
                </a:ln>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توجيه اتجاهات وسلوك الأفراد لخلق طلب إيجابي جديد </a:t>
            </a:r>
            <a:endParaRPr lang="ar-DZ" b="1" cap="all" dirty="0" smtClean="0">
              <a:ln w="0">
                <a:solidFill>
                  <a:schemeClr val="accent2"/>
                </a:solidFill>
              </a:ln>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a:p>
            <a:pPr algn="r" rtl="1"/>
            <a:endParaRPr lang="en-US"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extLst>
      <p:ext uri="{BB962C8B-B14F-4D97-AF65-F5344CB8AC3E}">
        <p14:creationId xmlns:p14="http://schemas.microsoft.com/office/powerpoint/2010/main" val="1277996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 calcmode="lin" valueType="num">
                                      <p:cBhvr additive="base">
                                        <p:cTn id="1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6">
                                            <p:txEl>
                                              <p:pRg st="1" end="1"/>
                                            </p:txEl>
                                          </p:spTgt>
                                        </p:tgtEl>
                                        <p:attrNameLst>
                                          <p:attrName>style.visibility</p:attrName>
                                        </p:attrNameLst>
                                      </p:cBhvr>
                                      <p:to>
                                        <p:strVal val="visible"/>
                                      </p:to>
                                    </p:set>
                                    <p:anim calcmode="lin" valueType="num">
                                      <p:cBhvr additive="base">
                                        <p:cTn id="2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6">
                                            <p:txEl>
                                              <p:pRg st="2" end="2"/>
                                            </p:txEl>
                                          </p:spTgt>
                                        </p:tgtEl>
                                        <p:attrNameLst>
                                          <p:attrName>style.visibility</p:attrName>
                                        </p:attrNameLst>
                                      </p:cBhvr>
                                      <p:to>
                                        <p:strVal val="visible"/>
                                      </p:to>
                                    </p:set>
                                    <p:anim calcmode="lin" valueType="num">
                                      <p:cBhvr additive="base">
                                        <p:cTn id="2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6">
                                            <p:txEl>
                                              <p:pRg st="3" end="3"/>
                                            </p:txEl>
                                          </p:spTgt>
                                        </p:tgtEl>
                                        <p:attrNameLst>
                                          <p:attrName>style.visibility</p:attrName>
                                        </p:attrNameLst>
                                      </p:cBhvr>
                                      <p:to>
                                        <p:strVal val="visible"/>
                                      </p:to>
                                    </p:set>
                                    <p:anim calcmode="lin" valueType="num">
                                      <p:cBhvr additive="base">
                                        <p:cTn id="3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6">
                                            <p:txEl>
                                              <p:pRg st="4" end="4"/>
                                            </p:txEl>
                                          </p:spTgt>
                                        </p:tgtEl>
                                        <p:attrNameLst>
                                          <p:attrName>style.visibility</p:attrName>
                                        </p:attrNameLst>
                                      </p:cBhvr>
                                      <p:to>
                                        <p:strVal val="visible"/>
                                      </p:to>
                                    </p:set>
                                    <p:anim calcmode="lin" valueType="num">
                                      <p:cBhvr additive="base">
                                        <p:cTn id="4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6">
                                            <p:txEl>
                                              <p:pRg st="5" end="5"/>
                                            </p:txEl>
                                          </p:spTgt>
                                        </p:tgtEl>
                                        <p:attrNameLst>
                                          <p:attrName>style.visibility</p:attrName>
                                        </p:attrNameLst>
                                      </p:cBhvr>
                                      <p:to>
                                        <p:strVal val="visible"/>
                                      </p:to>
                                    </p:set>
                                    <p:anim calcmode="lin" valueType="num">
                                      <p:cBhvr additive="base">
                                        <p:cTn id="4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12700" y="63500"/>
            <a:ext cx="91440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600" dirty="0" smtClean="0">
                <a:latin typeface="Traditional Arabic" panose="02020603050405020304" pitchFamily="18" charset="-78"/>
                <a:cs typeface="Traditional Arabic" panose="02020603050405020304" pitchFamily="18" charset="-78"/>
              </a:rPr>
              <a:t>الفصل التاسع: وظيفة التسويق في المؤسسة</a:t>
            </a:r>
            <a:endParaRPr lang="en-US" sz="3600" dirty="0">
              <a:latin typeface="Traditional Arabic" panose="02020603050405020304" pitchFamily="18" charset="-78"/>
              <a:cs typeface="Traditional Arabic" panose="02020603050405020304" pitchFamily="18" charset="-78"/>
            </a:endParaRPr>
          </a:p>
        </p:txBody>
      </p:sp>
      <p:sp>
        <p:nvSpPr>
          <p:cNvPr id="2" name="Rectangle à coins arrondis 1"/>
          <p:cNvSpPr/>
          <p:nvPr/>
        </p:nvSpPr>
        <p:spPr>
          <a:xfrm>
            <a:off x="7010400" y="914400"/>
            <a:ext cx="1905000" cy="838200"/>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r" rtl="1"/>
            <a:r>
              <a:rPr lang="ar-DZ" sz="3200" b="1" dirty="0">
                <a:latin typeface="Traditional Arabic" panose="02020603050405020304" pitchFamily="18" charset="-78"/>
                <a:cs typeface="Traditional Arabic" panose="02020603050405020304" pitchFamily="18" charset="-78"/>
              </a:rPr>
              <a:t>منافع التسويق</a:t>
            </a:r>
            <a:endParaRPr lang="en-US" sz="32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raditional Arabic" panose="02020603050405020304" pitchFamily="18" charset="-78"/>
              <a:cs typeface="Traditional Arabic" panose="02020603050405020304" pitchFamily="18" charset="-78"/>
            </a:endParaRPr>
          </a:p>
        </p:txBody>
      </p:sp>
      <p:graphicFrame>
        <p:nvGraphicFramePr>
          <p:cNvPr id="10" name="Tableau 9"/>
          <p:cNvGraphicFramePr>
            <a:graphicFrameLocks noGrp="1"/>
          </p:cNvGraphicFramePr>
          <p:nvPr>
            <p:extLst>
              <p:ext uri="{D42A27DB-BD31-4B8C-83A1-F6EECF244321}">
                <p14:modId xmlns:p14="http://schemas.microsoft.com/office/powerpoint/2010/main" val="4234847531"/>
              </p:ext>
            </p:extLst>
          </p:nvPr>
        </p:nvGraphicFramePr>
        <p:xfrm>
          <a:off x="533400" y="2057400"/>
          <a:ext cx="8229600" cy="4114800"/>
        </p:xfrm>
        <a:graphic>
          <a:graphicData uri="http://schemas.openxmlformats.org/drawingml/2006/table">
            <a:tbl>
              <a:tblPr firstRow="1" bandRow="1">
                <a:tableStyleId>{5C22544A-7EE6-4342-B048-85BDC9FD1C3A}</a:tableStyleId>
              </a:tblPr>
              <a:tblGrid>
                <a:gridCol w="6737985"/>
                <a:gridCol w="1491615"/>
              </a:tblGrid>
              <a:tr h="1028700">
                <a:tc>
                  <a:txBody>
                    <a:bodyPr/>
                    <a:lstStyle/>
                    <a:p>
                      <a:pPr algn="r"/>
                      <a:r>
                        <a:rPr lang="ar-DZ" sz="2400" b="1" kern="1200" dirty="0" smtClean="0">
                          <a:solidFill>
                            <a:schemeClr val="lt1"/>
                          </a:solidFill>
                          <a:effectLst/>
                          <a:latin typeface="Traditional Arabic" panose="02020603050405020304" pitchFamily="18" charset="-78"/>
                          <a:ea typeface="+mn-ea"/>
                          <a:cs typeface="Traditional Arabic" panose="02020603050405020304" pitchFamily="18" charset="-78"/>
                        </a:rPr>
                        <a:t>تحويل عوامل الإنتاج لسلع كاملة مرغوب فيها متماشية والموضة أو الحاجات المتغيرة.</a:t>
                      </a:r>
                      <a:endParaRPr lang="en-US" sz="2400" b="1" dirty="0">
                        <a:latin typeface="Traditional Arabic" panose="02020603050405020304" pitchFamily="18" charset="-78"/>
                        <a:cs typeface="Traditional Arabic" panose="02020603050405020304" pitchFamily="18" charset="-78"/>
                      </a:endParaRPr>
                    </a:p>
                  </a:txBody>
                  <a:tcPr/>
                </a:tc>
                <a:tc>
                  <a:txBody>
                    <a:bodyPr/>
                    <a:lstStyle/>
                    <a:p>
                      <a:pPr algn="r"/>
                      <a:r>
                        <a:rPr lang="ar-DZ" sz="2800" dirty="0" smtClean="0">
                          <a:latin typeface="Traditional Arabic" panose="02020603050405020304" pitchFamily="18" charset="-78"/>
                          <a:cs typeface="Traditional Arabic" panose="02020603050405020304" pitchFamily="18" charset="-78"/>
                        </a:rPr>
                        <a:t>المنفعة الشكلية</a:t>
                      </a:r>
                      <a:endParaRPr lang="en-US" sz="2800" dirty="0">
                        <a:latin typeface="Traditional Arabic" panose="02020603050405020304" pitchFamily="18" charset="-78"/>
                        <a:cs typeface="Traditional Arabic" panose="02020603050405020304" pitchFamily="18" charset="-78"/>
                      </a:endParaRPr>
                    </a:p>
                  </a:txBody>
                  <a:tcPr>
                    <a:cell3D prstMaterial="dkEdge">
                      <a:bevel/>
                      <a:lightRig rig="flood" dir="t"/>
                    </a:cell3D>
                  </a:tcPr>
                </a:tc>
              </a:tr>
              <a:tr h="1028700">
                <a:tc>
                  <a:txBody>
                    <a:bodyPr/>
                    <a:lstStyle/>
                    <a:p>
                      <a:pPr algn="r"/>
                      <a:r>
                        <a:rPr lang="ar-DZ" sz="2400" b="1" kern="1200" dirty="0" smtClean="0">
                          <a:solidFill>
                            <a:schemeClr val="dk1"/>
                          </a:solidFill>
                          <a:effectLst/>
                          <a:latin typeface="Traditional Arabic" panose="02020603050405020304" pitchFamily="18" charset="-78"/>
                          <a:ea typeface="+mn-ea"/>
                          <a:cs typeface="Traditional Arabic" panose="02020603050405020304" pitchFamily="18" charset="-78"/>
                        </a:rPr>
                        <a:t>توفير السلع والخدمات التي يحتاج إليها المستهلكون في المكان المناسب</a:t>
                      </a:r>
                      <a:endParaRPr lang="en-US" sz="2400" b="1" dirty="0">
                        <a:latin typeface="Traditional Arabic" panose="02020603050405020304" pitchFamily="18" charset="-78"/>
                        <a:cs typeface="Traditional Arabic" panose="02020603050405020304" pitchFamily="18" charset="-78"/>
                      </a:endParaRPr>
                    </a:p>
                  </a:txBody>
                  <a:tcPr/>
                </a:tc>
                <a:tc>
                  <a:txBody>
                    <a:bodyPr/>
                    <a:lstStyle/>
                    <a:p>
                      <a:pPr algn="r"/>
                      <a:r>
                        <a:rPr lang="ar-DZ" sz="2800" b="1" kern="1200" dirty="0" smtClean="0">
                          <a:solidFill>
                            <a:schemeClr val="dk1"/>
                          </a:solidFill>
                          <a:effectLst/>
                          <a:latin typeface="Traditional Arabic" panose="02020603050405020304" pitchFamily="18" charset="-78"/>
                          <a:ea typeface="+mn-ea"/>
                          <a:cs typeface="Traditional Arabic" panose="02020603050405020304" pitchFamily="18" charset="-78"/>
                        </a:rPr>
                        <a:t>المنفعة المكانية</a:t>
                      </a:r>
                      <a:endParaRPr lang="en-US" sz="2800" dirty="0">
                        <a:latin typeface="Traditional Arabic" panose="02020603050405020304" pitchFamily="18" charset="-78"/>
                        <a:cs typeface="Traditional Arabic" panose="02020603050405020304" pitchFamily="18" charset="-78"/>
                      </a:endParaRPr>
                    </a:p>
                  </a:txBody>
                  <a:tcPr>
                    <a:cell3D prstMaterial="dkEdge">
                      <a:bevel/>
                      <a:lightRig rig="flood" dir="t"/>
                    </a:cell3D>
                  </a:tcPr>
                </a:tc>
              </a:tr>
              <a:tr h="1028700">
                <a:tc>
                  <a:txBody>
                    <a:bodyPr/>
                    <a:lstStyle/>
                    <a:p>
                      <a:pPr algn="r"/>
                      <a:r>
                        <a:rPr lang="ar-DZ" sz="2400" b="1" kern="1200" dirty="0" smtClean="0">
                          <a:solidFill>
                            <a:schemeClr val="dk1"/>
                          </a:solidFill>
                          <a:effectLst/>
                          <a:latin typeface="Traditional Arabic" panose="02020603050405020304" pitchFamily="18" charset="-78"/>
                          <a:ea typeface="+mn-ea"/>
                          <a:cs typeface="Traditional Arabic" panose="02020603050405020304" pitchFamily="18" charset="-78"/>
                        </a:rPr>
                        <a:t>توفير السلع والخدمات في الوقت والزمان الذي يحتاج المستهلكون إليها</a:t>
                      </a:r>
                      <a:endParaRPr lang="en-US" sz="2400" b="1" dirty="0">
                        <a:latin typeface="Traditional Arabic" panose="02020603050405020304" pitchFamily="18" charset="-78"/>
                        <a:cs typeface="Traditional Arabic" panose="02020603050405020304" pitchFamily="18" charset="-78"/>
                      </a:endParaRPr>
                    </a:p>
                  </a:txBody>
                  <a:tcPr/>
                </a:tc>
                <a:tc>
                  <a:txBody>
                    <a:bodyPr/>
                    <a:lstStyle/>
                    <a:p>
                      <a:pPr algn="r"/>
                      <a:r>
                        <a:rPr lang="ar-DZ" sz="2800" b="1" kern="1200" dirty="0" smtClean="0">
                          <a:solidFill>
                            <a:schemeClr val="dk1"/>
                          </a:solidFill>
                          <a:effectLst/>
                          <a:latin typeface="Traditional Arabic" panose="02020603050405020304" pitchFamily="18" charset="-78"/>
                          <a:ea typeface="+mn-ea"/>
                          <a:cs typeface="Traditional Arabic" panose="02020603050405020304" pitchFamily="18" charset="-78"/>
                        </a:rPr>
                        <a:t>المنفعة الزمانية</a:t>
                      </a:r>
                      <a:endParaRPr lang="en-US" sz="2800" dirty="0">
                        <a:latin typeface="Traditional Arabic" panose="02020603050405020304" pitchFamily="18" charset="-78"/>
                        <a:cs typeface="Traditional Arabic" panose="02020603050405020304" pitchFamily="18" charset="-78"/>
                      </a:endParaRPr>
                    </a:p>
                  </a:txBody>
                  <a:tcPr>
                    <a:cell3D prstMaterial="dkEdge">
                      <a:bevel/>
                      <a:lightRig rig="flood" dir="t"/>
                    </a:cell3D>
                  </a:tcPr>
                </a:tc>
              </a:tr>
              <a:tr h="1028700">
                <a:tc>
                  <a:txBody>
                    <a:bodyPr/>
                    <a:lstStyle/>
                    <a:p>
                      <a:pPr algn="r"/>
                      <a:r>
                        <a:rPr lang="ar-DZ" sz="2400" b="1" kern="1200" dirty="0" smtClean="0">
                          <a:solidFill>
                            <a:schemeClr val="dk1"/>
                          </a:solidFill>
                          <a:effectLst/>
                          <a:latin typeface="Traditional Arabic" panose="02020603050405020304" pitchFamily="18" charset="-78"/>
                          <a:ea typeface="+mn-ea"/>
                          <a:cs typeface="Traditional Arabic" panose="02020603050405020304" pitchFamily="18" charset="-78"/>
                        </a:rPr>
                        <a:t>تعني نقل ملكية السلع إلى المستهلك الأخير والصناعي</a:t>
                      </a:r>
                      <a:endParaRPr lang="en-US" sz="2400" b="1" dirty="0">
                        <a:latin typeface="Traditional Arabic" panose="02020603050405020304" pitchFamily="18" charset="-78"/>
                        <a:cs typeface="Traditional Arabic" panose="02020603050405020304" pitchFamily="18" charset="-78"/>
                      </a:endParaRPr>
                    </a:p>
                  </a:txBody>
                  <a:tcPr/>
                </a:tc>
                <a:tc>
                  <a:txBody>
                    <a:bodyPr/>
                    <a:lstStyle/>
                    <a:p>
                      <a:pPr algn="r"/>
                      <a:r>
                        <a:rPr lang="ar-DZ" sz="2800" b="1" kern="1200" dirty="0" smtClean="0">
                          <a:solidFill>
                            <a:schemeClr val="dk1"/>
                          </a:solidFill>
                          <a:effectLst/>
                          <a:latin typeface="Traditional Arabic" panose="02020603050405020304" pitchFamily="18" charset="-78"/>
                          <a:ea typeface="+mn-ea"/>
                          <a:cs typeface="Traditional Arabic" panose="02020603050405020304" pitchFamily="18" charset="-78"/>
                        </a:rPr>
                        <a:t>المنفعة </a:t>
                      </a:r>
                      <a:r>
                        <a:rPr lang="ar-DZ" sz="2800" b="1" kern="1200" dirty="0" err="1" smtClean="0">
                          <a:solidFill>
                            <a:schemeClr val="dk1"/>
                          </a:solidFill>
                          <a:effectLst/>
                          <a:latin typeface="Traditional Arabic" panose="02020603050405020304" pitchFamily="18" charset="-78"/>
                          <a:ea typeface="+mn-ea"/>
                          <a:cs typeface="Traditional Arabic" panose="02020603050405020304" pitchFamily="18" charset="-78"/>
                        </a:rPr>
                        <a:t>الحيازية</a:t>
                      </a:r>
                      <a:endParaRPr lang="en-US" sz="2800" dirty="0">
                        <a:latin typeface="Traditional Arabic" panose="02020603050405020304" pitchFamily="18" charset="-78"/>
                        <a:cs typeface="Traditional Arabic" panose="02020603050405020304" pitchFamily="18" charset="-78"/>
                      </a:endParaRPr>
                    </a:p>
                  </a:txBody>
                  <a:tcPr>
                    <a:cell3D prstMaterial="dkEdge">
                      <a:bevel/>
                      <a:lightRig rig="flood" dir="t"/>
                    </a:cell3D>
                  </a:tcPr>
                </a:tc>
              </a:tr>
            </a:tbl>
          </a:graphicData>
        </a:graphic>
      </p:graphicFrame>
    </p:spTree>
    <p:extLst>
      <p:ext uri="{BB962C8B-B14F-4D97-AF65-F5344CB8AC3E}">
        <p14:creationId xmlns:p14="http://schemas.microsoft.com/office/powerpoint/2010/main" val="4220886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10"/>
                                        </p:tgtEl>
                                        <p:attrNameLst>
                                          <p:attrName>style.visibility</p:attrName>
                                        </p:attrNameLst>
                                      </p:cBhvr>
                                      <p:to>
                                        <p:strVal val="visible"/>
                                      </p:to>
                                    </p:set>
                                    <p:anim calcmode="lin" valueType="num">
                                      <p:cBhvr additive="base">
                                        <p:cTn id="14" dur="500" fill="hold"/>
                                        <p:tgtEl>
                                          <p:spTgt spid="10"/>
                                        </p:tgtEl>
                                        <p:attrNameLst>
                                          <p:attrName>ppt_x</p:attrName>
                                        </p:attrNameLst>
                                      </p:cBhvr>
                                      <p:tavLst>
                                        <p:tav tm="0">
                                          <p:val>
                                            <p:strVal val="#ppt_x"/>
                                          </p:val>
                                        </p:tav>
                                        <p:tav tm="100000">
                                          <p:val>
                                            <p:strVal val="#ppt_x"/>
                                          </p:val>
                                        </p:tav>
                                      </p:tavLst>
                                    </p:anim>
                                    <p:anim calcmode="lin" valueType="num">
                                      <p:cBhvr additive="base">
                                        <p:cTn id="15"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12700" y="63500"/>
            <a:ext cx="91440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600" dirty="0" smtClean="0">
                <a:latin typeface="Traditional Arabic" panose="02020603050405020304" pitchFamily="18" charset="-78"/>
                <a:cs typeface="Traditional Arabic" panose="02020603050405020304" pitchFamily="18" charset="-78"/>
              </a:rPr>
              <a:t>الفصل التاسع: وظيفة التسويق في المؤسسة</a:t>
            </a:r>
            <a:endParaRPr lang="en-US" sz="3600" dirty="0">
              <a:latin typeface="Traditional Arabic" panose="02020603050405020304" pitchFamily="18" charset="-78"/>
              <a:cs typeface="Traditional Arabic" panose="02020603050405020304" pitchFamily="18" charset="-78"/>
            </a:endParaRPr>
          </a:p>
        </p:txBody>
      </p:sp>
      <p:sp>
        <p:nvSpPr>
          <p:cNvPr id="2" name="Rectangle à coins arrondis 1"/>
          <p:cNvSpPr/>
          <p:nvPr/>
        </p:nvSpPr>
        <p:spPr>
          <a:xfrm>
            <a:off x="6324600" y="914400"/>
            <a:ext cx="2590800" cy="838200"/>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r" rtl="1"/>
            <a:r>
              <a:rPr lang="ar-DZ" sz="2400" b="1" dirty="0"/>
              <a:t>أهداف وظيفة التسويق</a:t>
            </a:r>
            <a:endParaRPr lang="en-US" sz="24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raditional Arabic" panose="02020603050405020304" pitchFamily="18" charset="-78"/>
              <a:cs typeface="Traditional Arabic" panose="02020603050405020304" pitchFamily="18" charset="-78"/>
            </a:endParaRPr>
          </a:p>
        </p:txBody>
      </p:sp>
      <p:sp>
        <p:nvSpPr>
          <p:cNvPr id="3" name="Rectangle 2"/>
          <p:cNvSpPr/>
          <p:nvPr/>
        </p:nvSpPr>
        <p:spPr>
          <a:xfrm>
            <a:off x="533400" y="1859340"/>
            <a:ext cx="6324600" cy="3785652"/>
          </a:xfrm>
          <a:prstGeom prst="rect">
            <a:avLst/>
          </a:prstGeom>
          <a:scene3d>
            <a:camera prst="perspectiveRight"/>
            <a:lightRig rig="threePt" dir="t"/>
          </a:scene3d>
        </p:spPr>
        <p:txBody>
          <a:bodyPr wrap="square">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marL="285750" indent="-285750" algn="just" rtl="1">
              <a:buFont typeface="Wingdings" panose="05000000000000000000" pitchFamily="2" charset="2"/>
              <a:buChar char="ü"/>
            </a:pPr>
            <a:r>
              <a:rPr lang="ar-DZ" sz="24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raditional Arabic" panose="02020603050405020304" pitchFamily="18" charset="-78"/>
                <a:cs typeface="Traditional Arabic" panose="02020603050405020304" pitchFamily="18" charset="-78"/>
              </a:rPr>
              <a:t> </a:t>
            </a:r>
            <a:r>
              <a:rPr lang="ar-DZ" sz="24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raditional Arabic" panose="02020603050405020304" pitchFamily="18" charset="-78"/>
                <a:cs typeface="Traditional Arabic" panose="02020603050405020304" pitchFamily="18" charset="-78"/>
              </a:rPr>
              <a:t>خلق المكاسب و الأرباح من المبيعات </a:t>
            </a:r>
            <a:endParaRPr lang="en-US" sz="24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raditional Arabic" panose="02020603050405020304" pitchFamily="18" charset="-78"/>
              <a:cs typeface="Traditional Arabic" panose="02020603050405020304" pitchFamily="18" charset="-78"/>
            </a:endParaRPr>
          </a:p>
          <a:p>
            <a:pPr marL="285750" indent="-285750" algn="just" rtl="1">
              <a:buFont typeface="Wingdings" panose="05000000000000000000" pitchFamily="2" charset="2"/>
              <a:buChar char="ü"/>
            </a:pPr>
            <a:r>
              <a:rPr lang="ar-DZ" sz="24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raditional Arabic" panose="02020603050405020304" pitchFamily="18" charset="-78"/>
                <a:cs typeface="Traditional Arabic" panose="02020603050405020304" pitchFamily="18" charset="-78"/>
              </a:rPr>
              <a:t> </a:t>
            </a:r>
            <a:r>
              <a:rPr lang="ar-DZ" sz="24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raditional Arabic" panose="02020603050405020304" pitchFamily="18" charset="-78"/>
                <a:cs typeface="Traditional Arabic" panose="02020603050405020304" pitchFamily="18" charset="-78"/>
              </a:rPr>
              <a:t>تحقيق مستوى عالي من رضا المستهلكين و العملاء </a:t>
            </a:r>
            <a:endParaRPr lang="en-US" sz="24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raditional Arabic" panose="02020603050405020304" pitchFamily="18" charset="-78"/>
              <a:cs typeface="Traditional Arabic" panose="02020603050405020304" pitchFamily="18" charset="-78"/>
            </a:endParaRPr>
          </a:p>
          <a:p>
            <a:pPr marL="285750" indent="-285750" algn="just" rtl="1">
              <a:buFont typeface="Wingdings" panose="05000000000000000000" pitchFamily="2" charset="2"/>
              <a:buChar char="ü"/>
            </a:pPr>
            <a:r>
              <a:rPr lang="ar-DZ" sz="24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raditional Arabic" panose="02020603050405020304" pitchFamily="18" charset="-78"/>
                <a:cs typeface="Traditional Arabic" panose="02020603050405020304" pitchFamily="18" charset="-78"/>
              </a:rPr>
              <a:t> </a:t>
            </a:r>
            <a:r>
              <a:rPr lang="ar-DZ" sz="24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raditional Arabic" panose="02020603050405020304" pitchFamily="18" charset="-78"/>
                <a:cs typeface="Traditional Arabic" panose="02020603050405020304" pitchFamily="18" charset="-78"/>
              </a:rPr>
              <a:t>المحافظة على المركز التنافسي للمؤسسة و تطويره </a:t>
            </a:r>
            <a:endParaRPr lang="en-US" sz="24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raditional Arabic" panose="02020603050405020304" pitchFamily="18" charset="-78"/>
              <a:cs typeface="Traditional Arabic" panose="02020603050405020304" pitchFamily="18" charset="-78"/>
            </a:endParaRPr>
          </a:p>
          <a:p>
            <a:pPr marL="285750" indent="-285750" algn="just" rtl="1">
              <a:buFont typeface="Wingdings" panose="05000000000000000000" pitchFamily="2" charset="2"/>
              <a:buChar char="ü"/>
            </a:pPr>
            <a:r>
              <a:rPr lang="ar-DZ" sz="24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raditional Arabic" panose="02020603050405020304" pitchFamily="18" charset="-78"/>
                <a:cs typeface="Traditional Arabic" panose="02020603050405020304" pitchFamily="18" charset="-78"/>
              </a:rPr>
              <a:t> </a:t>
            </a:r>
            <a:r>
              <a:rPr lang="ar-DZ" sz="24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raditional Arabic" panose="02020603050405020304" pitchFamily="18" charset="-78"/>
                <a:cs typeface="Traditional Arabic" panose="02020603050405020304" pitchFamily="18" charset="-78"/>
              </a:rPr>
              <a:t>التنبؤ برغبات و احتياجات و أذواق المستهلكين و القيام بمختلف الأنشطة اللازمة لتحقيق و اشبع هذه الحاجات</a:t>
            </a:r>
            <a:endParaRPr lang="en-US" sz="24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raditional Arabic" panose="02020603050405020304" pitchFamily="18" charset="-78"/>
              <a:cs typeface="Traditional Arabic" panose="02020603050405020304" pitchFamily="18" charset="-78"/>
            </a:endParaRPr>
          </a:p>
          <a:p>
            <a:pPr marL="285750" indent="-285750" algn="just" rtl="1">
              <a:buFont typeface="Wingdings" panose="05000000000000000000" pitchFamily="2" charset="2"/>
              <a:buChar char="ü"/>
            </a:pPr>
            <a:r>
              <a:rPr lang="ar-DZ" sz="24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raditional Arabic" panose="02020603050405020304" pitchFamily="18" charset="-78"/>
                <a:cs typeface="Traditional Arabic" panose="02020603050405020304" pitchFamily="18" charset="-78"/>
              </a:rPr>
              <a:t> </a:t>
            </a:r>
            <a:r>
              <a:rPr lang="ar-DZ" sz="24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raditional Arabic" panose="02020603050405020304" pitchFamily="18" charset="-78"/>
                <a:cs typeface="Traditional Arabic" panose="02020603050405020304" pitchFamily="18" charset="-78"/>
              </a:rPr>
              <a:t>نقل و تخزين السلع و المنتجات </a:t>
            </a:r>
            <a:endParaRPr lang="en-US" sz="24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raditional Arabic" panose="02020603050405020304" pitchFamily="18" charset="-78"/>
              <a:cs typeface="Traditional Arabic" panose="02020603050405020304" pitchFamily="18" charset="-78"/>
            </a:endParaRPr>
          </a:p>
          <a:p>
            <a:pPr marL="285750" indent="-285750" algn="just" rtl="1">
              <a:buFont typeface="Wingdings" panose="05000000000000000000" pitchFamily="2" charset="2"/>
              <a:buChar char="ü"/>
            </a:pPr>
            <a:r>
              <a:rPr lang="ar-DZ" sz="24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raditional Arabic" panose="02020603050405020304" pitchFamily="18" charset="-78"/>
                <a:cs typeface="Traditional Arabic" panose="02020603050405020304" pitchFamily="18" charset="-78"/>
              </a:rPr>
              <a:t> </a:t>
            </a:r>
            <a:r>
              <a:rPr lang="ar-DZ" sz="24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raditional Arabic" panose="02020603050405020304" pitchFamily="18" charset="-78"/>
                <a:cs typeface="Traditional Arabic" panose="02020603050405020304" pitchFamily="18" charset="-78"/>
              </a:rPr>
              <a:t>المشاركة في تحمل بعض المخاطر الناتجة عن نقل و تخزين السلع </a:t>
            </a:r>
            <a:endParaRPr lang="en-US" sz="24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raditional Arabic" panose="02020603050405020304" pitchFamily="18" charset="-78"/>
              <a:cs typeface="Traditional Arabic" panose="02020603050405020304" pitchFamily="18" charset="-78"/>
            </a:endParaRPr>
          </a:p>
          <a:p>
            <a:pPr marL="285750" indent="-285750" algn="just" rtl="1">
              <a:buFont typeface="Wingdings" panose="05000000000000000000" pitchFamily="2" charset="2"/>
              <a:buChar char="ü"/>
            </a:pPr>
            <a:r>
              <a:rPr lang="ar-DZ" sz="24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raditional Arabic" panose="02020603050405020304" pitchFamily="18" charset="-78"/>
                <a:cs typeface="Traditional Arabic" panose="02020603050405020304" pitchFamily="18" charset="-78"/>
              </a:rPr>
              <a:t> </a:t>
            </a:r>
            <a:r>
              <a:rPr lang="ar-DZ" sz="24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raditional Arabic" panose="02020603050405020304" pitchFamily="18" charset="-78"/>
                <a:cs typeface="Traditional Arabic" panose="02020603050405020304" pitchFamily="18" charset="-78"/>
              </a:rPr>
              <a:t>تحقيق الاتصال الفعال بين المؤسسة و قناة التوزيع </a:t>
            </a:r>
            <a:endParaRPr lang="en-US" sz="24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raditional Arabic" panose="02020603050405020304" pitchFamily="18" charset="-78"/>
              <a:cs typeface="Traditional Arabic" panose="02020603050405020304" pitchFamily="18" charset="-78"/>
            </a:endParaRPr>
          </a:p>
          <a:p>
            <a:pPr marL="285750" indent="-285750" algn="just" rtl="1">
              <a:buFont typeface="Wingdings" panose="05000000000000000000" pitchFamily="2" charset="2"/>
              <a:buChar char="ü"/>
            </a:pPr>
            <a:r>
              <a:rPr lang="ar-DZ" sz="24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raditional Arabic" panose="02020603050405020304" pitchFamily="18" charset="-78"/>
                <a:cs typeface="Traditional Arabic" panose="02020603050405020304" pitchFamily="18" charset="-78"/>
              </a:rPr>
              <a:t> </a:t>
            </a:r>
            <a:r>
              <a:rPr lang="ar-DZ" sz="24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raditional Arabic" panose="02020603050405020304" pitchFamily="18" charset="-78"/>
                <a:cs typeface="Traditional Arabic" panose="02020603050405020304" pitchFamily="18" charset="-78"/>
              </a:rPr>
              <a:t>تنمية البحث و التطوير </a:t>
            </a:r>
            <a:endParaRPr lang="en-US" sz="24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raditional Arabic" panose="02020603050405020304" pitchFamily="18" charset="-78"/>
              <a:cs typeface="Traditional Arabic" panose="02020603050405020304" pitchFamily="18" charset="-78"/>
            </a:endParaRPr>
          </a:p>
          <a:p>
            <a:pPr marL="285750" indent="-285750" algn="r" rtl="1">
              <a:buFont typeface="Wingdings" panose="05000000000000000000" pitchFamily="2" charset="2"/>
              <a:buChar char="ü"/>
            </a:pPr>
            <a:r>
              <a:rPr lang="ar-DZ" sz="24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raditional Arabic" panose="02020603050405020304" pitchFamily="18" charset="-78"/>
                <a:cs typeface="Traditional Arabic" panose="02020603050405020304" pitchFamily="18" charset="-78"/>
              </a:rPr>
              <a:t> </a:t>
            </a:r>
            <a:r>
              <a:rPr lang="ar-DZ" sz="24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raditional Arabic" panose="02020603050405020304" pitchFamily="18" charset="-78"/>
                <a:cs typeface="Traditional Arabic" panose="02020603050405020304" pitchFamily="18" charset="-78"/>
              </a:rPr>
              <a:t>رفع كفاءة نظام التوزيع بإمداده بالأفكار و المعلومات</a:t>
            </a:r>
            <a:endParaRPr lang="en-US" sz="24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2313957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dow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down)">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down)">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wipe(down)">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wipe(down)">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wipe(down)">
                                      <p:cBhvr>
                                        <p:cTn id="47" dur="500"/>
                                        <p:tgtEl>
                                          <p:spTgt spid="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Effect transition="in" filter="wipe(down)">
                                      <p:cBhvr>
                                        <p:cTn id="5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12700" y="63500"/>
            <a:ext cx="91440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600" dirty="0" smtClean="0">
                <a:latin typeface="Traditional Arabic" panose="02020603050405020304" pitchFamily="18" charset="-78"/>
                <a:cs typeface="Traditional Arabic" panose="02020603050405020304" pitchFamily="18" charset="-78"/>
              </a:rPr>
              <a:t>الفصل التاسع: وظيفة التسويق في المؤسسة</a:t>
            </a:r>
            <a:endParaRPr lang="en-US" sz="3600" dirty="0">
              <a:latin typeface="Traditional Arabic" panose="02020603050405020304" pitchFamily="18" charset="-78"/>
              <a:cs typeface="Traditional Arabic" panose="02020603050405020304" pitchFamily="18" charset="-78"/>
            </a:endParaRPr>
          </a:p>
        </p:txBody>
      </p:sp>
      <p:graphicFrame>
        <p:nvGraphicFramePr>
          <p:cNvPr id="5" name="Diagramme 4"/>
          <p:cNvGraphicFramePr/>
          <p:nvPr>
            <p:extLst>
              <p:ext uri="{D42A27DB-BD31-4B8C-83A1-F6EECF244321}">
                <p14:modId xmlns:p14="http://schemas.microsoft.com/office/powerpoint/2010/main" val="1695411650"/>
              </p:ext>
            </p:extLst>
          </p:nvPr>
        </p:nvGraphicFramePr>
        <p:xfrm>
          <a:off x="990600" y="16002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Bulle ronde 6"/>
          <p:cNvSpPr/>
          <p:nvPr/>
        </p:nvSpPr>
        <p:spPr>
          <a:xfrm>
            <a:off x="6858000" y="749300"/>
            <a:ext cx="2438400" cy="1676400"/>
          </a:xfrm>
          <a:prstGeom prst="wedgeEllipseCallout">
            <a:avLst>
              <a:gd name="adj1" fmla="val -35416"/>
              <a:gd name="adj2" fmla="val 72348"/>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2800" dirty="0" smtClean="0">
                <a:latin typeface="Traditional Arabic" panose="02020603050405020304" pitchFamily="18" charset="-78"/>
                <a:cs typeface="Traditional Arabic" panose="02020603050405020304" pitchFamily="18" charset="-78"/>
              </a:rPr>
              <a:t>مراحل تطور الفكر التسويقي</a:t>
            </a:r>
            <a:endParaRPr lang="en-US" sz="2800"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498338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circle(in)">
                                      <p:cBhvr>
                                        <p:cTn id="14"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ndir un rectangle avec un coin diagonal 3"/>
          <p:cNvSpPr/>
          <p:nvPr/>
        </p:nvSpPr>
        <p:spPr>
          <a:xfrm>
            <a:off x="304800" y="190500"/>
            <a:ext cx="8610600" cy="1295400"/>
          </a:xfrm>
          <a:prstGeom prst="round2DiagRect">
            <a:avLst/>
          </a:prstGeom>
        </p:spPr>
        <p:style>
          <a:lnRef idx="1">
            <a:schemeClr val="accent6"/>
          </a:lnRef>
          <a:fillRef idx="2">
            <a:schemeClr val="accent6"/>
          </a:fillRef>
          <a:effectRef idx="1">
            <a:schemeClr val="accent6"/>
          </a:effectRef>
          <a:fontRef idx="minor">
            <a:schemeClr val="dk1"/>
          </a:fontRef>
        </p:style>
        <p:txBody>
          <a:bodyPr rtlCol="0" anchor="ctr"/>
          <a:lstStyle/>
          <a:p>
            <a:pPr algn="r" rtl="1"/>
            <a:r>
              <a:rPr lang="ar-DZ" sz="2800" b="1" dirty="0">
                <a:latin typeface="Traditional Arabic" panose="02020603050405020304" pitchFamily="18" charset="-78"/>
                <a:cs typeface="Traditional Arabic" panose="02020603050405020304" pitchFamily="18" charset="-78"/>
              </a:rPr>
              <a:t>مرحلة التوجه الإنتاجي</a:t>
            </a:r>
            <a:r>
              <a:rPr lang="ar-DZ" sz="2800" dirty="0">
                <a:latin typeface="Traditional Arabic" panose="02020603050405020304" pitchFamily="18" charset="-78"/>
                <a:cs typeface="Traditional Arabic" panose="02020603050405020304" pitchFamily="18" charset="-78"/>
              </a:rPr>
              <a:t>: كانت مشكلة الإنتاج هي محور انشغال الإدارة في المؤسسة، ولم يكن الإنتاج يواجه آنذاك أية صعوبة لأن السوق لم تكن مشبعة  ( كان الطلب أكبر من العرض) كل ما ينتج يباع.</a:t>
            </a:r>
            <a:endParaRPr lang="en-US" sz="2800" dirty="0">
              <a:latin typeface="Traditional Arabic" panose="02020603050405020304" pitchFamily="18" charset="-78"/>
              <a:cs typeface="Traditional Arabic" panose="02020603050405020304" pitchFamily="18" charset="-78"/>
            </a:endParaRPr>
          </a:p>
        </p:txBody>
      </p:sp>
      <p:sp>
        <p:nvSpPr>
          <p:cNvPr id="5" name="Arrondir un rectangle avec un coin diagonal 4"/>
          <p:cNvSpPr/>
          <p:nvPr/>
        </p:nvSpPr>
        <p:spPr>
          <a:xfrm>
            <a:off x="381000" y="1752600"/>
            <a:ext cx="8610600" cy="1295400"/>
          </a:xfrm>
          <a:prstGeom prst="round2DiagRect">
            <a:avLst/>
          </a:prstGeom>
        </p:spPr>
        <p:style>
          <a:lnRef idx="1">
            <a:schemeClr val="accent3"/>
          </a:lnRef>
          <a:fillRef idx="2">
            <a:schemeClr val="accent3"/>
          </a:fillRef>
          <a:effectRef idx="1">
            <a:schemeClr val="accent3"/>
          </a:effectRef>
          <a:fontRef idx="minor">
            <a:schemeClr val="dk1"/>
          </a:fontRef>
        </p:style>
        <p:txBody>
          <a:bodyPr rtlCol="0" anchor="ctr"/>
          <a:lstStyle/>
          <a:p>
            <a:pPr algn="r" rtl="1"/>
            <a:r>
              <a:rPr lang="ar-DZ" sz="2800" b="1" dirty="0">
                <a:latin typeface="Traditional Arabic" panose="02020603050405020304" pitchFamily="18" charset="-78"/>
                <a:cs typeface="Traditional Arabic" panose="02020603050405020304" pitchFamily="18" charset="-78"/>
              </a:rPr>
              <a:t>مرحلة التوجه البيعي: </a:t>
            </a:r>
            <a:r>
              <a:rPr lang="ar-DZ" sz="2800" dirty="0" smtClean="0">
                <a:latin typeface="Traditional Arabic" panose="02020603050405020304" pitchFamily="18" charset="-78"/>
                <a:cs typeface="Traditional Arabic" panose="02020603050405020304" pitchFamily="18" charset="-78"/>
              </a:rPr>
              <a:t>لقد</a:t>
            </a:r>
            <a:r>
              <a:rPr lang="ar-DZ" sz="2800" b="1" dirty="0" smtClean="0">
                <a:latin typeface="Traditional Arabic" panose="02020603050405020304" pitchFamily="18" charset="-78"/>
                <a:cs typeface="Traditional Arabic" panose="02020603050405020304" pitchFamily="18" charset="-78"/>
              </a:rPr>
              <a:t> </a:t>
            </a:r>
            <a:r>
              <a:rPr lang="ar-DZ" sz="2800" dirty="0">
                <a:latin typeface="Traditional Arabic" panose="02020603050405020304" pitchFamily="18" charset="-78"/>
                <a:cs typeface="Traditional Arabic" panose="02020603050405020304" pitchFamily="18" charset="-78"/>
              </a:rPr>
              <a:t>زاد الإنتاج في هذه الفترة بمعدلات كبيرة بفضل إدخال أساليب الإدارة العلمية في المشروعات واقتصادها تميز بالإنتاج الكبير، ومن ثم برزت الحاجة لنظام توزيع قادر على تصريف هذا الإنتاج وازداد الاهتمام بوظيفة البيع</a:t>
            </a:r>
            <a:endParaRPr lang="en-US" sz="2800" dirty="0">
              <a:latin typeface="Traditional Arabic" panose="02020603050405020304" pitchFamily="18" charset="-78"/>
              <a:cs typeface="Traditional Arabic" panose="02020603050405020304" pitchFamily="18" charset="-78"/>
            </a:endParaRPr>
          </a:p>
        </p:txBody>
      </p:sp>
      <p:sp>
        <p:nvSpPr>
          <p:cNvPr id="6" name="Arrondir un rectangle avec un coin diagonal 5"/>
          <p:cNvSpPr/>
          <p:nvPr/>
        </p:nvSpPr>
        <p:spPr>
          <a:xfrm>
            <a:off x="419100" y="3352800"/>
            <a:ext cx="8610600" cy="1524000"/>
          </a:xfrm>
          <a:prstGeom prst="round2DiagRect">
            <a:avLst/>
          </a:prstGeom>
        </p:spPr>
        <p:style>
          <a:lnRef idx="1">
            <a:schemeClr val="accent1"/>
          </a:lnRef>
          <a:fillRef idx="2">
            <a:schemeClr val="accent1"/>
          </a:fillRef>
          <a:effectRef idx="1">
            <a:schemeClr val="accent1"/>
          </a:effectRef>
          <a:fontRef idx="minor">
            <a:schemeClr val="dk1"/>
          </a:fontRef>
        </p:style>
        <p:txBody>
          <a:bodyPr rtlCol="0" anchor="ctr"/>
          <a:lstStyle/>
          <a:p>
            <a:pPr algn="r" rtl="1"/>
            <a:r>
              <a:rPr lang="ar-DZ" sz="2400" b="1" dirty="0">
                <a:latin typeface="Traditional Arabic" panose="02020603050405020304" pitchFamily="18" charset="-78"/>
                <a:cs typeface="Traditional Arabic" panose="02020603050405020304" pitchFamily="18" charset="-78"/>
              </a:rPr>
              <a:t>مرحلة التوجه التسويقي:</a:t>
            </a:r>
            <a:r>
              <a:rPr lang="ar-DZ" sz="2400" dirty="0">
                <a:latin typeface="Traditional Arabic" panose="02020603050405020304" pitchFamily="18" charset="-78"/>
                <a:cs typeface="Traditional Arabic" panose="02020603050405020304" pitchFamily="18" charset="-78"/>
              </a:rPr>
              <a:t> تعتمد على فلسفة جديدة للإنتاج شعارها "إنتاج ما يمكن بيعه وليس بيع ما تم إنتاجه"، وتميزت هذه المرحلة بالسرعة في ابتكار المنتجات الجديدة المسايرة لسرعة تغير أذواق المستهلكين، وازدادت شدة المنافسة من أجل جذب المستهلكين وكسب رضاهم، وقد ساعد على تطور هذا المفهوم عوامل تكنولوجية، واقتصادية، واجتماعية...إلخ.</a:t>
            </a:r>
            <a:endParaRPr lang="en-US" sz="2400" dirty="0">
              <a:latin typeface="Traditional Arabic" panose="02020603050405020304" pitchFamily="18" charset="-78"/>
              <a:cs typeface="Traditional Arabic" panose="02020603050405020304" pitchFamily="18" charset="-78"/>
            </a:endParaRPr>
          </a:p>
        </p:txBody>
      </p:sp>
      <p:sp>
        <p:nvSpPr>
          <p:cNvPr id="7" name="Arrondir un rectangle avec un coin diagonal 6"/>
          <p:cNvSpPr/>
          <p:nvPr/>
        </p:nvSpPr>
        <p:spPr>
          <a:xfrm>
            <a:off x="419100" y="5029200"/>
            <a:ext cx="8610600" cy="1752600"/>
          </a:xfrm>
          <a:prstGeom prst="round2DiagRect">
            <a:avLst/>
          </a:prstGeom>
        </p:spPr>
        <p:style>
          <a:lnRef idx="1">
            <a:schemeClr val="accent4"/>
          </a:lnRef>
          <a:fillRef idx="2">
            <a:schemeClr val="accent4"/>
          </a:fillRef>
          <a:effectRef idx="1">
            <a:schemeClr val="accent4"/>
          </a:effectRef>
          <a:fontRef idx="minor">
            <a:schemeClr val="dk1"/>
          </a:fontRef>
        </p:style>
        <p:txBody>
          <a:bodyPr rtlCol="0" anchor="ctr"/>
          <a:lstStyle/>
          <a:p>
            <a:pPr algn="r" rtl="1"/>
            <a:r>
              <a:rPr lang="ar-DZ" b="1" dirty="0"/>
              <a:t>المفهوم الاجتماعي للتسويق:</a:t>
            </a:r>
            <a:endParaRPr lang="en-US" dirty="0"/>
          </a:p>
          <a:p>
            <a:pPr algn="r"/>
            <a:r>
              <a:rPr lang="ar-DZ" sz="2400" b="1" dirty="0">
                <a:latin typeface="Traditional Arabic" panose="02020603050405020304" pitchFamily="18" charset="-78"/>
                <a:cs typeface="Traditional Arabic" panose="02020603050405020304" pitchFamily="18" charset="-78"/>
              </a:rPr>
              <a:t>	</a:t>
            </a:r>
            <a:r>
              <a:rPr lang="ar-DZ" sz="2400" dirty="0">
                <a:latin typeface="Traditional Arabic" panose="02020603050405020304" pitchFamily="18" charset="-78"/>
                <a:cs typeface="Traditional Arabic" panose="02020603050405020304" pitchFamily="18" charset="-78"/>
              </a:rPr>
              <a:t>هذا المدخل يسعى من خلاله إلى تحقيق هدف المؤسسة الذي قد يكون تحقيق الربح أو غيره من أهدافها، أو خلق التوازن بين حاجات المستهلك وحاجات المجتمع ككل في الأجل الطويل وليس في الأجل القصير، ومن هذا يلاحظ بأنه يجب مراعاة المسؤولية الاجتماعية للمؤسسة عند اتخاذ القرارات بصفة عامة والقرارات التسويقية بصفة خاصة</a:t>
            </a:r>
            <a:endParaRPr lang="en-US" sz="2400"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2386862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down)">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arn(inVertical)">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ppt_x"/>
                                          </p:val>
                                        </p:tav>
                                        <p:tav tm="100000">
                                          <p:val>
                                            <p:strVal val="#ppt_x"/>
                                          </p:val>
                                        </p:tav>
                                      </p:tavLst>
                                    </p:anim>
                                    <p:anim calcmode="lin" valueType="num">
                                      <p:cBhvr additive="base">
                                        <p:cTn id="2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12700" y="63500"/>
            <a:ext cx="91440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600" dirty="0" smtClean="0">
                <a:latin typeface="Traditional Arabic" panose="02020603050405020304" pitchFamily="18" charset="-78"/>
                <a:cs typeface="Traditional Arabic" panose="02020603050405020304" pitchFamily="18" charset="-78"/>
              </a:rPr>
              <a:t>الفصل التاسع: وظيفة التسويق في المؤسسة</a:t>
            </a:r>
            <a:endParaRPr lang="en-US" sz="3600" dirty="0">
              <a:latin typeface="Traditional Arabic" panose="02020603050405020304" pitchFamily="18" charset="-78"/>
              <a:cs typeface="Traditional Arabic" panose="02020603050405020304" pitchFamily="18" charset="-78"/>
            </a:endParaRPr>
          </a:p>
        </p:txBody>
      </p:sp>
      <p:graphicFrame>
        <p:nvGraphicFramePr>
          <p:cNvPr id="5" name="Diagramme 4"/>
          <p:cNvGraphicFramePr/>
          <p:nvPr>
            <p:extLst>
              <p:ext uri="{D42A27DB-BD31-4B8C-83A1-F6EECF244321}">
                <p14:modId xmlns:p14="http://schemas.microsoft.com/office/powerpoint/2010/main" val="1184954232"/>
              </p:ext>
            </p:extLst>
          </p:nvPr>
        </p:nvGraphicFramePr>
        <p:xfrm>
          <a:off x="914400" y="990600"/>
          <a:ext cx="67056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Bulle ronde 5"/>
          <p:cNvSpPr/>
          <p:nvPr/>
        </p:nvSpPr>
        <p:spPr>
          <a:xfrm>
            <a:off x="6629400" y="990600"/>
            <a:ext cx="2514600" cy="1066800"/>
          </a:xfrm>
          <a:prstGeom prst="wedgeEllipseCallout">
            <a:avLst>
              <a:gd name="adj1" fmla="val -38510"/>
              <a:gd name="adj2" fmla="val 8511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b="1" dirty="0" smtClean="0">
                <a:latin typeface="Traditional Arabic" panose="02020603050405020304" pitchFamily="18" charset="-78"/>
                <a:cs typeface="Traditional Arabic" panose="02020603050405020304" pitchFamily="18" charset="-78"/>
              </a:rPr>
              <a:t>عناصر المزيج التسويقي</a:t>
            </a:r>
            <a:endParaRPr lang="en-US" sz="2000" b="1"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2252389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32"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out)">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6" grpId="0" animBg="1"/>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TotalTime>
  <Words>560</Words>
  <Application>Microsoft Office PowerPoint</Application>
  <PresentationFormat>Affichage à l'écran (4:3)</PresentationFormat>
  <Paragraphs>60</Paragraphs>
  <Slides>8</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8</vt:i4>
      </vt:variant>
    </vt:vector>
  </HeadingPairs>
  <TitlesOfParts>
    <vt:vector size="14" baseType="lpstr">
      <vt:lpstr>Arabic Typesetting</vt:lpstr>
      <vt:lpstr>Arial</vt:lpstr>
      <vt:lpstr>Calibri</vt:lpstr>
      <vt:lpstr>Traditional Arabic</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BOUREGHDA</dc:creator>
  <cp:lastModifiedBy>HP</cp:lastModifiedBy>
  <cp:revision>22</cp:revision>
  <dcterms:created xsi:type="dcterms:W3CDTF">2014-01-03T10:43:11Z</dcterms:created>
  <dcterms:modified xsi:type="dcterms:W3CDTF">2020-12-24T13:45:56Z</dcterms:modified>
</cp:coreProperties>
</file>