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3" r:id="rId3"/>
    <p:sldId id="264" r:id="rId4"/>
    <p:sldId id="265" r:id="rId5"/>
    <p:sldId id="268" r:id="rId6"/>
    <p:sldId id="267" r:id="rId7"/>
    <p:sldId id="266" r:id="rId8"/>
    <p:sldId id="271" r:id="rId9"/>
    <p:sldId id="272" r:id="rId10"/>
    <p:sldId id="273" r:id="rId11"/>
    <p:sldId id="274"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4" autoAdjust="0"/>
    <p:restoredTop sz="94624" autoAdjust="0"/>
  </p:normalViewPr>
  <p:slideViewPr>
    <p:cSldViewPr>
      <p:cViewPr varScale="1">
        <p:scale>
          <a:sx n="70" d="100"/>
          <a:sy n="70" d="100"/>
        </p:scale>
        <p:origin x="1386" y="48"/>
      </p:cViewPr>
      <p:guideLst>
        <p:guide orient="horz" pos="2160"/>
        <p:guide pos="2880"/>
      </p:guideLst>
    </p:cSldViewPr>
  </p:slideViewPr>
  <p:outlineViewPr>
    <p:cViewPr>
      <p:scale>
        <a:sx n="33" d="100"/>
        <a:sy n="33" d="100"/>
      </p:scale>
      <p:origin x="18"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fr-FR" sz="2400" b="1" dirty="0" smtClean="0">
              <a:latin typeface="Traditional Arabic" pitchFamily="18" charset="-78"/>
              <a:cs typeface="Traditional Arabic" pitchFamily="18" charset="-78"/>
            </a:rPr>
            <a:t>1</a:t>
          </a:r>
          <a:r>
            <a:rPr lang="ar-DZ" sz="2400" b="1" dirty="0" smtClean="0">
              <a:latin typeface="Traditional Arabic" pitchFamily="18" charset="-78"/>
              <a:cs typeface="Traditional Arabic" pitchFamily="18" charset="-78"/>
            </a:rPr>
            <a:t>-   </a:t>
          </a:r>
          <a:r>
            <a:rPr lang="ar-DZ" sz="2400" b="1" u="none" dirty="0" smtClean="0"/>
            <a:t>الأسلوب الفردي (</a:t>
          </a:r>
          <a:r>
            <a:rPr lang="ar-DZ" sz="2400" b="1" u="none" dirty="0" err="1" smtClean="0"/>
            <a:t>الأتوقراطي</a:t>
          </a:r>
          <a:r>
            <a:rPr lang="ar-DZ" sz="2400" b="1" u="none" dirty="0" smtClean="0"/>
            <a:t> )؛ </a:t>
          </a:r>
          <a:endParaRPr lang="en-US" sz="24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0677F74F-AF15-49E6-9ABF-DD97D8E9C669}">
      <dgm:prSet phldrT="[Texte]" custT="1"/>
      <dgm:spPr/>
      <dgm:t>
        <a:bodyPr/>
        <a:lstStyle/>
        <a:p>
          <a:pPr algn="r" rtl="1"/>
          <a:r>
            <a:rPr lang="fr-FR" sz="3200" b="1" dirty="0" smtClean="0">
              <a:latin typeface="Traditional Arabic" pitchFamily="18" charset="-78"/>
              <a:cs typeface="Traditional Arabic" pitchFamily="18" charset="-78"/>
            </a:rPr>
            <a:t>2</a:t>
          </a:r>
          <a:r>
            <a:rPr lang="ar-DZ" sz="3200" b="1" dirty="0" smtClean="0">
              <a:latin typeface="Traditional Arabic" pitchFamily="18" charset="-78"/>
              <a:cs typeface="Traditional Arabic" pitchFamily="18" charset="-78"/>
            </a:rPr>
            <a:t>- الأسلوب الجماعي (الديمقراطي )؛</a:t>
          </a:r>
          <a:endParaRPr lang="en-US" sz="3200" b="1" dirty="0">
            <a:latin typeface="Traditional Arabic" pitchFamily="18" charset="-78"/>
            <a:cs typeface="Traditional Arabic" pitchFamily="18" charset="-78"/>
          </a:endParaRPr>
        </a:p>
      </dgm:t>
    </dgm:pt>
    <dgm:pt modelId="{66890FF1-8F43-4A01-89EA-065BD720380C}" type="parTrans" cxnId="{B147C6AA-CDF9-4E91-9191-33ABAFF2A509}">
      <dgm:prSet/>
      <dgm:spPr/>
      <dgm:t>
        <a:bodyPr/>
        <a:lstStyle/>
        <a:p>
          <a:endParaRPr lang="en-US"/>
        </a:p>
      </dgm:t>
    </dgm:pt>
    <dgm:pt modelId="{66829C7E-AF60-4684-9DA0-8B09D12118B3}" type="sibTrans" cxnId="{B147C6AA-CDF9-4E91-9191-33ABAFF2A509}">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2" custScaleY="67338">
        <dgm:presLayoutVars>
          <dgm:chMax val="0"/>
          <dgm:bulletEnabled val="1"/>
        </dgm:presLayoutVars>
      </dgm:prSet>
      <dgm:spPr/>
      <dgm:t>
        <a:bodyPr/>
        <a:lstStyle/>
        <a:p>
          <a:endParaRPr lang="en-US"/>
        </a:p>
      </dgm:t>
    </dgm:pt>
    <dgm:pt modelId="{4A8611A3-8257-4C90-AC17-71084C94207F}" type="pres">
      <dgm:prSet presAssocID="{D1E7F0D8-F49C-4515-AAFA-8BBC9EF62776}" presName="spacer" presStyleCnt="0"/>
      <dgm:spPr/>
    </dgm:pt>
    <dgm:pt modelId="{5559A83F-583E-46CE-BBDA-495611F0056E}" type="pres">
      <dgm:prSet presAssocID="{0677F74F-AF15-49E6-9ABF-DD97D8E9C669}" presName="parentText" presStyleLbl="node1" presStyleIdx="1" presStyleCnt="2" custScaleY="68466">
        <dgm:presLayoutVars>
          <dgm:chMax val="0"/>
          <dgm:bulletEnabled val="1"/>
        </dgm:presLayoutVars>
      </dgm:prSet>
      <dgm:spPr/>
      <dgm:t>
        <a:bodyPr/>
        <a:lstStyle/>
        <a:p>
          <a:endParaRPr lang="en-US"/>
        </a:p>
      </dgm:t>
    </dgm:pt>
  </dgm:ptLst>
  <dgm:cxnLst>
    <dgm:cxn modelId="{B147C6AA-CDF9-4E91-9191-33ABAFF2A509}" srcId="{C992A4E4-0A93-4E41-9635-D05942F37BD3}" destId="{0677F74F-AF15-49E6-9ABF-DD97D8E9C669}" srcOrd="1" destOrd="0" parTransId="{66890FF1-8F43-4A01-89EA-065BD720380C}" sibTransId="{66829C7E-AF60-4684-9DA0-8B09D12118B3}"/>
    <dgm:cxn modelId="{4AC32BC0-DF55-4BE4-A0E7-CA44C3104F18}" type="presOf" srcId="{C992A4E4-0A93-4E41-9635-D05942F37BD3}" destId="{AB141938-0B02-421A-8544-3A99D834E3C4}" srcOrd="0" destOrd="0" presId="urn:microsoft.com/office/officeart/2005/8/layout/vList2"/>
    <dgm:cxn modelId="{A8CDA415-AC82-4A84-89E0-99412A440047}" type="presOf" srcId="{E1F7CF8B-8B16-44C3-9CF6-BDA9E7CA5CEC}" destId="{746BD8B0-51A1-4D57-A8D3-AC08FAC9BD9E}"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24BFC91D-B657-4E88-9C89-DA9DD37FDB5E}" type="presOf" srcId="{0677F74F-AF15-49E6-9ABF-DD97D8E9C669}" destId="{5559A83F-583E-46CE-BBDA-495611F0056E}" srcOrd="0" destOrd="0" presId="urn:microsoft.com/office/officeart/2005/8/layout/vList2"/>
    <dgm:cxn modelId="{AFECF0B5-D5C0-4141-B998-A1BC66AFF876}" type="presParOf" srcId="{AB141938-0B02-421A-8544-3A99D834E3C4}" destId="{746BD8B0-51A1-4D57-A8D3-AC08FAC9BD9E}" srcOrd="0" destOrd="0" presId="urn:microsoft.com/office/officeart/2005/8/layout/vList2"/>
    <dgm:cxn modelId="{1552CAD7-4FA0-4EFE-9287-1F5374C8AEBB}" type="presParOf" srcId="{AB141938-0B02-421A-8544-3A99D834E3C4}" destId="{4A8611A3-8257-4C90-AC17-71084C94207F}" srcOrd="1" destOrd="0" presId="urn:microsoft.com/office/officeart/2005/8/layout/vList2"/>
    <dgm:cxn modelId="{DFE40FBD-E530-44CF-AB20-DDBBA78468D5}" type="presParOf" srcId="{AB141938-0B02-421A-8544-3A99D834E3C4}" destId="{5559A83F-583E-46CE-BBDA-495611F0056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fr-FR" sz="2400" b="1" smtClean="0">
              <a:latin typeface="Traditional Arabic" pitchFamily="18" charset="-78"/>
              <a:cs typeface="Traditional Arabic" pitchFamily="18" charset="-78"/>
            </a:rPr>
            <a:t>1</a:t>
          </a:r>
          <a:r>
            <a:rPr lang="ar-DZ" sz="2400" b="1" smtClean="0">
              <a:latin typeface="Traditional Arabic" pitchFamily="18" charset="-78"/>
              <a:cs typeface="Traditional Arabic" pitchFamily="18" charset="-78"/>
            </a:rPr>
            <a:t>-   </a:t>
          </a:r>
          <a:r>
            <a:rPr lang="ar-DZ" sz="2400" b="1" u="none" smtClean="0"/>
            <a:t>الأسلوب الفردي (الأتوقراطي )؛ </a:t>
          </a:r>
          <a:endParaRPr lang="en-US" sz="24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Y="-100000" custLinFactNeighborX="1909" custLinFactNeighborY="-134503">
        <dgm:presLayoutVars>
          <dgm:chMax val="0"/>
          <dgm:bulletEnabled val="1"/>
        </dgm:presLayoutVars>
      </dgm:prSet>
      <dgm:spPr/>
      <dgm:t>
        <a:bodyPr/>
        <a:lstStyle/>
        <a:p>
          <a:endParaRPr lang="en-US"/>
        </a:p>
      </dgm:t>
    </dgm:pt>
  </dgm:ptLst>
  <dgm:cxnLst>
    <dgm:cxn modelId="{B2B5F346-3009-4646-98CD-DD8BDB63257D}" type="presOf" srcId="{E1F7CF8B-8B16-44C3-9CF6-BDA9E7CA5CEC}" destId="{746BD8B0-51A1-4D57-A8D3-AC08FAC9BD9E}"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9FF6A5EB-8EBF-4422-A936-A11E352A6007}" type="presOf" srcId="{C992A4E4-0A93-4E41-9635-D05942F37BD3}" destId="{AB141938-0B02-421A-8544-3A99D834E3C4}" srcOrd="0" destOrd="0" presId="urn:microsoft.com/office/officeart/2005/8/layout/vList2"/>
    <dgm:cxn modelId="{4C51708E-5C1F-4E39-A01D-9318CB155F2C}"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fr-FR" sz="2800" b="1" dirty="0" smtClean="0">
              <a:latin typeface="Traditional Arabic" pitchFamily="18" charset="-78"/>
              <a:cs typeface="Traditional Arabic" pitchFamily="18" charset="-78"/>
            </a:rPr>
            <a:t>2</a:t>
          </a:r>
          <a:r>
            <a:rPr lang="ar-DZ" sz="2800" b="1" dirty="0" smtClean="0">
              <a:latin typeface="Traditional Arabic" pitchFamily="18" charset="-78"/>
              <a:cs typeface="Traditional Arabic" pitchFamily="18" charset="-78"/>
            </a:rPr>
            <a:t>- الأسلوب الجماعي (الديمقراطي )؛</a:t>
          </a:r>
          <a:endParaRPr lang="en-US" sz="28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NeighborX="19097" custLinFactNeighborY="73470">
        <dgm:presLayoutVars>
          <dgm:chMax val="0"/>
          <dgm:bulletEnabled val="1"/>
        </dgm:presLayoutVars>
      </dgm:prSet>
      <dgm:spPr/>
      <dgm:t>
        <a:bodyPr/>
        <a:lstStyle/>
        <a:p>
          <a:endParaRPr lang="en-US"/>
        </a:p>
      </dgm:t>
    </dgm:pt>
  </dgm:ptLst>
  <dgm:cxnLst>
    <dgm:cxn modelId="{93D3A58F-88E2-440B-B039-1D3E92FF10CB}" type="presOf" srcId="{E1F7CF8B-8B16-44C3-9CF6-BDA9E7CA5CEC}" destId="{746BD8B0-51A1-4D57-A8D3-AC08FAC9BD9E}"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79C15A3F-404B-46A9-99AB-728AAA9AD456}" type="presOf" srcId="{C992A4E4-0A93-4E41-9635-D05942F37BD3}" destId="{AB141938-0B02-421A-8544-3A99D834E3C4}" srcOrd="0" destOrd="0" presId="urn:microsoft.com/office/officeart/2005/8/layout/vList2"/>
    <dgm:cxn modelId="{D3EB071C-C54E-4621-8F45-C009F95A6798}"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ar-DZ" sz="2800" b="1" dirty="0" smtClean="0">
              <a:latin typeface="Traditional Arabic" pitchFamily="18" charset="-78"/>
              <a:cs typeface="Traditional Arabic" pitchFamily="18" charset="-78"/>
            </a:rPr>
            <a:t>أ- أسلوب العصف الذهني:</a:t>
          </a:r>
          <a:endParaRPr lang="en-US" sz="28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NeighborX="19097" custLinFactNeighborY="73470">
        <dgm:presLayoutVars>
          <dgm:chMax val="0"/>
          <dgm:bulletEnabled val="1"/>
        </dgm:presLayoutVars>
      </dgm:prSet>
      <dgm:spPr/>
      <dgm:t>
        <a:bodyPr/>
        <a:lstStyle/>
        <a:p>
          <a:endParaRPr lang="en-US"/>
        </a:p>
      </dgm:t>
    </dgm:pt>
  </dgm:ptLst>
  <dgm:cxnLst>
    <dgm:cxn modelId="{DE8EBDCB-0B1B-495A-A9FC-198FA17AD984}" type="presOf" srcId="{C992A4E4-0A93-4E41-9635-D05942F37BD3}" destId="{AB141938-0B02-421A-8544-3A99D834E3C4}"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17CCBD64-482C-4D5D-AC2F-BC987C6BC794}" type="presOf" srcId="{E1F7CF8B-8B16-44C3-9CF6-BDA9E7CA5CEC}" destId="{746BD8B0-51A1-4D57-A8D3-AC08FAC9BD9E}" srcOrd="0" destOrd="0" presId="urn:microsoft.com/office/officeart/2005/8/layout/vList2"/>
    <dgm:cxn modelId="{2C003A06-7564-4118-8B82-2CE1B53C481B}"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ar-DZ" sz="2800" b="1" dirty="0" smtClean="0">
              <a:latin typeface="Traditional Arabic" pitchFamily="18" charset="-78"/>
              <a:cs typeface="Traditional Arabic" pitchFamily="18" charset="-78"/>
            </a:rPr>
            <a:t>ب- أسلوب دلفي في صناعة اتخاذ القرارات </a:t>
          </a:r>
          <a:r>
            <a:rPr lang="ar-DZ" sz="2800" dirty="0" smtClean="0">
              <a:latin typeface="Traditional Arabic" pitchFamily="18" charset="-78"/>
              <a:cs typeface="Traditional Arabic" pitchFamily="18" charset="-78"/>
            </a:rPr>
            <a:t> </a:t>
          </a:r>
          <a:endParaRPr lang="en-US" sz="28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NeighborX="19097" custLinFactNeighborY="73470">
        <dgm:presLayoutVars>
          <dgm:chMax val="0"/>
          <dgm:bulletEnabled val="1"/>
        </dgm:presLayoutVars>
      </dgm:prSet>
      <dgm:spPr/>
      <dgm:t>
        <a:bodyPr/>
        <a:lstStyle/>
        <a:p>
          <a:endParaRPr lang="en-US"/>
        </a:p>
      </dgm:t>
    </dgm:pt>
  </dgm:ptLst>
  <dgm:cxnLst>
    <dgm:cxn modelId="{13458BE4-3E94-4209-9EEF-7D83E9DF33B7}" type="presOf" srcId="{E1F7CF8B-8B16-44C3-9CF6-BDA9E7CA5CEC}" destId="{746BD8B0-51A1-4D57-A8D3-AC08FAC9BD9E}"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5E73A4D1-A119-4D00-9111-448043BAABC7}" type="presOf" srcId="{C992A4E4-0A93-4E41-9635-D05942F37BD3}" destId="{AB141938-0B02-421A-8544-3A99D834E3C4}" srcOrd="0" destOrd="0" presId="urn:microsoft.com/office/officeart/2005/8/layout/vList2"/>
    <dgm:cxn modelId="{3FCF6DAD-8AAD-4323-9359-BE224BCFE320}"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ar-DZ" sz="2800" b="1" dirty="0" smtClean="0">
              <a:latin typeface="Traditional Arabic" pitchFamily="18" charset="-78"/>
              <a:cs typeface="Traditional Arabic" pitchFamily="18" charset="-78"/>
            </a:rPr>
            <a:t>ج- أسلوب المجموعات الاسمية أو الصورية الشكلية</a:t>
          </a:r>
          <a:endParaRPr lang="en-US" sz="28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NeighborX="19097" custLinFactNeighborY="73470">
        <dgm:presLayoutVars>
          <dgm:chMax val="0"/>
          <dgm:bulletEnabled val="1"/>
        </dgm:presLayoutVars>
      </dgm:prSet>
      <dgm:spPr/>
      <dgm:t>
        <a:bodyPr/>
        <a:lstStyle/>
        <a:p>
          <a:endParaRPr lang="en-US"/>
        </a:p>
      </dgm:t>
    </dgm:pt>
  </dgm:ptLst>
  <dgm:cxnLst>
    <dgm:cxn modelId="{BFF02D74-DD4D-4609-8826-0E3314B5F32E}" type="presOf" srcId="{C992A4E4-0A93-4E41-9635-D05942F37BD3}" destId="{AB141938-0B02-421A-8544-3A99D834E3C4}"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B70ED4EA-FB6B-4E8A-B354-A4D04D508903}" type="presOf" srcId="{E1F7CF8B-8B16-44C3-9CF6-BDA9E7CA5CEC}" destId="{746BD8B0-51A1-4D57-A8D3-AC08FAC9BD9E}" srcOrd="0" destOrd="0" presId="urn:microsoft.com/office/officeart/2005/8/layout/vList2"/>
    <dgm:cxn modelId="{73743FAE-663F-4649-9169-67F4CE3F1229}"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992A4E4-0A93-4E41-9635-D05942F37BD3}" type="doc">
      <dgm:prSet loTypeId="urn:microsoft.com/office/officeart/2005/8/layout/vList2" loCatId="list" qsTypeId="urn:microsoft.com/office/officeart/2005/8/quickstyle/3d2" qsCatId="3D" csTypeId="urn:microsoft.com/office/officeart/2005/8/colors/accent5_4" csCatId="accent5" phldr="1"/>
      <dgm:spPr/>
      <dgm:t>
        <a:bodyPr/>
        <a:lstStyle/>
        <a:p>
          <a:endParaRPr lang="en-US"/>
        </a:p>
      </dgm:t>
    </dgm:pt>
    <dgm:pt modelId="{E1F7CF8B-8B16-44C3-9CF6-BDA9E7CA5CEC}">
      <dgm:prSet phldrT="[Texte]" custT="1"/>
      <dgm:spPr/>
      <dgm:t>
        <a:bodyPr/>
        <a:lstStyle/>
        <a:p>
          <a:pPr algn="r" rtl="1"/>
          <a:r>
            <a:rPr lang="ar-DZ" sz="2800" b="1" dirty="0" smtClean="0">
              <a:latin typeface="Traditional Arabic" pitchFamily="18" charset="-78"/>
              <a:cs typeface="Traditional Arabic" pitchFamily="18" charset="-78"/>
            </a:rPr>
            <a:t>هناك العديد من النماذج سوف نتطرق للبعض منها فقط</a:t>
          </a:r>
          <a:endParaRPr lang="en-US" sz="2800" b="1" u="none" dirty="0">
            <a:latin typeface="Traditional Arabic" pitchFamily="18" charset="-78"/>
            <a:cs typeface="Traditional Arabic" pitchFamily="18" charset="-78"/>
          </a:endParaRPr>
        </a:p>
      </dgm:t>
    </dgm:pt>
    <dgm:pt modelId="{4F32D4CD-3238-4070-BB2E-849B79061BAF}" type="parTrans" cxnId="{EEEB72E9-B2CE-48E8-AB22-C99DAF7194AB}">
      <dgm:prSet/>
      <dgm:spPr/>
      <dgm:t>
        <a:bodyPr/>
        <a:lstStyle/>
        <a:p>
          <a:endParaRPr lang="en-US"/>
        </a:p>
      </dgm:t>
    </dgm:pt>
    <dgm:pt modelId="{D1E7F0D8-F49C-4515-AAFA-8BBC9EF62776}" type="sibTrans" cxnId="{EEEB72E9-B2CE-48E8-AB22-C99DAF7194AB}">
      <dgm:prSet/>
      <dgm:spPr/>
      <dgm:t>
        <a:bodyPr/>
        <a:lstStyle/>
        <a:p>
          <a:endParaRPr lang="en-US"/>
        </a:p>
      </dgm:t>
    </dgm:pt>
    <dgm:pt modelId="{AB141938-0B02-421A-8544-3A99D834E3C4}" type="pres">
      <dgm:prSet presAssocID="{C992A4E4-0A93-4E41-9635-D05942F37BD3}" presName="linear" presStyleCnt="0">
        <dgm:presLayoutVars>
          <dgm:animLvl val="lvl"/>
          <dgm:resizeHandles val="exact"/>
        </dgm:presLayoutVars>
      </dgm:prSet>
      <dgm:spPr/>
      <dgm:t>
        <a:bodyPr/>
        <a:lstStyle/>
        <a:p>
          <a:endParaRPr lang="en-US"/>
        </a:p>
      </dgm:t>
    </dgm:pt>
    <dgm:pt modelId="{746BD8B0-51A1-4D57-A8D3-AC08FAC9BD9E}" type="pres">
      <dgm:prSet presAssocID="{E1F7CF8B-8B16-44C3-9CF6-BDA9E7CA5CEC}" presName="parentText" presStyleLbl="node1" presStyleIdx="0" presStyleCnt="1" custScaleY="67338" custLinFactNeighborX="19097" custLinFactNeighborY="73470">
        <dgm:presLayoutVars>
          <dgm:chMax val="0"/>
          <dgm:bulletEnabled val="1"/>
        </dgm:presLayoutVars>
      </dgm:prSet>
      <dgm:spPr/>
      <dgm:t>
        <a:bodyPr/>
        <a:lstStyle/>
        <a:p>
          <a:endParaRPr lang="en-US"/>
        </a:p>
      </dgm:t>
    </dgm:pt>
  </dgm:ptLst>
  <dgm:cxnLst>
    <dgm:cxn modelId="{4E9DCAB3-89A5-4CA5-9FAD-C755A5EF263B}" type="presOf" srcId="{E1F7CF8B-8B16-44C3-9CF6-BDA9E7CA5CEC}" destId="{746BD8B0-51A1-4D57-A8D3-AC08FAC9BD9E}" srcOrd="0" destOrd="0" presId="urn:microsoft.com/office/officeart/2005/8/layout/vList2"/>
    <dgm:cxn modelId="{75A5A195-A51D-45AB-8209-6739E4129A9C}" type="presOf" srcId="{C992A4E4-0A93-4E41-9635-D05942F37BD3}" destId="{AB141938-0B02-421A-8544-3A99D834E3C4}" srcOrd="0" destOrd="0" presId="urn:microsoft.com/office/officeart/2005/8/layout/vList2"/>
    <dgm:cxn modelId="{EEEB72E9-B2CE-48E8-AB22-C99DAF7194AB}" srcId="{C992A4E4-0A93-4E41-9635-D05942F37BD3}" destId="{E1F7CF8B-8B16-44C3-9CF6-BDA9E7CA5CEC}" srcOrd="0" destOrd="0" parTransId="{4F32D4CD-3238-4070-BB2E-849B79061BAF}" sibTransId="{D1E7F0D8-F49C-4515-AAFA-8BBC9EF62776}"/>
    <dgm:cxn modelId="{3EB2827D-D422-4DE4-8032-974B33AB8A55}" type="presParOf" srcId="{AB141938-0B02-421A-8544-3A99D834E3C4}" destId="{746BD8B0-51A1-4D57-A8D3-AC08FAC9BD9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B3979F-2037-4FF0-BEAC-93ED8D874363}" type="datetimeFigureOut">
              <a:rPr lang="en-US" smtClean="0"/>
              <a:pPr/>
              <a:t>12/22/2021</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8EE9A3-8331-426E-B20A-CC4F12FC6775}" type="slidenum">
              <a:rPr lang="en-US" smtClean="0"/>
              <a:pPr/>
              <a:t>‹N°›</a:t>
            </a:fld>
            <a:endParaRPr lang="en-US"/>
          </a:p>
        </p:txBody>
      </p:sp>
    </p:spTree>
    <p:extLst>
      <p:ext uri="{BB962C8B-B14F-4D97-AF65-F5344CB8AC3E}">
        <p14:creationId xmlns:p14="http://schemas.microsoft.com/office/powerpoint/2010/main" val="2131842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4218130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113987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75522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179972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630643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2953562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3083906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24160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64832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240561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318AC8B-20EB-4113-BADB-692C73360A45}" type="datetimeFigureOut">
              <a:rPr lang="en-US" smtClean="0"/>
              <a:pPr/>
              <a:t>12/22/2021</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416D5EFA-E12B-459E-996B-695E7E5A9956}" type="slidenum">
              <a:rPr lang="en-US" smtClean="0"/>
              <a:pPr/>
              <a:t>‹N°›</a:t>
            </a:fld>
            <a:endParaRPr lang="en-US"/>
          </a:p>
        </p:txBody>
      </p:sp>
    </p:spTree>
    <p:extLst>
      <p:ext uri="{BB962C8B-B14F-4D97-AF65-F5344CB8AC3E}">
        <p14:creationId xmlns:p14="http://schemas.microsoft.com/office/powerpoint/2010/main" val="834540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8AC8B-20EB-4113-BADB-692C73360A45}" type="datetimeFigureOut">
              <a:rPr lang="en-US" smtClean="0"/>
              <a:pPr/>
              <a:t>12/22/2021</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6D5EFA-E12B-459E-996B-695E7E5A9956}" type="slidenum">
              <a:rPr lang="en-US" smtClean="0"/>
              <a:pPr/>
              <a:t>‹N°›</a:t>
            </a:fld>
            <a:endParaRPr lang="en-US"/>
          </a:p>
        </p:txBody>
      </p:sp>
    </p:spTree>
    <p:extLst>
      <p:ext uri="{BB962C8B-B14F-4D97-AF65-F5344CB8AC3E}">
        <p14:creationId xmlns:p14="http://schemas.microsoft.com/office/powerpoint/2010/main" val="1492951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a:t>
            </a:r>
            <a:r>
              <a:rPr lang="ar-DZ" sz="4000" dirty="0" smtClean="0">
                <a:latin typeface="Arabic Typesetting" panose="03020402040406030203" pitchFamily="66" charset="-78"/>
                <a:cs typeface="Arabic Typesetting" panose="03020402040406030203" pitchFamily="66" charset="-78"/>
              </a:rPr>
              <a:t>المؤسسة </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a:t>
            </a:r>
            <a:r>
              <a:rPr lang="ar-DZ" sz="4000" dirty="0" smtClean="0">
                <a:latin typeface="Arabic Typesetting" panose="03020402040406030203" pitchFamily="66" charset="-78"/>
                <a:cs typeface="Arabic Typesetting" panose="03020402040406030203" pitchFamily="66" charset="-78"/>
              </a:rPr>
              <a:t>الدكتورة  </a:t>
            </a:r>
            <a:r>
              <a:rPr lang="ar-DZ" sz="4000" dirty="0" smtClean="0">
                <a:latin typeface="Arabic Typesetting" panose="03020402040406030203" pitchFamily="66" charset="-78"/>
                <a:cs typeface="Arabic Typesetting" panose="03020402040406030203" pitchFamily="66" charset="-78"/>
              </a:rPr>
              <a:t>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413228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643438" y="1119830"/>
            <a:ext cx="4143404"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a:r>
              <a:rPr lang="fr-FR"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2</a:t>
            </a:r>
            <a:r>
              <a:rPr lang="ar-DZ"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 الأسلوب الجماعي (الديمقراطي ):</a:t>
            </a:r>
            <a:endParaRPr lang="en-US" sz="2800" b="1" dirty="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endParaRPr>
          </a:p>
        </p:txBody>
      </p:sp>
      <p:graphicFrame>
        <p:nvGraphicFramePr>
          <p:cNvPr id="15" name="Espace réservé du contenu 8"/>
          <p:cNvGraphicFramePr>
            <a:graphicFrameLocks/>
          </p:cNvGraphicFramePr>
          <p:nvPr/>
        </p:nvGraphicFramePr>
        <p:xfrm>
          <a:off x="414366" y="1785926"/>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Rectangle à coins arrondis 16"/>
          <p:cNvSpPr/>
          <p:nvPr/>
        </p:nvSpPr>
        <p:spPr>
          <a:xfrm>
            <a:off x="500034" y="2857496"/>
            <a:ext cx="8286808" cy="36433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ZoneTexte 17"/>
          <p:cNvSpPr txBox="1"/>
          <p:nvPr/>
        </p:nvSpPr>
        <p:spPr>
          <a:xfrm>
            <a:off x="642910" y="3468247"/>
            <a:ext cx="8001056" cy="2677656"/>
          </a:xfrm>
          <a:prstGeom prst="rect">
            <a:avLst/>
          </a:prstGeom>
          <a:noFill/>
        </p:spPr>
        <p:txBody>
          <a:bodyPr wrap="square" rtlCol="0">
            <a:spAutoFit/>
          </a:bodyPr>
          <a:lstStyle/>
          <a:p>
            <a:pPr indent="354013" algn="just" rtl="1"/>
            <a:r>
              <a:rPr lang="ar-DZ" sz="2400" b="1" dirty="0" smtClean="0">
                <a:solidFill>
                  <a:schemeClr val="tx2">
                    <a:lumMod val="75000"/>
                  </a:schemeClr>
                </a:solidFill>
                <a:latin typeface="Traditional Arabic" pitchFamily="18" charset="-78"/>
                <a:cs typeface="Traditional Arabic" pitchFamily="18" charset="-78"/>
              </a:rPr>
              <a:t>هو أحد الطرق التي يعتمد على الاستقصاء عن طريق استمارة وذلك عن طريق طرح مجموعة من الأسئلة المحددة بدقة وترسل إلى العديد من الخبراء أو المختصين الموجودين في أماكن متفرقة وليس في قاعة الاجتماعات مثل الأسلوب الأول ، وذلك للمساهمة في حل المشكلة بعد تحليلها بشكل واضح من طرف المدير أو أعضائها ، ومن مميزات هذا النوع هو أن لا يجلس الأعضاء معا وجها لوجه لمناقشة ونقد الأفكار والآراء ، لكنهم غير معروفين لبعضهم البعض، وذلك قصد تشجيع التفاعلات دون ضغوط نفسية واجتماعية، ودون حساسيات .</a:t>
            </a:r>
            <a:endParaRPr lang="en-US" sz="1600" b="1" dirty="0">
              <a:solidFill>
                <a:schemeClr val="tx2">
                  <a:lumMod val="75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graphicEl>
                                              <a:dgm id="{746BD8B0-51A1-4D57-A8D3-AC08FAC9BD9E}"/>
                                            </p:graphicEl>
                                          </p:spTgt>
                                        </p:tgtEl>
                                        <p:attrNameLst>
                                          <p:attrName>style.visibility</p:attrName>
                                        </p:attrNameLst>
                                      </p:cBhvr>
                                      <p:to>
                                        <p:strVal val="visible"/>
                                      </p:to>
                                    </p:set>
                                    <p:anim calcmode="lin" valueType="num">
                                      <p:cBhvr additive="base">
                                        <p:cTn id="7" dur="500" fill="hold"/>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xit" presetSubtype="0" fill="hold" grpId="1" nodeType="clickEffect">
                                  <p:stCondLst>
                                    <p:cond delay="0"/>
                                  </p:stCondLst>
                                  <p:childTnLst>
                                    <p:animEffect transition="out" filter="fade">
                                      <p:cBhvr>
                                        <p:cTn id="22" dur="1000"/>
                                        <p:tgtEl>
                                          <p:spTgt spid="15">
                                            <p:graphicEl>
                                              <a:dgm id="{746BD8B0-51A1-4D57-A8D3-AC08FAC9BD9E}"/>
                                            </p:graphicEl>
                                          </p:spTgt>
                                        </p:tgtEl>
                                      </p:cBhvr>
                                    </p:animEffect>
                                    <p:anim calcmode="lin" valueType="num">
                                      <p:cBhvr>
                                        <p:cTn id="23" dur="1000"/>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24" dur="1000"/>
                                        <p:tgtEl>
                                          <p:spTgt spid="15">
                                            <p:graphicEl>
                                              <a:dgm id="{746BD8B0-51A1-4D57-A8D3-AC08FAC9BD9E}"/>
                                            </p:graphicEl>
                                          </p:spTgt>
                                        </p:tgtEl>
                                        <p:attrNameLst>
                                          <p:attrName>ppt_y</p:attrName>
                                        </p:attrNameLst>
                                      </p:cBhvr>
                                      <p:tavLst>
                                        <p:tav tm="0">
                                          <p:val>
                                            <p:strVal val="ppt_y"/>
                                          </p:val>
                                        </p:tav>
                                        <p:tav tm="100000">
                                          <p:val>
                                            <p:strVal val="ppt_y+.1"/>
                                          </p:val>
                                        </p:tav>
                                      </p:tavLst>
                                    </p:anim>
                                    <p:set>
                                      <p:cBhvr>
                                        <p:cTn id="25" dur="1" fill="hold">
                                          <p:stCondLst>
                                            <p:cond delay="999"/>
                                          </p:stCondLst>
                                        </p:cTn>
                                        <p:tgtEl>
                                          <p:spTgt spid="15">
                                            <p:graphicEl>
                                              <a:dgm id="{746BD8B0-51A1-4D57-A8D3-AC08FAC9BD9E}"/>
                                            </p:graphicEl>
                                          </p:spTgt>
                                        </p:tgtEl>
                                        <p:attrNameLst>
                                          <p:attrName>style.visibility</p:attrName>
                                        </p:attrNameLst>
                                      </p:cBhvr>
                                      <p:to>
                                        <p:strVal val="hidden"/>
                                      </p:to>
                                    </p:set>
                                  </p:childTnLst>
                                </p:cTn>
                              </p:par>
                              <p:par>
                                <p:cTn id="26" presetID="42" presetClass="exit" presetSubtype="0" fill="hold" grpId="1" nodeType="withEffect">
                                  <p:stCondLst>
                                    <p:cond delay="0"/>
                                  </p:stCondLst>
                                  <p:childTnLst>
                                    <p:animEffect transition="out" filter="fade">
                                      <p:cBhvr>
                                        <p:cTn id="27" dur="1000"/>
                                        <p:tgtEl>
                                          <p:spTgt spid="17"/>
                                        </p:tgtEl>
                                      </p:cBhvr>
                                    </p:animEffect>
                                    <p:anim calcmode="lin" valueType="num">
                                      <p:cBhvr>
                                        <p:cTn id="28" dur="1000"/>
                                        <p:tgtEl>
                                          <p:spTgt spid="17"/>
                                        </p:tgtEl>
                                        <p:attrNameLst>
                                          <p:attrName>ppt_x</p:attrName>
                                        </p:attrNameLst>
                                      </p:cBhvr>
                                      <p:tavLst>
                                        <p:tav tm="0">
                                          <p:val>
                                            <p:strVal val="ppt_x"/>
                                          </p:val>
                                        </p:tav>
                                        <p:tav tm="100000">
                                          <p:val>
                                            <p:strVal val="ppt_x"/>
                                          </p:val>
                                        </p:tav>
                                      </p:tavLst>
                                    </p:anim>
                                    <p:anim calcmode="lin" valueType="num">
                                      <p:cBhvr>
                                        <p:cTn id="29" dur="1000"/>
                                        <p:tgtEl>
                                          <p:spTgt spid="17"/>
                                        </p:tgtEl>
                                        <p:attrNameLst>
                                          <p:attrName>ppt_y</p:attrName>
                                        </p:attrNameLst>
                                      </p:cBhvr>
                                      <p:tavLst>
                                        <p:tav tm="0">
                                          <p:val>
                                            <p:strVal val="ppt_y"/>
                                          </p:val>
                                        </p:tav>
                                        <p:tav tm="100000">
                                          <p:val>
                                            <p:strVal val="ppt_y+.1"/>
                                          </p:val>
                                        </p:tav>
                                      </p:tavLst>
                                    </p:anim>
                                    <p:set>
                                      <p:cBhvr>
                                        <p:cTn id="30" dur="1" fill="hold">
                                          <p:stCondLst>
                                            <p:cond delay="999"/>
                                          </p:stCondLst>
                                        </p:cTn>
                                        <p:tgtEl>
                                          <p:spTgt spid="17"/>
                                        </p:tgtEl>
                                        <p:attrNameLst>
                                          <p:attrName>style.visibility</p:attrName>
                                        </p:attrNameLst>
                                      </p:cBhvr>
                                      <p:to>
                                        <p:strVal val="hidden"/>
                                      </p:to>
                                    </p:set>
                                  </p:childTnLst>
                                </p:cTn>
                              </p:par>
                              <p:par>
                                <p:cTn id="31" presetID="42" presetClass="exit" presetSubtype="0" fill="hold" grpId="1" nodeType="withEffect">
                                  <p:stCondLst>
                                    <p:cond delay="0"/>
                                  </p:stCondLst>
                                  <p:childTnLst>
                                    <p:animEffect transition="out" filter="fade">
                                      <p:cBhvr>
                                        <p:cTn id="32" dur="1000"/>
                                        <p:tgtEl>
                                          <p:spTgt spid="18"/>
                                        </p:tgtEl>
                                      </p:cBhvr>
                                    </p:animEffect>
                                    <p:anim calcmode="lin" valueType="num">
                                      <p:cBhvr>
                                        <p:cTn id="33" dur="1000"/>
                                        <p:tgtEl>
                                          <p:spTgt spid="18"/>
                                        </p:tgtEl>
                                        <p:attrNameLst>
                                          <p:attrName>ppt_x</p:attrName>
                                        </p:attrNameLst>
                                      </p:cBhvr>
                                      <p:tavLst>
                                        <p:tav tm="0">
                                          <p:val>
                                            <p:strVal val="ppt_x"/>
                                          </p:val>
                                        </p:tav>
                                        <p:tav tm="100000">
                                          <p:val>
                                            <p:strVal val="ppt_x"/>
                                          </p:val>
                                        </p:tav>
                                      </p:tavLst>
                                    </p:anim>
                                    <p:anim calcmode="lin" valueType="num">
                                      <p:cBhvr>
                                        <p:cTn id="34" dur="1000"/>
                                        <p:tgtEl>
                                          <p:spTgt spid="18"/>
                                        </p:tgtEl>
                                        <p:attrNameLst>
                                          <p:attrName>ppt_y</p:attrName>
                                        </p:attrNameLst>
                                      </p:cBhvr>
                                      <p:tavLst>
                                        <p:tav tm="0">
                                          <p:val>
                                            <p:strVal val="ppt_y"/>
                                          </p:val>
                                        </p:tav>
                                        <p:tav tm="100000">
                                          <p:val>
                                            <p:strVal val="ppt_y+.1"/>
                                          </p:val>
                                        </p:tav>
                                      </p:tavLst>
                                    </p:anim>
                                    <p:set>
                                      <p:cBhvr>
                                        <p:cTn id="35" dur="1" fill="hold">
                                          <p:stCondLst>
                                            <p:cond delay="9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Sub>
          <a:bldDgm bld="lvlOne"/>
        </p:bldSub>
      </p:bldGraphic>
      <p:bldGraphic spid="15" grpId="1">
        <p:bldSub>
          <a:bldDgm bld="lvlOne"/>
        </p:bldSub>
      </p:bldGraphic>
      <p:bldP spid="17" grpId="0" animBg="1"/>
      <p:bldP spid="17" grpId="1" animBg="1"/>
      <p:bldP spid="18" grpId="0"/>
      <p:bldP spid="18"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643438" y="1119830"/>
            <a:ext cx="4143404"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a:r>
              <a:rPr lang="fr-FR"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2</a:t>
            </a:r>
            <a:r>
              <a:rPr lang="ar-DZ"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 الأسلوب الجماعي (الديمقراطي ):</a:t>
            </a:r>
            <a:endParaRPr lang="en-US" sz="2800" b="1" dirty="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endParaRPr>
          </a:p>
        </p:txBody>
      </p:sp>
      <p:graphicFrame>
        <p:nvGraphicFramePr>
          <p:cNvPr id="15" name="Espace réservé du contenu 8"/>
          <p:cNvGraphicFramePr>
            <a:graphicFrameLocks/>
          </p:cNvGraphicFramePr>
          <p:nvPr/>
        </p:nvGraphicFramePr>
        <p:xfrm>
          <a:off x="414366" y="1785926"/>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Rectangle à coins arrondis 16"/>
          <p:cNvSpPr/>
          <p:nvPr/>
        </p:nvSpPr>
        <p:spPr>
          <a:xfrm>
            <a:off x="500034" y="2857496"/>
            <a:ext cx="8286808" cy="192882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ZoneTexte 17"/>
          <p:cNvSpPr txBox="1"/>
          <p:nvPr/>
        </p:nvSpPr>
        <p:spPr>
          <a:xfrm>
            <a:off x="642910" y="3468247"/>
            <a:ext cx="8001056" cy="830997"/>
          </a:xfrm>
          <a:prstGeom prst="rect">
            <a:avLst/>
          </a:prstGeom>
          <a:noFill/>
        </p:spPr>
        <p:txBody>
          <a:bodyPr wrap="square" rtlCol="0">
            <a:spAutoFit/>
          </a:bodyPr>
          <a:lstStyle/>
          <a:p>
            <a:pPr indent="354013" algn="just" rtl="1"/>
            <a:r>
              <a:rPr lang="ar-DZ" sz="2400" b="1" dirty="0" smtClean="0">
                <a:solidFill>
                  <a:schemeClr val="tx2">
                    <a:lumMod val="75000"/>
                  </a:schemeClr>
                </a:solidFill>
                <a:latin typeface="Traditional Arabic" pitchFamily="18" charset="-78"/>
                <a:cs typeface="Traditional Arabic" pitchFamily="18" charset="-78"/>
              </a:rPr>
              <a:t>يعتبر هذا الأسلوب امتداد معدلا لأسلوب العصف الذهني حيث يتبع العديد من الخطوط العامة المميزة للأسلوب الأول لكنه يسمح للأعضاء </a:t>
            </a:r>
            <a:r>
              <a:rPr lang="ar-DZ" sz="2400" b="1" smtClean="0">
                <a:solidFill>
                  <a:schemeClr val="tx2">
                    <a:lumMod val="75000"/>
                  </a:schemeClr>
                </a:solidFill>
                <a:latin typeface="Traditional Arabic" pitchFamily="18" charset="-78"/>
                <a:cs typeface="Traditional Arabic" pitchFamily="18" charset="-78"/>
              </a:rPr>
              <a:t>بأن يقدموا </a:t>
            </a:r>
            <a:r>
              <a:rPr lang="ar-DZ" sz="2400" b="1" dirty="0" smtClean="0">
                <a:solidFill>
                  <a:schemeClr val="tx2">
                    <a:lumMod val="75000"/>
                  </a:schemeClr>
                </a:solidFill>
                <a:latin typeface="Traditional Arabic" pitchFamily="18" charset="-78"/>
                <a:cs typeface="Traditional Arabic" pitchFamily="18" charset="-78"/>
              </a:rPr>
              <a:t>الأفكار بشكل مستقل.</a:t>
            </a:r>
            <a:endParaRPr lang="en-US" sz="1600" b="1" dirty="0">
              <a:solidFill>
                <a:schemeClr val="tx2">
                  <a:lumMod val="75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graphicEl>
                                              <a:dgm id="{746BD8B0-51A1-4D57-A8D3-AC08FAC9BD9E}"/>
                                            </p:graphicEl>
                                          </p:spTgt>
                                        </p:tgtEl>
                                        <p:attrNameLst>
                                          <p:attrName>style.visibility</p:attrName>
                                        </p:attrNameLst>
                                      </p:cBhvr>
                                      <p:to>
                                        <p:strVal val="visible"/>
                                      </p:to>
                                    </p:set>
                                    <p:anim calcmode="lin" valueType="num">
                                      <p:cBhvr additive="base">
                                        <p:cTn id="7" dur="500" fill="hold"/>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 calcmode="lin" valueType="num">
                                      <p:cBhvr additive="base">
                                        <p:cTn id="17" dur="500" fill="hold"/>
                                        <p:tgtEl>
                                          <p:spTgt spid="18"/>
                                        </p:tgtEl>
                                        <p:attrNameLst>
                                          <p:attrName>ppt_x</p:attrName>
                                        </p:attrNameLst>
                                      </p:cBhvr>
                                      <p:tavLst>
                                        <p:tav tm="0">
                                          <p:val>
                                            <p:strVal val="#ppt_x"/>
                                          </p:val>
                                        </p:tav>
                                        <p:tav tm="100000">
                                          <p:val>
                                            <p:strVal val="#ppt_x"/>
                                          </p:val>
                                        </p:tav>
                                      </p:tavLst>
                                    </p:anim>
                                    <p:anim calcmode="lin" valueType="num">
                                      <p:cBhvr additive="base">
                                        <p:cTn id="1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xit" presetSubtype="0" fill="hold" grpId="1" nodeType="clickEffect">
                                  <p:stCondLst>
                                    <p:cond delay="0"/>
                                  </p:stCondLst>
                                  <p:childTnLst>
                                    <p:animEffect transition="out" filter="fade">
                                      <p:cBhvr>
                                        <p:cTn id="22" dur="1000"/>
                                        <p:tgtEl>
                                          <p:spTgt spid="15">
                                            <p:graphicEl>
                                              <a:dgm id="{746BD8B0-51A1-4D57-A8D3-AC08FAC9BD9E}"/>
                                            </p:graphicEl>
                                          </p:spTgt>
                                        </p:tgtEl>
                                      </p:cBhvr>
                                    </p:animEffect>
                                    <p:anim calcmode="lin" valueType="num">
                                      <p:cBhvr>
                                        <p:cTn id="23" dur="1000"/>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24" dur="1000"/>
                                        <p:tgtEl>
                                          <p:spTgt spid="15">
                                            <p:graphicEl>
                                              <a:dgm id="{746BD8B0-51A1-4D57-A8D3-AC08FAC9BD9E}"/>
                                            </p:graphicEl>
                                          </p:spTgt>
                                        </p:tgtEl>
                                        <p:attrNameLst>
                                          <p:attrName>ppt_y</p:attrName>
                                        </p:attrNameLst>
                                      </p:cBhvr>
                                      <p:tavLst>
                                        <p:tav tm="0">
                                          <p:val>
                                            <p:strVal val="ppt_y"/>
                                          </p:val>
                                        </p:tav>
                                        <p:tav tm="100000">
                                          <p:val>
                                            <p:strVal val="ppt_y+.1"/>
                                          </p:val>
                                        </p:tav>
                                      </p:tavLst>
                                    </p:anim>
                                    <p:set>
                                      <p:cBhvr>
                                        <p:cTn id="25" dur="1" fill="hold">
                                          <p:stCondLst>
                                            <p:cond delay="999"/>
                                          </p:stCondLst>
                                        </p:cTn>
                                        <p:tgtEl>
                                          <p:spTgt spid="15">
                                            <p:graphicEl>
                                              <a:dgm id="{746BD8B0-51A1-4D57-A8D3-AC08FAC9BD9E}"/>
                                            </p:graphicEl>
                                          </p:spTgt>
                                        </p:tgtEl>
                                        <p:attrNameLst>
                                          <p:attrName>style.visibility</p:attrName>
                                        </p:attrNameLst>
                                      </p:cBhvr>
                                      <p:to>
                                        <p:strVal val="hidden"/>
                                      </p:to>
                                    </p:set>
                                  </p:childTnLst>
                                </p:cTn>
                              </p:par>
                              <p:par>
                                <p:cTn id="26" presetID="42" presetClass="exit" presetSubtype="0" fill="hold" grpId="1" nodeType="withEffect">
                                  <p:stCondLst>
                                    <p:cond delay="0"/>
                                  </p:stCondLst>
                                  <p:childTnLst>
                                    <p:animEffect transition="out" filter="fade">
                                      <p:cBhvr>
                                        <p:cTn id="27" dur="1000"/>
                                        <p:tgtEl>
                                          <p:spTgt spid="17"/>
                                        </p:tgtEl>
                                      </p:cBhvr>
                                    </p:animEffect>
                                    <p:anim calcmode="lin" valueType="num">
                                      <p:cBhvr>
                                        <p:cTn id="28" dur="1000"/>
                                        <p:tgtEl>
                                          <p:spTgt spid="17"/>
                                        </p:tgtEl>
                                        <p:attrNameLst>
                                          <p:attrName>ppt_x</p:attrName>
                                        </p:attrNameLst>
                                      </p:cBhvr>
                                      <p:tavLst>
                                        <p:tav tm="0">
                                          <p:val>
                                            <p:strVal val="ppt_x"/>
                                          </p:val>
                                        </p:tav>
                                        <p:tav tm="100000">
                                          <p:val>
                                            <p:strVal val="ppt_x"/>
                                          </p:val>
                                        </p:tav>
                                      </p:tavLst>
                                    </p:anim>
                                    <p:anim calcmode="lin" valueType="num">
                                      <p:cBhvr>
                                        <p:cTn id="29" dur="1000"/>
                                        <p:tgtEl>
                                          <p:spTgt spid="17"/>
                                        </p:tgtEl>
                                        <p:attrNameLst>
                                          <p:attrName>ppt_y</p:attrName>
                                        </p:attrNameLst>
                                      </p:cBhvr>
                                      <p:tavLst>
                                        <p:tav tm="0">
                                          <p:val>
                                            <p:strVal val="ppt_y"/>
                                          </p:val>
                                        </p:tav>
                                        <p:tav tm="100000">
                                          <p:val>
                                            <p:strVal val="ppt_y+.1"/>
                                          </p:val>
                                        </p:tav>
                                      </p:tavLst>
                                    </p:anim>
                                    <p:set>
                                      <p:cBhvr>
                                        <p:cTn id="30" dur="1" fill="hold">
                                          <p:stCondLst>
                                            <p:cond delay="999"/>
                                          </p:stCondLst>
                                        </p:cTn>
                                        <p:tgtEl>
                                          <p:spTgt spid="17"/>
                                        </p:tgtEl>
                                        <p:attrNameLst>
                                          <p:attrName>style.visibility</p:attrName>
                                        </p:attrNameLst>
                                      </p:cBhvr>
                                      <p:to>
                                        <p:strVal val="hidden"/>
                                      </p:to>
                                    </p:set>
                                  </p:childTnLst>
                                </p:cTn>
                              </p:par>
                              <p:par>
                                <p:cTn id="31" presetID="42" presetClass="exit" presetSubtype="0" fill="hold" grpId="1" nodeType="withEffect">
                                  <p:stCondLst>
                                    <p:cond delay="0"/>
                                  </p:stCondLst>
                                  <p:childTnLst>
                                    <p:animEffect transition="out" filter="fade">
                                      <p:cBhvr>
                                        <p:cTn id="32" dur="1000"/>
                                        <p:tgtEl>
                                          <p:spTgt spid="18"/>
                                        </p:tgtEl>
                                      </p:cBhvr>
                                    </p:animEffect>
                                    <p:anim calcmode="lin" valueType="num">
                                      <p:cBhvr>
                                        <p:cTn id="33" dur="1000"/>
                                        <p:tgtEl>
                                          <p:spTgt spid="18"/>
                                        </p:tgtEl>
                                        <p:attrNameLst>
                                          <p:attrName>ppt_x</p:attrName>
                                        </p:attrNameLst>
                                      </p:cBhvr>
                                      <p:tavLst>
                                        <p:tav tm="0">
                                          <p:val>
                                            <p:strVal val="ppt_x"/>
                                          </p:val>
                                        </p:tav>
                                        <p:tav tm="100000">
                                          <p:val>
                                            <p:strVal val="ppt_x"/>
                                          </p:val>
                                        </p:tav>
                                      </p:tavLst>
                                    </p:anim>
                                    <p:anim calcmode="lin" valueType="num">
                                      <p:cBhvr>
                                        <p:cTn id="34" dur="1000"/>
                                        <p:tgtEl>
                                          <p:spTgt spid="18"/>
                                        </p:tgtEl>
                                        <p:attrNameLst>
                                          <p:attrName>ppt_y</p:attrName>
                                        </p:attrNameLst>
                                      </p:cBhvr>
                                      <p:tavLst>
                                        <p:tav tm="0">
                                          <p:val>
                                            <p:strVal val="ppt_y"/>
                                          </p:val>
                                        </p:tav>
                                        <p:tav tm="100000">
                                          <p:val>
                                            <p:strVal val="ppt_y+.1"/>
                                          </p:val>
                                        </p:tav>
                                      </p:tavLst>
                                    </p:anim>
                                    <p:set>
                                      <p:cBhvr>
                                        <p:cTn id="35" dur="1" fill="hold">
                                          <p:stCondLst>
                                            <p:cond delay="9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Sub>
          <a:bldDgm bld="lvlOne"/>
        </p:bldSub>
      </p:bldGraphic>
      <p:bldGraphic spid="15" grpId="1">
        <p:bldSub>
          <a:bldDgm bld="lvlOne"/>
        </p:bldSub>
      </p:bldGraphic>
      <p:bldP spid="17" grpId="0" animBg="1"/>
      <p:bldP spid="17" grpId="1" animBg="1"/>
      <p:bldP spid="18" grpId="0"/>
      <p:bldP spid="18"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graphicFrame>
        <p:nvGraphicFramePr>
          <p:cNvPr id="15" name="Espace réservé du contenu 8"/>
          <p:cNvGraphicFramePr>
            <a:graphicFrameLocks/>
          </p:cNvGraphicFramePr>
          <p:nvPr/>
        </p:nvGraphicFramePr>
        <p:xfrm>
          <a:off x="414366" y="1785926"/>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Rectangle à coins arrondis 16"/>
          <p:cNvSpPr/>
          <p:nvPr/>
        </p:nvSpPr>
        <p:spPr>
          <a:xfrm>
            <a:off x="500034" y="2857496"/>
            <a:ext cx="8215370" cy="271464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ZoneTexte 17"/>
          <p:cNvSpPr txBox="1"/>
          <p:nvPr/>
        </p:nvSpPr>
        <p:spPr>
          <a:xfrm>
            <a:off x="1142976" y="3214686"/>
            <a:ext cx="7143800" cy="1938992"/>
          </a:xfrm>
          <a:prstGeom prst="rect">
            <a:avLst/>
          </a:prstGeom>
          <a:noFill/>
        </p:spPr>
        <p:txBody>
          <a:bodyPr wrap="square" rtlCol="0">
            <a:spAutoFit/>
          </a:bodyPr>
          <a:lstStyle/>
          <a:p>
            <a:pPr lvl="0" indent="176213" algn="r" rtl="1">
              <a:buFont typeface="Arial" pitchFamily="34" charset="0"/>
              <a:buChar char="•"/>
            </a:pPr>
            <a:r>
              <a:rPr lang="ar-DZ" sz="2400" b="1" dirty="0" smtClean="0">
                <a:solidFill>
                  <a:schemeClr val="tx2">
                    <a:lumMod val="75000"/>
                  </a:schemeClr>
                </a:solidFill>
                <a:latin typeface="Traditional Arabic" pitchFamily="18" charset="-78"/>
                <a:cs typeface="Traditional Arabic" pitchFamily="18" charset="-78"/>
              </a:rPr>
              <a:t>نموذج متخذ القرار الرشيد؛ </a:t>
            </a:r>
            <a:endParaRPr lang="en-US" sz="2400" b="1" dirty="0" smtClean="0">
              <a:solidFill>
                <a:schemeClr val="tx2">
                  <a:lumMod val="75000"/>
                </a:schemeClr>
              </a:solidFill>
              <a:latin typeface="Traditional Arabic" pitchFamily="18" charset="-78"/>
              <a:cs typeface="Traditional Arabic" pitchFamily="18" charset="-78"/>
            </a:endParaRPr>
          </a:p>
          <a:p>
            <a:pPr lvl="0" indent="176213" algn="r" rtl="1">
              <a:buFont typeface="Arial" pitchFamily="34" charset="0"/>
              <a:buChar char="•"/>
            </a:pPr>
            <a:r>
              <a:rPr lang="ar-DZ" sz="2400" b="1" dirty="0" smtClean="0">
                <a:solidFill>
                  <a:schemeClr val="tx2">
                    <a:lumMod val="75000"/>
                  </a:schemeClr>
                </a:solidFill>
                <a:latin typeface="Traditional Arabic" pitchFamily="18" charset="-78"/>
                <a:cs typeface="Traditional Arabic" pitchFamily="18" charset="-78"/>
              </a:rPr>
              <a:t>النموذج البيروقراطي؛</a:t>
            </a:r>
            <a:endParaRPr lang="en-US" sz="2400" b="1" dirty="0" smtClean="0">
              <a:solidFill>
                <a:schemeClr val="tx2">
                  <a:lumMod val="75000"/>
                </a:schemeClr>
              </a:solidFill>
              <a:latin typeface="Traditional Arabic" pitchFamily="18" charset="-78"/>
              <a:cs typeface="Traditional Arabic" pitchFamily="18" charset="-78"/>
            </a:endParaRPr>
          </a:p>
          <a:p>
            <a:pPr lvl="0" indent="176213" algn="r" rtl="1">
              <a:buFont typeface="Arial" pitchFamily="34" charset="0"/>
              <a:buChar char="•"/>
            </a:pPr>
            <a:r>
              <a:rPr lang="ar-DZ" sz="2400" b="1" dirty="0" smtClean="0">
                <a:solidFill>
                  <a:schemeClr val="tx2">
                    <a:lumMod val="75000"/>
                  </a:schemeClr>
                </a:solidFill>
                <a:latin typeface="Traditional Arabic" pitchFamily="18" charset="-78"/>
                <a:cs typeface="Traditional Arabic" pitchFamily="18" charset="-78"/>
              </a:rPr>
              <a:t>النموذج السياسي؛</a:t>
            </a:r>
            <a:endParaRPr lang="en-US" sz="2400" b="1" dirty="0" smtClean="0">
              <a:solidFill>
                <a:schemeClr val="tx2">
                  <a:lumMod val="75000"/>
                </a:schemeClr>
              </a:solidFill>
              <a:latin typeface="Traditional Arabic" pitchFamily="18" charset="-78"/>
              <a:cs typeface="Traditional Arabic" pitchFamily="18" charset="-78"/>
            </a:endParaRPr>
          </a:p>
          <a:p>
            <a:pPr lvl="0" indent="176213" algn="r" rtl="1">
              <a:buFont typeface="Arial" pitchFamily="34" charset="0"/>
              <a:buChar char="•"/>
            </a:pPr>
            <a:r>
              <a:rPr lang="ar-DZ" sz="2400" b="1" dirty="0" smtClean="0">
                <a:solidFill>
                  <a:schemeClr val="tx2">
                    <a:lumMod val="75000"/>
                  </a:schemeClr>
                </a:solidFill>
                <a:latin typeface="Traditional Arabic" pitchFamily="18" charset="-78"/>
                <a:cs typeface="Traditional Arabic" pitchFamily="18" charset="-78"/>
              </a:rPr>
              <a:t>نموذج المؤسسات غير الرشيدة؛</a:t>
            </a:r>
            <a:endParaRPr lang="en-US" sz="2400" b="1" dirty="0" smtClean="0">
              <a:solidFill>
                <a:schemeClr val="tx2">
                  <a:lumMod val="75000"/>
                </a:schemeClr>
              </a:solidFill>
              <a:latin typeface="Traditional Arabic" pitchFamily="18" charset="-78"/>
              <a:cs typeface="Traditional Arabic" pitchFamily="18" charset="-78"/>
            </a:endParaRPr>
          </a:p>
          <a:p>
            <a:pPr lvl="0" indent="176213" algn="r" rtl="1">
              <a:buFont typeface="Arial" pitchFamily="34" charset="0"/>
              <a:buChar char="•"/>
            </a:pPr>
            <a:r>
              <a:rPr lang="ar-DZ" sz="2400" b="1" dirty="0" smtClean="0">
                <a:solidFill>
                  <a:schemeClr val="tx2">
                    <a:lumMod val="75000"/>
                  </a:schemeClr>
                </a:solidFill>
                <a:latin typeface="Traditional Arabic" pitchFamily="18" charset="-78"/>
                <a:cs typeface="Traditional Arabic" pitchFamily="18" charset="-78"/>
              </a:rPr>
              <a:t>النموذج العملي لصناعة واتخاذ القرار.</a:t>
            </a:r>
            <a:endParaRPr lang="en-US" sz="2400" b="1" dirty="0">
              <a:solidFill>
                <a:schemeClr val="tx2">
                  <a:lumMod val="75000"/>
                </a:schemeClr>
              </a:solidFill>
              <a:latin typeface="Traditional Arabic" pitchFamily="18" charset="-78"/>
              <a:cs typeface="Traditional Arabic" pitchFamily="18" charset="-78"/>
            </a:endParaRPr>
          </a:p>
        </p:txBody>
      </p:sp>
      <p:sp>
        <p:nvSpPr>
          <p:cNvPr id="7" name="Rectangle 6"/>
          <p:cNvSpPr>
            <a:spLocks noChangeArrowheads="1"/>
          </p:cNvSpPr>
          <p:nvPr/>
        </p:nvSpPr>
        <p:spPr bwMode="auto">
          <a:xfrm>
            <a:off x="4643438" y="1119830"/>
            <a:ext cx="4143404"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2800" b="1" dirty="0" smtClean="0">
                <a:ln>
                  <a:solidFill>
                    <a:srgbClr val="002060"/>
                  </a:solidFill>
                </a:ln>
                <a:solidFill>
                  <a:schemeClr val="accent1">
                    <a:lumMod val="50000"/>
                  </a:schemeClr>
                </a:solidFill>
                <a:effectLst>
                  <a:glow rad="63500">
                    <a:schemeClr val="accent2">
                      <a:satMod val="175000"/>
                      <a:alpha val="40000"/>
                    </a:schemeClr>
                  </a:glow>
                </a:effectLst>
                <a:latin typeface="Traditional Arabic" pitchFamily="18" charset="-78"/>
                <a:ea typeface="Arial Unicode MS" pitchFamily="34" charset="-128"/>
                <a:cs typeface="Traditional Arabic" pitchFamily="18" charset="-78"/>
              </a:rPr>
              <a:t>أولا: نماذج صناعة واتخاذ القرارات </a:t>
            </a:r>
            <a:endParaRPr lang="ar-DZ" sz="2800" dirty="0" smtClean="0">
              <a:ln>
                <a:solidFill>
                  <a:srgbClr val="002060"/>
                </a:solidFill>
              </a:ln>
              <a:solidFill>
                <a:schemeClr val="accent1">
                  <a:lumMod val="50000"/>
                </a:schemeClr>
              </a:solidFill>
              <a:effectLst>
                <a:glow rad="63500">
                  <a:schemeClr val="accent2">
                    <a:satMod val="175000"/>
                    <a:alpha val="40000"/>
                  </a:schemeClr>
                </a:glow>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graphicEl>
                                              <a:dgm id="{746BD8B0-51A1-4D57-A8D3-AC08FAC9BD9E}"/>
                                            </p:graphicEl>
                                          </p:spTgt>
                                        </p:tgtEl>
                                        <p:attrNameLst>
                                          <p:attrName>style.visibility</p:attrName>
                                        </p:attrNameLst>
                                      </p:cBhvr>
                                      <p:to>
                                        <p:strVal val="visible"/>
                                      </p:to>
                                    </p:set>
                                    <p:anim calcmode="lin" valueType="num">
                                      <p:cBhvr additive="base">
                                        <p:cTn id="7" dur="500" fill="hold"/>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xEl>
                                              <p:pRg st="0" end="0"/>
                                            </p:txEl>
                                          </p:spTgt>
                                        </p:tgtEl>
                                        <p:attrNameLst>
                                          <p:attrName>style.visibility</p:attrName>
                                        </p:attrNameLst>
                                      </p:cBhvr>
                                      <p:to>
                                        <p:strVal val="visible"/>
                                      </p:to>
                                    </p:set>
                                    <p:anim calcmode="lin" valueType="num">
                                      <p:cBhvr additive="base">
                                        <p:cTn id="1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xEl>
                                              <p:pRg st="1" end="1"/>
                                            </p:txEl>
                                          </p:spTgt>
                                        </p:tgtEl>
                                        <p:attrNameLst>
                                          <p:attrName>style.visibility</p:attrName>
                                        </p:attrNameLst>
                                      </p:cBhvr>
                                      <p:to>
                                        <p:strVal val="visible"/>
                                      </p:to>
                                    </p:set>
                                    <p:anim calcmode="lin" valueType="num">
                                      <p:cBhvr additive="base">
                                        <p:cTn id="25" dur="500" fill="hold"/>
                                        <p:tgtEl>
                                          <p:spTgt spid="18">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xEl>
                                              <p:pRg st="2" end="2"/>
                                            </p:txEl>
                                          </p:spTgt>
                                        </p:tgtEl>
                                        <p:attrNameLst>
                                          <p:attrName>style.visibility</p:attrName>
                                        </p:attrNameLst>
                                      </p:cBhvr>
                                      <p:to>
                                        <p:strVal val="visible"/>
                                      </p:to>
                                    </p:set>
                                    <p:anim calcmode="lin" valueType="num">
                                      <p:cBhvr additive="base">
                                        <p:cTn id="31" dur="500" fill="hold"/>
                                        <p:tgtEl>
                                          <p:spTgt spid="18">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
                                            <p:txEl>
                                              <p:pRg st="3" end="3"/>
                                            </p:txEl>
                                          </p:spTgt>
                                        </p:tgtEl>
                                        <p:attrNameLst>
                                          <p:attrName>style.visibility</p:attrName>
                                        </p:attrNameLst>
                                      </p:cBhvr>
                                      <p:to>
                                        <p:strVal val="visible"/>
                                      </p:to>
                                    </p:set>
                                    <p:anim calcmode="lin" valueType="num">
                                      <p:cBhvr additive="base">
                                        <p:cTn id="37" dur="500" fill="hold"/>
                                        <p:tgtEl>
                                          <p:spTgt spid="18">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xEl>
                                              <p:pRg st="4" end="4"/>
                                            </p:txEl>
                                          </p:spTgt>
                                        </p:tgtEl>
                                        <p:attrNameLst>
                                          <p:attrName>style.visibility</p:attrName>
                                        </p:attrNameLst>
                                      </p:cBhvr>
                                      <p:to>
                                        <p:strVal val="visible"/>
                                      </p:to>
                                    </p:set>
                                    <p:anim calcmode="lin" valueType="num">
                                      <p:cBhvr additive="base">
                                        <p:cTn id="43" dur="500" fill="hold"/>
                                        <p:tgtEl>
                                          <p:spTgt spid="18">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xit" presetSubtype="0" fill="hold" grpId="1" nodeType="clickEffect">
                                  <p:stCondLst>
                                    <p:cond delay="0"/>
                                  </p:stCondLst>
                                  <p:childTnLst>
                                    <p:animEffect transition="out" filter="fade">
                                      <p:cBhvr>
                                        <p:cTn id="48" dur="1000"/>
                                        <p:tgtEl>
                                          <p:spTgt spid="15">
                                            <p:graphicEl>
                                              <a:dgm id="{746BD8B0-51A1-4D57-A8D3-AC08FAC9BD9E}"/>
                                            </p:graphicEl>
                                          </p:spTgt>
                                        </p:tgtEl>
                                      </p:cBhvr>
                                    </p:animEffect>
                                    <p:anim calcmode="lin" valueType="num">
                                      <p:cBhvr>
                                        <p:cTn id="49" dur="1000"/>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50" dur="1000"/>
                                        <p:tgtEl>
                                          <p:spTgt spid="15">
                                            <p:graphicEl>
                                              <a:dgm id="{746BD8B0-51A1-4D57-A8D3-AC08FAC9BD9E}"/>
                                            </p:graphicEl>
                                          </p:spTgt>
                                        </p:tgtEl>
                                        <p:attrNameLst>
                                          <p:attrName>ppt_y</p:attrName>
                                        </p:attrNameLst>
                                      </p:cBhvr>
                                      <p:tavLst>
                                        <p:tav tm="0">
                                          <p:val>
                                            <p:strVal val="ppt_y"/>
                                          </p:val>
                                        </p:tav>
                                        <p:tav tm="100000">
                                          <p:val>
                                            <p:strVal val="ppt_y+.1"/>
                                          </p:val>
                                        </p:tav>
                                      </p:tavLst>
                                    </p:anim>
                                    <p:set>
                                      <p:cBhvr>
                                        <p:cTn id="51" dur="1" fill="hold">
                                          <p:stCondLst>
                                            <p:cond delay="999"/>
                                          </p:stCondLst>
                                        </p:cTn>
                                        <p:tgtEl>
                                          <p:spTgt spid="15">
                                            <p:graphicEl>
                                              <a:dgm id="{746BD8B0-51A1-4D57-A8D3-AC08FAC9BD9E}"/>
                                            </p:graphicEl>
                                          </p:spTgt>
                                        </p:tgtEl>
                                        <p:attrNameLst>
                                          <p:attrName>style.visibility</p:attrName>
                                        </p:attrNameLst>
                                      </p:cBhvr>
                                      <p:to>
                                        <p:strVal val="hidden"/>
                                      </p:to>
                                    </p:set>
                                  </p:childTnLst>
                                </p:cTn>
                              </p:par>
                              <p:par>
                                <p:cTn id="52" presetID="42" presetClass="exit" presetSubtype="0" fill="hold" grpId="1" nodeType="withEffect">
                                  <p:stCondLst>
                                    <p:cond delay="0"/>
                                  </p:stCondLst>
                                  <p:childTnLst>
                                    <p:animEffect transition="out" filter="fade">
                                      <p:cBhvr>
                                        <p:cTn id="53" dur="1000"/>
                                        <p:tgtEl>
                                          <p:spTgt spid="17"/>
                                        </p:tgtEl>
                                      </p:cBhvr>
                                    </p:animEffect>
                                    <p:anim calcmode="lin" valueType="num">
                                      <p:cBhvr>
                                        <p:cTn id="54" dur="1000"/>
                                        <p:tgtEl>
                                          <p:spTgt spid="17"/>
                                        </p:tgtEl>
                                        <p:attrNameLst>
                                          <p:attrName>ppt_x</p:attrName>
                                        </p:attrNameLst>
                                      </p:cBhvr>
                                      <p:tavLst>
                                        <p:tav tm="0">
                                          <p:val>
                                            <p:strVal val="ppt_x"/>
                                          </p:val>
                                        </p:tav>
                                        <p:tav tm="100000">
                                          <p:val>
                                            <p:strVal val="ppt_x"/>
                                          </p:val>
                                        </p:tav>
                                      </p:tavLst>
                                    </p:anim>
                                    <p:anim calcmode="lin" valueType="num">
                                      <p:cBhvr>
                                        <p:cTn id="55" dur="1000"/>
                                        <p:tgtEl>
                                          <p:spTgt spid="17"/>
                                        </p:tgtEl>
                                        <p:attrNameLst>
                                          <p:attrName>ppt_y</p:attrName>
                                        </p:attrNameLst>
                                      </p:cBhvr>
                                      <p:tavLst>
                                        <p:tav tm="0">
                                          <p:val>
                                            <p:strVal val="ppt_y"/>
                                          </p:val>
                                        </p:tav>
                                        <p:tav tm="100000">
                                          <p:val>
                                            <p:strVal val="ppt_y+.1"/>
                                          </p:val>
                                        </p:tav>
                                      </p:tavLst>
                                    </p:anim>
                                    <p:set>
                                      <p:cBhvr>
                                        <p:cTn id="56" dur="1" fill="hold">
                                          <p:stCondLst>
                                            <p:cond delay="999"/>
                                          </p:stCondLst>
                                        </p:cTn>
                                        <p:tgtEl>
                                          <p:spTgt spid="17"/>
                                        </p:tgtEl>
                                        <p:attrNameLst>
                                          <p:attrName>style.visibility</p:attrName>
                                        </p:attrNameLst>
                                      </p:cBhvr>
                                      <p:to>
                                        <p:strVal val="hidden"/>
                                      </p:to>
                                    </p:set>
                                  </p:childTnLst>
                                </p:cTn>
                              </p:par>
                              <p:par>
                                <p:cTn id="57" presetID="42" presetClass="exit" presetSubtype="0" fill="hold" grpId="1" nodeType="withEffect">
                                  <p:stCondLst>
                                    <p:cond delay="0"/>
                                  </p:stCondLst>
                                  <p:childTnLst>
                                    <p:animEffect transition="out" filter="fade">
                                      <p:cBhvr>
                                        <p:cTn id="58" dur="1000"/>
                                        <p:tgtEl>
                                          <p:spTgt spid="18">
                                            <p:txEl>
                                              <p:pRg st="0" end="0"/>
                                            </p:txEl>
                                          </p:spTgt>
                                        </p:tgtEl>
                                      </p:cBhvr>
                                    </p:animEffect>
                                    <p:anim calcmode="lin" valueType="num">
                                      <p:cBhvr>
                                        <p:cTn id="59" dur="1000"/>
                                        <p:tgtEl>
                                          <p:spTgt spid="18">
                                            <p:txEl>
                                              <p:pRg st="0" end="0"/>
                                            </p:txEl>
                                          </p:spTgt>
                                        </p:tgtEl>
                                        <p:attrNameLst>
                                          <p:attrName>ppt_x</p:attrName>
                                        </p:attrNameLst>
                                      </p:cBhvr>
                                      <p:tavLst>
                                        <p:tav tm="0">
                                          <p:val>
                                            <p:strVal val="ppt_x"/>
                                          </p:val>
                                        </p:tav>
                                        <p:tav tm="100000">
                                          <p:val>
                                            <p:strVal val="ppt_x"/>
                                          </p:val>
                                        </p:tav>
                                      </p:tavLst>
                                    </p:anim>
                                    <p:anim calcmode="lin" valueType="num">
                                      <p:cBhvr>
                                        <p:cTn id="60" dur="1000"/>
                                        <p:tgtEl>
                                          <p:spTgt spid="18">
                                            <p:txEl>
                                              <p:pRg st="0" end="0"/>
                                            </p:txEl>
                                          </p:spTgt>
                                        </p:tgtEl>
                                        <p:attrNameLst>
                                          <p:attrName>ppt_y</p:attrName>
                                        </p:attrNameLst>
                                      </p:cBhvr>
                                      <p:tavLst>
                                        <p:tav tm="0">
                                          <p:val>
                                            <p:strVal val="ppt_y"/>
                                          </p:val>
                                        </p:tav>
                                        <p:tav tm="100000">
                                          <p:val>
                                            <p:strVal val="ppt_y+.1"/>
                                          </p:val>
                                        </p:tav>
                                      </p:tavLst>
                                    </p:anim>
                                    <p:set>
                                      <p:cBhvr>
                                        <p:cTn id="61" dur="1" fill="hold">
                                          <p:stCondLst>
                                            <p:cond delay="999"/>
                                          </p:stCondLst>
                                        </p:cTn>
                                        <p:tgtEl>
                                          <p:spTgt spid="18">
                                            <p:txEl>
                                              <p:pRg st="0" end="0"/>
                                            </p:txEl>
                                          </p:spTgt>
                                        </p:tgtEl>
                                        <p:attrNameLst>
                                          <p:attrName>style.visibility</p:attrName>
                                        </p:attrNameLst>
                                      </p:cBhvr>
                                      <p:to>
                                        <p:strVal val="hidden"/>
                                      </p:to>
                                    </p:set>
                                  </p:childTnLst>
                                </p:cTn>
                              </p:par>
                              <p:par>
                                <p:cTn id="62" presetID="42" presetClass="exit" presetSubtype="0" fill="hold" grpId="1" nodeType="withEffect">
                                  <p:stCondLst>
                                    <p:cond delay="0"/>
                                  </p:stCondLst>
                                  <p:childTnLst>
                                    <p:animEffect transition="out" filter="fade">
                                      <p:cBhvr>
                                        <p:cTn id="63" dur="1000"/>
                                        <p:tgtEl>
                                          <p:spTgt spid="18">
                                            <p:txEl>
                                              <p:pRg st="1" end="1"/>
                                            </p:txEl>
                                          </p:spTgt>
                                        </p:tgtEl>
                                      </p:cBhvr>
                                    </p:animEffect>
                                    <p:anim calcmode="lin" valueType="num">
                                      <p:cBhvr>
                                        <p:cTn id="64" dur="1000"/>
                                        <p:tgtEl>
                                          <p:spTgt spid="18">
                                            <p:txEl>
                                              <p:pRg st="1" end="1"/>
                                            </p:txEl>
                                          </p:spTgt>
                                        </p:tgtEl>
                                        <p:attrNameLst>
                                          <p:attrName>ppt_x</p:attrName>
                                        </p:attrNameLst>
                                      </p:cBhvr>
                                      <p:tavLst>
                                        <p:tav tm="0">
                                          <p:val>
                                            <p:strVal val="ppt_x"/>
                                          </p:val>
                                        </p:tav>
                                        <p:tav tm="100000">
                                          <p:val>
                                            <p:strVal val="ppt_x"/>
                                          </p:val>
                                        </p:tav>
                                      </p:tavLst>
                                    </p:anim>
                                    <p:anim calcmode="lin" valueType="num">
                                      <p:cBhvr>
                                        <p:cTn id="65" dur="1000"/>
                                        <p:tgtEl>
                                          <p:spTgt spid="18">
                                            <p:txEl>
                                              <p:pRg st="1" end="1"/>
                                            </p:txEl>
                                          </p:spTgt>
                                        </p:tgtEl>
                                        <p:attrNameLst>
                                          <p:attrName>ppt_y</p:attrName>
                                        </p:attrNameLst>
                                      </p:cBhvr>
                                      <p:tavLst>
                                        <p:tav tm="0">
                                          <p:val>
                                            <p:strVal val="ppt_y"/>
                                          </p:val>
                                        </p:tav>
                                        <p:tav tm="100000">
                                          <p:val>
                                            <p:strVal val="ppt_y+.1"/>
                                          </p:val>
                                        </p:tav>
                                      </p:tavLst>
                                    </p:anim>
                                    <p:set>
                                      <p:cBhvr>
                                        <p:cTn id="66" dur="1" fill="hold">
                                          <p:stCondLst>
                                            <p:cond delay="999"/>
                                          </p:stCondLst>
                                        </p:cTn>
                                        <p:tgtEl>
                                          <p:spTgt spid="18">
                                            <p:txEl>
                                              <p:pRg st="1" end="1"/>
                                            </p:txEl>
                                          </p:spTgt>
                                        </p:tgtEl>
                                        <p:attrNameLst>
                                          <p:attrName>style.visibility</p:attrName>
                                        </p:attrNameLst>
                                      </p:cBhvr>
                                      <p:to>
                                        <p:strVal val="hidden"/>
                                      </p:to>
                                    </p:set>
                                  </p:childTnLst>
                                </p:cTn>
                              </p:par>
                              <p:par>
                                <p:cTn id="67" presetID="42" presetClass="exit" presetSubtype="0" fill="hold" grpId="1" nodeType="withEffect">
                                  <p:stCondLst>
                                    <p:cond delay="0"/>
                                  </p:stCondLst>
                                  <p:childTnLst>
                                    <p:animEffect transition="out" filter="fade">
                                      <p:cBhvr>
                                        <p:cTn id="68" dur="1000"/>
                                        <p:tgtEl>
                                          <p:spTgt spid="18">
                                            <p:txEl>
                                              <p:pRg st="2" end="2"/>
                                            </p:txEl>
                                          </p:spTgt>
                                        </p:tgtEl>
                                      </p:cBhvr>
                                    </p:animEffect>
                                    <p:anim calcmode="lin" valueType="num">
                                      <p:cBhvr>
                                        <p:cTn id="69" dur="1000"/>
                                        <p:tgtEl>
                                          <p:spTgt spid="18">
                                            <p:txEl>
                                              <p:pRg st="2" end="2"/>
                                            </p:txEl>
                                          </p:spTgt>
                                        </p:tgtEl>
                                        <p:attrNameLst>
                                          <p:attrName>ppt_x</p:attrName>
                                        </p:attrNameLst>
                                      </p:cBhvr>
                                      <p:tavLst>
                                        <p:tav tm="0">
                                          <p:val>
                                            <p:strVal val="ppt_x"/>
                                          </p:val>
                                        </p:tav>
                                        <p:tav tm="100000">
                                          <p:val>
                                            <p:strVal val="ppt_x"/>
                                          </p:val>
                                        </p:tav>
                                      </p:tavLst>
                                    </p:anim>
                                    <p:anim calcmode="lin" valueType="num">
                                      <p:cBhvr>
                                        <p:cTn id="70" dur="1000"/>
                                        <p:tgtEl>
                                          <p:spTgt spid="18">
                                            <p:txEl>
                                              <p:pRg st="2" end="2"/>
                                            </p:txEl>
                                          </p:spTgt>
                                        </p:tgtEl>
                                        <p:attrNameLst>
                                          <p:attrName>ppt_y</p:attrName>
                                        </p:attrNameLst>
                                      </p:cBhvr>
                                      <p:tavLst>
                                        <p:tav tm="0">
                                          <p:val>
                                            <p:strVal val="ppt_y"/>
                                          </p:val>
                                        </p:tav>
                                        <p:tav tm="100000">
                                          <p:val>
                                            <p:strVal val="ppt_y+.1"/>
                                          </p:val>
                                        </p:tav>
                                      </p:tavLst>
                                    </p:anim>
                                    <p:set>
                                      <p:cBhvr>
                                        <p:cTn id="71" dur="1" fill="hold">
                                          <p:stCondLst>
                                            <p:cond delay="999"/>
                                          </p:stCondLst>
                                        </p:cTn>
                                        <p:tgtEl>
                                          <p:spTgt spid="18">
                                            <p:txEl>
                                              <p:pRg st="2" end="2"/>
                                            </p:txEl>
                                          </p:spTgt>
                                        </p:tgtEl>
                                        <p:attrNameLst>
                                          <p:attrName>style.visibility</p:attrName>
                                        </p:attrNameLst>
                                      </p:cBhvr>
                                      <p:to>
                                        <p:strVal val="hidden"/>
                                      </p:to>
                                    </p:set>
                                  </p:childTnLst>
                                </p:cTn>
                              </p:par>
                              <p:par>
                                <p:cTn id="72" presetID="42" presetClass="exit" presetSubtype="0" fill="hold" grpId="1" nodeType="withEffect">
                                  <p:stCondLst>
                                    <p:cond delay="0"/>
                                  </p:stCondLst>
                                  <p:childTnLst>
                                    <p:animEffect transition="out" filter="fade">
                                      <p:cBhvr>
                                        <p:cTn id="73" dur="1000"/>
                                        <p:tgtEl>
                                          <p:spTgt spid="18">
                                            <p:txEl>
                                              <p:pRg st="3" end="3"/>
                                            </p:txEl>
                                          </p:spTgt>
                                        </p:tgtEl>
                                      </p:cBhvr>
                                    </p:animEffect>
                                    <p:anim calcmode="lin" valueType="num">
                                      <p:cBhvr>
                                        <p:cTn id="74" dur="1000"/>
                                        <p:tgtEl>
                                          <p:spTgt spid="18">
                                            <p:txEl>
                                              <p:pRg st="3" end="3"/>
                                            </p:txEl>
                                          </p:spTgt>
                                        </p:tgtEl>
                                        <p:attrNameLst>
                                          <p:attrName>ppt_x</p:attrName>
                                        </p:attrNameLst>
                                      </p:cBhvr>
                                      <p:tavLst>
                                        <p:tav tm="0">
                                          <p:val>
                                            <p:strVal val="ppt_x"/>
                                          </p:val>
                                        </p:tav>
                                        <p:tav tm="100000">
                                          <p:val>
                                            <p:strVal val="ppt_x"/>
                                          </p:val>
                                        </p:tav>
                                      </p:tavLst>
                                    </p:anim>
                                    <p:anim calcmode="lin" valueType="num">
                                      <p:cBhvr>
                                        <p:cTn id="75" dur="1000"/>
                                        <p:tgtEl>
                                          <p:spTgt spid="18">
                                            <p:txEl>
                                              <p:pRg st="3" end="3"/>
                                            </p:txEl>
                                          </p:spTgt>
                                        </p:tgtEl>
                                        <p:attrNameLst>
                                          <p:attrName>ppt_y</p:attrName>
                                        </p:attrNameLst>
                                      </p:cBhvr>
                                      <p:tavLst>
                                        <p:tav tm="0">
                                          <p:val>
                                            <p:strVal val="ppt_y"/>
                                          </p:val>
                                        </p:tav>
                                        <p:tav tm="100000">
                                          <p:val>
                                            <p:strVal val="ppt_y+.1"/>
                                          </p:val>
                                        </p:tav>
                                      </p:tavLst>
                                    </p:anim>
                                    <p:set>
                                      <p:cBhvr>
                                        <p:cTn id="76" dur="1" fill="hold">
                                          <p:stCondLst>
                                            <p:cond delay="999"/>
                                          </p:stCondLst>
                                        </p:cTn>
                                        <p:tgtEl>
                                          <p:spTgt spid="18">
                                            <p:txEl>
                                              <p:pRg st="3" end="3"/>
                                            </p:txEl>
                                          </p:spTgt>
                                        </p:tgtEl>
                                        <p:attrNameLst>
                                          <p:attrName>style.visibility</p:attrName>
                                        </p:attrNameLst>
                                      </p:cBhvr>
                                      <p:to>
                                        <p:strVal val="hidden"/>
                                      </p:to>
                                    </p:set>
                                  </p:childTnLst>
                                </p:cTn>
                              </p:par>
                              <p:par>
                                <p:cTn id="77" presetID="42" presetClass="exit" presetSubtype="0" fill="hold" grpId="1" nodeType="withEffect">
                                  <p:stCondLst>
                                    <p:cond delay="0"/>
                                  </p:stCondLst>
                                  <p:childTnLst>
                                    <p:animEffect transition="out" filter="fade">
                                      <p:cBhvr>
                                        <p:cTn id="78" dur="1000"/>
                                        <p:tgtEl>
                                          <p:spTgt spid="18">
                                            <p:txEl>
                                              <p:pRg st="4" end="4"/>
                                            </p:txEl>
                                          </p:spTgt>
                                        </p:tgtEl>
                                      </p:cBhvr>
                                    </p:animEffect>
                                    <p:anim calcmode="lin" valueType="num">
                                      <p:cBhvr>
                                        <p:cTn id="79" dur="1000"/>
                                        <p:tgtEl>
                                          <p:spTgt spid="18">
                                            <p:txEl>
                                              <p:pRg st="4" end="4"/>
                                            </p:txEl>
                                          </p:spTgt>
                                        </p:tgtEl>
                                        <p:attrNameLst>
                                          <p:attrName>ppt_x</p:attrName>
                                        </p:attrNameLst>
                                      </p:cBhvr>
                                      <p:tavLst>
                                        <p:tav tm="0">
                                          <p:val>
                                            <p:strVal val="ppt_x"/>
                                          </p:val>
                                        </p:tav>
                                        <p:tav tm="100000">
                                          <p:val>
                                            <p:strVal val="ppt_x"/>
                                          </p:val>
                                        </p:tav>
                                      </p:tavLst>
                                    </p:anim>
                                    <p:anim calcmode="lin" valueType="num">
                                      <p:cBhvr>
                                        <p:cTn id="80" dur="1000"/>
                                        <p:tgtEl>
                                          <p:spTgt spid="18">
                                            <p:txEl>
                                              <p:pRg st="4" end="4"/>
                                            </p:txEl>
                                          </p:spTgt>
                                        </p:tgtEl>
                                        <p:attrNameLst>
                                          <p:attrName>ppt_y</p:attrName>
                                        </p:attrNameLst>
                                      </p:cBhvr>
                                      <p:tavLst>
                                        <p:tav tm="0">
                                          <p:val>
                                            <p:strVal val="ppt_y"/>
                                          </p:val>
                                        </p:tav>
                                        <p:tav tm="100000">
                                          <p:val>
                                            <p:strVal val="ppt_y+.1"/>
                                          </p:val>
                                        </p:tav>
                                      </p:tavLst>
                                    </p:anim>
                                    <p:set>
                                      <p:cBhvr>
                                        <p:cTn id="81" dur="1" fill="hold">
                                          <p:stCondLst>
                                            <p:cond delay="999"/>
                                          </p:stCondLst>
                                        </p:cTn>
                                        <p:tgtEl>
                                          <p:spTgt spid="18">
                                            <p:txEl>
                                              <p:pRg st="4" end="4"/>
                                            </p:txEl>
                                          </p:spTgt>
                                        </p:tgtEl>
                                        <p:attrNameLst>
                                          <p:attrName>style.visibility</p:attrName>
                                        </p:attrNameLst>
                                      </p:cBhvr>
                                      <p:to>
                                        <p:strVal val="hidden"/>
                                      </p:to>
                                    </p:set>
                                  </p:childTnLst>
                                </p:cTn>
                              </p:par>
                              <p:par>
                                <p:cTn id="82" presetID="42" presetClass="exit" presetSubtype="0" fill="hold" grpId="0" nodeType="withEffect">
                                  <p:stCondLst>
                                    <p:cond delay="0"/>
                                  </p:stCondLst>
                                  <p:childTnLst>
                                    <p:animEffect transition="out" filter="fade">
                                      <p:cBhvr>
                                        <p:cTn id="83" dur="1000"/>
                                        <p:tgtEl>
                                          <p:spTgt spid="7"/>
                                        </p:tgtEl>
                                      </p:cBhvr>
                                    </p:animEffect>
                                    <p:anim calcmode="lin" valueType="num">
                                      <p:cBhvr>
                                        <p:cTn id="84" dur="1000"/>
                                        <p:tgtEl>
                                          <p:spTgt spid="7"/>
                                        </p:tgtEl>
                                        <p:attrNameLst>
                                          <p:attrName>ppt_x</p:attrName>
                                        </p:attrNameLst>
                                      </p:cBhvr>
                                      <p:tavLst>
                                        <p:tav tm="0">
                                          <p:val>
                                            <p:strVal val="ppt_x"/>
                                          </p:val>
                                        </p:tav>
                                        <p:tav tm="100000">
                                          <p:val>
                                            <p:strVal val="ppt_x"/>
                                          </p:val>
                                        </p:tav>
                                      </p:tavLst>
                                    </p:anim>
                                    <p:anim calcmode="lin" valueType="num">
                                      <p:cBhvr>
                                        <p:cTn id="85" dur="1000"/>
                                        <p:tgtEl>
                                          <p:spTgt spid="7"/>
                                        </p:tgtEl>
                                        <p:attrNameLst>
                                          <p:attrName>ppt_y</p:attrName>
                                        </p:attrNameLst>
                                      </p:cBhvr>
                                      <p:tavLst>
                                        <p:tav tm="0">
                                          <p:val>
                                            <p:strVal val="ppt_y"/>
                                          </p:val>
                                        </p:tav>
                                        <p:tav tm="100000">
                                          <p:val>
                                            <p:strVal val="ppt_y+.1"/>
                                          </p:val>
                                        </p:tav>
                                      </p:tavLst>
                                    </p:anim>
                                    <p:set>
                                      <p:cBhvr>
                                        <p:cTn id="86"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Sub>
          <a:bldDgm bld="lvlOne"/>
        </p:bldSub>
      </p:bldGraphic>
      <p:bldGraphic spid="15" grpId="1">
        <p:bldSub>
          <a:bldDgm bld="lvlOne"/>
        </p:bldSub>
      </p:bldGraphic>
      <p:bldP spid="17" grpId="0" animBg="1"/>
      <p:bldP spid="17" grpId="1" animBg="1"/>
      <p:bldP spid="18" grpId="0" build="p"/>
      <p:bldP spid="18" grpId="1" build="allAtOnce"/>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782762"/>
          </a:xfrm>
          <a:blipFill>
            <a:blip r:embed="rId2"/>
            <a:tile tx="0" ty="0" sx="100000" sy="100000" flip="none" algn="tl"/>
          </a:blipFill>
        </p:spPr>
        <p:txBody>
          <a:bodyPr>
            <a:normAutofit fontScale="90000"/>
          </a:bodyPr>
          <a:lstStyle/>
          <a:p>
            <a:pPr algn="r" rtl="1"/>
            <a:r>
              <a:rPr lang="ar-DZ" sz="3100" dirty="0" smtClean="0">
                <a:solidFill>
                  <a:srgbClr val="0070C0"/>
                </a:solidFill>
              </a:rPr>
              <a:t>. </a:t>
            </a:r>
            <a:r>
              <a:rPr lang="ar-DZ" sz="3100" dirty="0">
                <a:solidFill>
                  <a:srgbClr val="0070C0"/>
                </a:solidFill>
              </a:rPr>
              <a:t/>
            </a:r>
            <a:br>
              <a:rPr lang="ar-DZ" sz="3100" dirty="0">
                <a:solidFill>
                  <a:srgbClr val="0070C0"/>
                </a:solidFill>
              </a:rPr>
            </a:br>
            <a:r>
              <a:rPr lang="ar-DZ" sz="3600" dirty="0" smtClean="0">
                <a:solidFill>
                  <a:srgbClr val="FF0000"/>
                </a:solidFill>
              </a:rPr>
              <a:t>الفصل الثالث:</a:t>
            </a:r>
            <a:r>
              <a:rPr lang="ar-DZ" sz="3100" dirty="0" smtClean="0">
                <a:solidFill>
                  <a:srgbClr val="0070C0"/>
                </a:solidFill>
              </a:rPr>
              <a:t>  </a:t>
            </a:r>
            <a:r>
              <a:rPr lang="ar-DZ" sz="3600" dirty="0">
                <a:solidFill>
                  <a:srgbClr val="FF0000"/>
                </a:solidFill>
              </a:rPr>
              <a:t>علاقة التسيير بعمليات صنع و اتخاذ القرارات </a:t>
            </a:r>
            <a:r>
              <a:rPr lang="ar-DZ" dirty="0"/>
              <a:t/>
            </a:r>
            <a:br>
              <a:rPr lang="ar-DZ" dirty="0"/>
            </a:br>
            <a:r>
              <a:rPr lang="en-US" dirty="0">
                <a:solidFill>
                  <a:srgbClr val="0070C0"/>
                </a:solidFill>
              </a:rPr>
              <a:t/>
            </a:r>
            <a:br>
              <a:rPr lang="en-US" dirty="0">
                <a:solidFill>
                  <a:srgbClr val="0070C0"/>
                </a:solidFill>
              </a:rPr>
            </a:br>
            <a:endParaRPr lang="en-US" dirty="0">
              <a:solidFill>
                <a:srgbClr val="0070C0"/>
              </a:solidFill>
            </a:endParaRPr>
          </a:p>
        </p:txBody>
      </p:sp>
      <p:sp>
        <p:nvSpPr>
          <p:cNvPr id="3" name="Espace réservé du contenu 2"/>
          <p:cNvSpPr>
            <a:spLocks noGrp="1"/>
          </p:cNvSpPr>
          <p:nvPr>
            <p:ph idx="1"/>
          </p:nvPr>
        </p:nvSpPr>
        <p:spPr>
          <a:blipFill>
            <a:blip r:embed="rId2"/>
            <a:tile tx="0" ty="0" sx="100000" sy="100000" flip="none" algn="tl"/>
          </a:blipFill>
        </p:spPr>
        <p:txBody>
          <a:bodyPr>
            <a:normAutofit fontScale="92500" lnSpcReduction="20000"/>
          </a:bodyPr>
          <a:lstStyle/>
          <a:p>
            <a:pPr marL="0" indent="0" algn="just" rtl="1">
              <a:buNone/>
            </a:pPr>
            <a:r>
              <a:rPr lang="ar-DZ" sz="2800" dirty="0" smtClean="0">
                <a:cs typeface="+mj-cs"/>
              </a:rPr>
              <a:t>إن عملية صنع و اتخاذ القرارات هي الحلقة المحورية في العملية </a:t>
            </a:r>
            <a:r>
              <a:rPr lang="ar-DZ" sz="2800" dirty="0" err="1" smtClean="0">
                <a:cs typeface="+mj-cs"/>
              </a:rPr>
              <a:t>التسيرية</a:t>
            </a:r>
            <a:r>
              <a:rPr lang="ar-DZ" sz="2800" dirty="0" smtClean="0">
                <a:cs typeface="+mj-cs"/>
              </a:rPr>
              <a:t> ، و في غياب اتخاذ القرار فان العملية الإدارية (التسيير) لا يصبح لها أي معنى و أن عمليات صنع و اتخاذ القرارات لا تقتصر على مستوى إداري ، دون أخر.</a:t>
            </a:r>
            <a:endParaRPr lang="en-US" sz="2800" dirty="0" smtClean="0">
              <a:cs typeface="+mj-cs"/>
            </a:endParaRPr>
          </a:p>
          <a:p>
            <a:pPr marL="0" indent="0" algn="just" rtl="1">
              <a:buNone/>
            </a:pPr>
            <a:r>
              <a:rPr lang="ar-DZ" sz="2800" dirty="0" smtClean="0">
                <a:cs typeface="+mj-cs"/>
              </a:rPr>
              <a:t>فهناك الكثير من الإداريين من </a:t>
            </a:r>
            <a:r>
              <a:rPr lang="ar-DZ" sz="2800" dirty="0">
                <a:cs typeface="+mj-cs"/>
              </a:rPr>
              <a:t>يعتقدون </a:t>
            </a:r>
            <a:r>
              <a:rPr lang="ar-DZ" sz="2800" dirty="0" smtClean="0">
                <a:cs typeface="+mj-cs"/>
              </a:rPr>
              <a:t>بان </a:t>
            </a:r>
            <a:r>
              <a:rPr lang="ar-DZ" sz="2800" dirty="0">
                <a:cs typeface="+mj-cs"/>
              </a:rPr>
              <a:t>عملية صنع القرار هي أساس عملية التسيير و هي القلب النابض له وهذا هو جوهر مدرسة </a:t>
            </a:r>
            <a:r>
              <a:rPr lang="ar-DZ" sz="2800" dirty="0" smtClean="0">
                <a:cs typeface="+mj-cs"/>
              </a:rPr>
              <a:t>القرارات</a:t>
            </a:r>
          </a:p>
          <a:p>
            <a:pPr marL="0" indent="0" algn="just" rtl="1">
              <a:buNone/>
            </a:pPr>
            <a:r>
              <a:rPr lang="ar-DZ" sz="2800" dirty="0" smtClean="0">
                <a:solidFill>
                  <a:srgbClr val="FF0000"/>
                </a:solidFill>
                <a:cs typeface="+mj-cs"/>
              </a:rPr>
              <a:t>أ. تعريف عملية صنع واتخاذ القرار: </a:t>
            </a:r>
          </a:p>
          <a:p>
            <a:pPr algn="just" rtl="1"/>
            <a:r>
              <a:rPr lang="ar-DZ" sz="2800" dirty="0" smtClean="0">
                <a:cs typeface="+mj-cs"/>
              </a:rPr>
              <a:t>قد ينظر </a:t>
            </a:r>
            <a:r>
              <a:rPr lang="ar-DZ" sz="2800" dirty="0">
                <a:cs typeface="+mj-cs"/>
              </a:rPr>
              <a:t>إليها البعض على أنها عملية </a:t>
            </a:r>
            <a:r>
              <a:rPr lang="ar-DZ" sz="2800" dirty="0" smtClean="0">
                <a:cs typeface="+mj-cs"/>
              </a:rPr>
              <a:t>تشاركيه </a:t>
            </a:r>
            <a:r>
              <a:rPr lang="ar-DZ" sz="2800" dirty="0">
                <a:cs typeface="+mj-cs"/>
              </a:rPr>
              <a:t>و يرى </a:t>
            </a:r>
            <a:r>
              <a:rPr lang="ar-DZ" sz="2800" dirty="0" smtClean="0">
                <a:cs typeface="+mj-cs"/>
              </a:rPr>
              <a:t>البعض الاخر على أنها عملية </a:t>
            </a:r>
            <a:r>
              <a:rPr lang="ar-DZ" sz="2800" dirty="0">
                <a:cs typeface="+mj-cs"/>
              </a:rPr>
              <a:t>فردية </a:t>
            </a:r>
            <a:r>
              <a:rPr lang="ar-DZ" sz="2800" dirty="0" err="1" smtClean="0">
                <a:cs typeface="+mj-cs"/>
              </a:rPr>
              <a:t>يستاثر</a:t>
            </a:r>
            <a:r>
              <a:rPr lang="ar-DZ" sz="2800" dirty="0" smtClean="0">
                <a:cs typeface="+mj-cs"/>
              </a:rPr>
              <a:t>  </a:t>
            </a:r>
            <a:r>
              <a:rPr lang="ar-DZ" sz="2800" dirty="0">
                <a:cs typeface="+mj-cs"/>
              </a:rPr>
              <a:t>بها المدير</a:t>
            </a:r>
            <a:endParaRPr lang="en-US" sz="2800" dirty="0">
              <a:cs typeface="+mj-cs"/>
            </a:endParaRPr>
          </a:p>
          <a:p>
            <a:pPr algn="just" rtl="1"/>
            <a:r>
              <a:rPr lang="ar-DZ" sz="2800" dirty="0">
                <a:cs typeface="+mj-cs"/>
              </a:rPr>
              <a:t>أو انه أي( عملية اتخاذ القرار ) اختيار لبديل واحد من بين بديلين أو أكثر و هناك من يعرفها على أنها اتخاذ الموقف الذي لا يثير غضب الآخرين </a:t>
            </a:r>
            <a:r>
              <a:rPr lang="ar-DZ" sz="2800" dirty="0" smtClean="0">
                <a:cs typeface="+mj-cs"/>
              </a:rPr>
              <a:t>. وهناك من يعرفها عل أنها إصدار حكم معين عما يجب أن يفعله المسير في موقف معين، وذلك بعد الفحص الدقيق لمختلف البدائل التي يمكن إتباعها.</a:t>
            </a:r>
          </a:p>
          <a:p>
            <a:pPr algn="just" rtl="1"/>
            <a:endParaRPr lang="en-US" sz="2800" dirty="0">
              <a:cs typeface="+mj-cs"/>
            </a:endParaRPr>
          </a:p>
          <a:p>
            <a:pPr marL="0" indent="0" algn="just" rtl="1">
              <a:buNone/>
            </a:pPr>
            <a:endParaRPr lang="en-US" sz="2800" dirty="0">
              <a:solidFill>
                <a:srgbClr val="FF0000"/>
              </a:solidFill>
              <a:cs typeface="+mj-cs"/>
            </a:endParaRPr>
          </a:p>
        </p:txBody>
      </p:sp>
    </p:spTree>
    <p:extLst>
      <p:ext uri="{BB962C8B-B14F-4D97-AF65-F5344CB8AC3E}">
        <p14:creationId xmlns:p14="http://schemas.microsoft.com/office/powerpoint/2010/main" val="279617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2" presetClass="entr" presetSubtype="4"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200"/>
            <a:ext cx="8229600" cy="2133600"/>
          </a:xfrm>
          <a:blipFill>
            <a:blip r:embed="rId2"/>
            <a:tile tx="0" ty="0" sx="100000" sy="100000" flip="none" algn="tl"/>
          </a:blipFill>
        </p:spPr>
        <p:txBody>
          <a:bodyPr>
            <a:noAutofit/>
          </a:bodyPr>
          <a:lstStyle/>
          <a:p>
            <a:pPr algn="r" rtl="1"/>
            <a:r>
              <a:rPr lang="ar-DZ" sz="2400" dirty="0" smtClean="0"/>
              <a:t>من هنا </a:t>
            </a:r>
            <a:r>
              <a:rPr lang="ar-DZ" sz="2400" dirty="0"/>
              <a:t>يمكن أن نستنتج أن مصطلح صناعة القرار و اتخاذه يشوبها نوع من الغموض ، فهناك من يستعمل مصطلح صناعة القرارات </a:t>
            </a:r>
            <a:r>
              <a:rPr lang="ar-DZ" sz="2400" dirty="0" smtClean="0"/>
              <a:t>للدلالة </a:t>
            </a:r>
            <a:r>
              <a:rPr lang="ar-DZ" sz="2400" dirty="0"/>
              <a:t>على اتخاذ القرارات في حين </a:t>
            </a:r>
            <a:r>
              <a:rPr lang="ar-DZ" sz="2400" dirty="0" smtClean="0"/>
              <a:t>أن </a:t>
            </a:r>
            <a:r>
              <a:rPr lang="ar-DZ" sz="2400" dirty="0"/>
              <a:t>صناعة القرار هي عملية تحديد المشكلة ، وخلق البدائل و الحلول ،و اختيار البديل الناجح و اختيار أفضلها و متابعة تنفيذ القرارات و عليه يمكن القول أن عملية اتخاذ القرارات تتم بالمراحل </a:t>
            </a:r>
            <a:r>
              <a:rPr lang="ar-DZ" sz="2400" dirty="0" smtClean="0"/>
              <a:t>التالية.  </a:t>
            </a:r>
            <a:r>
              <a:rPr lang="en-US" sz="2400" dirty="0"/>
              <a:t/>
            </a:r>
            <a:br>
              <a:rPr lang="en-US" sz="2400" dirty="0"/>
            </a:br>
            <a:endParaRPr lang="en-US" sz="2400" dirty="0"/>
          </a:p>
        </p:txBody>
      </p:sp>
      <p:sp>
        <p:nvSpPr>
          <p:cNvPr id="3" name="Espace réservé du contenu 2"/>
          <p:cNvSpPr>
            <a:spLocks noGrp="1"/>
          </p:cNvSpPr>
          <p:nvPr>
            <p:ph idx="1"/>
          </p:nvPr>
        </p:nvSpPr>
        <p:spPr>
          <a:xfrm>
            <a:off x="457200" y="2286000"/>
            <a:ext cx="8229600" cy="3840163"/>
          </a:xfrm>
          <a:blipFill>
            <a:blip r:embed="rId2"/>
            <a:tile tx="0" ty="0" sx="100000" sy="100000" flip="none" algn="tl"/>
          </a:blipFill>
        </p:spPr>
        <p:txBody>
          <a:bodyPr>
            <a:normAutofit/>
          </a:bodyPr>
          <a:lstStyle/>
          <a:p>
            <a:pPr marL="0" indent="0" algn="r" rtl="1">
              <a:buNone/>
            </a:pPr>
            <a:r>
              <a:rPr lang="ar-DZ" sz="2800" dirty="0" smtClean="0">
                <a:solidFill>
                  <a:srgbClr val="FF0000"/>
                </a:solidFill>
                <a:cs typeface="+mj-cs"/>
              </a:rPr>
              <a:t>ب. مراحل عملية صنع القرارات: </a:t>
            </a:r>
          </a:p>
          <a:p>
            <a:pPr marL="0" lvl="0" indent="0" algn="just" rtl="1">
              <a:buNone/>
            </a:pPr>
            <a:r>
              <a:rPr lang="ar-DZ" sz="2800" b="1" u="sng" dirty="0">
                <a:cs typeface="+mj-cs"/>
              </a:rPr>
              <a:t>تحديد المشكلة  </a:t>
            </a:r>
            <a:r>
              <a:rPr lang="ar-DZ" sz="2800" dirty="0">
                <a:cs typeface="+mj-cs"/>
              </a:rPr>
              <a:t>فصناعة القرار هي إيجاد حلول للمشكلة التي تواجه المسير، و المشكلة الإدارية هي عبارة عن موقف يواجه المسير أثناء قيامه بانجاز الأعمال و تحقيق الأهداف عن طريق مجهود أشخاص آخرين و تحديد المشكلة ،يتطلب الإجابة عن مجموعة من الأسئلة منها التي يواجهها المدير"ما هو نوع المشكل ،ما هي العبرة الأساسية فيها متى يجب حل المشكل لماذا تريد حل المشكلة و ما هي الآثار المترتبة على عدم حلها .</a:t>
            </a:r>
            <a:endParaRPr lang="en-US" sz="2800" dirty="0">
              <a:cs typeface="+mj-cs"/>
            </a:endParaRPr>
          </a:p>
          <a:p>
            <a:pPr marL="0" indent="0" algn="r" rtl="1">
              <a:buNone/>
            </a:pPr>
            <a:endParaRPr lang="en-US" sz="2800" dirty="0">
              <a:solidFill>
                <a:srgbClr val="FF0000"/>
              </a:solidFill>
              <a:cs typeface="+mj-cs"/>
            </a:endParaRPr>
          </a:p>
        </p:txBody>
      </p:sp>
    </p:spTree>
    <p:extLst>
      <p:ext uri="{BB962C8B-B14F-4D97-AF65-F5344CB8AC3E}">
        <p14:creationId xmlns:p14="http://schemas.microsoft.com/office/powerpoint/2010/main" val="412405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15962"/>
          </a:xfrm>
        </p:spPr>
        <p:style>
          <a:lnRef idx="0">
            <a:schemeClr val="accent1"/>
          </a:lnRef>
          <a:fillRef idx="3">
            <a:schemeClr val="accent1"/>
          </a:fillRef>
          <a:effectRef idx="3">
            <a:schemeClr val="accent1"/>
          </a:effectRef>
          <a:fontRef idx="minor">
            <a:schemeClr val="lt1"/>
          </a:fontRef>
        </p:style>
        <p:txBody>
          <a:bodyPr>
            <a:normAutofit fontScale="90000"/>
          </a:bodyPr>
          <a:lstStyle/>
          <a:p>
            <a:pPr rtl="1"/>
            <a:r>
              <a:rPr lang="ar-DZ" b="1" dirty="0" smtClean="0">
                <a:latin typeface="Traditional Arabic" pitchFamily="18" charset="-78"/>
                <a:cs typeface="Traditional Arabic" pitchFamily="18" charset="-78"/>
              </a:rPr>
              <a:t>ماهية التسيير </a:t>
            </a:r>
            <a:endParaRPr lang="en-US" b="1" dirty="0">
              <a:latin typeface="Traditional Arabic" pitchFamily="18" charset="-78"/>
              <a:cs typeface="Traditional Arabic" pitchFamily="18" charset="-78"/>
            </a:endParaRPr>
          </a:p>
        </p:txBody>
      </p:sp>
      <p:sp>
        <p:nvSpPr>
          <p:cNvPr id="6" name="Ellipse 5"/>
          <p:cNvSpPr/>
          <p:nvPr/>
        </p:nvSpPr>
        <p:spPr>
          <a:xfrm>
            <a:off x="2357422" y="2071678"/>
            <a:ext cx="4572032" cy="1071570"/>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effectLst>
                  <a:glow rad="228600">
                    <a:schemeClr val="accent4">
                      <a:satMod val="175000"/>
                      <a:alpha val="40000"/>
                    </a:schemeClr>
                  </a:glow>
                </a:effectLst>
                <a:latin typeface="Traditional Arabic" pitchFamily="18" charset="-78"/>
                <a:cs typeface="Traditional Arabic" pitchFamily="18" charset="-78"/>
              </a:rPr>
              <a:t>مراحل عملية صنع واتخاذ القرار</a:t>
            </a:r>
            <a:endParaRPr lang="en-US" sz="2800" b="1" dirty="0">
              <a:effectLst>
                <a:glow rad="228600">
                  <a:schemeClr val="accent4">
                    <a:satMod val="175000"/>
                    <a:alpha val="40000"/>
                  </a:schemeClr>
                </a:glow>
              </a:effectLst>
              <a:latin typeface="Traditional Arabic" pitchFamily="18" charset="-78"/>
              <a:cs typeface="Traditional Arabic" pitchFamily="18" charset="-78"/>
            </a:endParaRPr>
          </a:p>
        </p:txBody>
      </p:sp>
      <p:cxnSp>
        <p:nvCxnSpPr>
          <p:cNvPr id="8" name="Connecteur droit avec flèche 7"/>
          <p:cNvCxnSpPr/>
          <p:nvPr/>
        </p:nvCxnSpPr>
        <p:spPr>
          <a:xfrm>
            <a:off x="6215074" y="3357562"/>
            <a:ext cx="1143008" cy="500066"/>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1" name="Connecteur droit avec flèche 10"/>
          <p:cNvCxnSpPr/>
          <p:nvPr/>
        </p:nvCxnSpPr>
        <p:spPr>
          <a:xfrm>
            <a:off x="5572134" y="3429002"/>
            <a:ext cx="1214445" cy="1214443"/>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3" name="Connecteur droit avec flèche 12"/>
          <p:cNvCxnSpPr/>
          <p:nvPr/>
        </p:nvCxnSpPr>
        <p:spPr>
          <a:xfrm rot="16200000" flipH="1">
            <a:off x="4572000" y="3857628"/>
            <a:ext cx="1357322" cy="78581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7" name="Connecteur droit avec flèche 16"/>
          <p:cNvCxnSpPr/>
          <p:nvPr/>
        </p:nvCxnSpPr>
        <p:spPr>
          <a:xfrm rot="5400000">
            <a:off x="3214664" y="4000488"/>
            <a:ext cx="1428757" cy="571536"/>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18" name="Rectangle à coins arrondis 17"/>
          <p:cNvSpPr/>
          <p:nvPr/>
        </p:nvSpPr>
        <p:spPr>
          <a:xfrm>
            <a:off x="7572396" y="3500438"/>
            <a:ext cx="1500198"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effectLst>
                  <a:glow rad="228600">
                    <a:schemeClr val="accent4">
                      <a:satMod val="175000"/>
                      <a:alpha val="40000"/>
                    </a:schemeClr>
                  </a:glow>
                </a:effectLst>
                <a:latin typeface="Traditional Arabic" pitchFamily="18" charset="-78"/>
                <a:cs typeface="Traditional Arabic" pitchFamily="18" charset="-78"/>
              </a:rPr>
              <a:t>تحديد المشكلة</a:t>
            </a:r>
            <a:endParaRPr lang="en-US" sz="2000" b="1" dirty="0">
              <a:effectLst>
                <a:glow rad="228600">
                  <a:schemeClr val="accent4">
                    <a:satMod val="175000"/>
                    <a:alpha val="40000"/>
                  </a:schemeClr>
                </a:glow>
              </a:effectLst>
              <a:latin typeface="Traditional Arabic" pitchFamily="18" charset="-78"/>
              <a:cs typeface="Traditional Arabic" pitchFamily="18" charset="-78"/>
            </a:endParaRPr>
          </a:p>
        </p:txBody>
      </p:sp>
      <p:sp>
        <p:nvSpPr>
          <p:cNvPr id="20" name="Rectangle à coins arrondis 19"/>
          <p:cNvSpPr/>
          <p:nvPr/>
        </p:nvSpPr>
        <p:spPr>
          <a:xfrm>
            <a:off x="7215238" y="4429133"/>
            <a:ext cx="1500198"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effectLst>
                  <a:glow rad="228600">
                    <a:schemeClr val="accent4">
                      <a:satMod val="175000"/>
                      <a:alpha val="40000"/>
                    </a:schemeClr>
                  </a:glow>
                </a:effectLst>
                <a:latin typeface="Traditional Arabic" pitchFamily="18" charset="-78"/>
                <a:cs typeface="Traditional Arabic" pitchFamily="18" charset="-78"/>
              </a:rPr>
              <a:t>تحليل المشكلة</a:t>
            </a:r>
            <a:endParaRPr lang="en-US" sz="2000" b="1" dirty="0">
              <a:effectLst>
                <a:glow rad="228600">
                  <a:schemeClr val="accent4">
                    <a:satMod val="175000"/>
                    <a:alpha val="40000"/>
                  </a:schemeClr>
                </a:glow>
              </a:effectLst>
              <a:latin typeface="Traditional Arabic" pitchFamily="18" charset="-78"/>
              <a:cs typeface="Traditional Arabic" pitchFamily="18" charset="-78"/>
            </a:endParaRPr>
          </a:p>
        </p:txBody>
      </p:sp>
      <p:sp>
        <p:nvSpPr>
          <p:cNvPr id="21" name="Rectangle à coins arrondis 20"/>
          <p:cNvSpPr/>
          <p:nvPr/>
        </p:nvSpPr>
        <p:spPr>
          <a:xfrm>
            <a:off x="4929190" y="5214950"/>
            <a:ext cx="1857388"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effectLst>
                  <a:glow rad="228600">
                    <a:schemeClr val="accent4">
                      <a:satMod val="175000"/>
                      <a:alpha val="40000"/>
                    </a:schemeClr>
                  </a:glow>
                </a:effectLst>
                <a:latin typeface="Traditional Arabic" pitchFamily="18" charset="-78"/>
                <a:cs typeface="Traditional Arabic" pitchFamily="18" charset="-78"/>
              </a:rPr>
              <a:t>خلق البدائل تنمية وتوليد البدائل</a:t>
            </a:r>
            <a:endParaRPr lang="en-US" sz="2000" b="1" dirty="0">
              <a:effectLst>
                <a:glow rad="228600">
                  <a:schemeClr val="accent4">
                    <a:satMod val="175000"/>
                    <a:alpha val="40000"/>
                  </a:schemeClr>
                </a:glow>
              </a:effectLst>
              <a:latin typeface="Traditional Arabic" pitchFamily="18" charset="-78"/>
              <a:cs typeface="Traditional Arabic" pitchFamily="18" charset="-78"/>
            </a:endParaRPr>
          </a:p>
        </p:txBody>
      </p:sp>
      <p:sp>
        <p:nvSpPr>
          <p:cNvPr id="22" name="Rectangle à coins arrondis 21"/>
          <p:cNvSpPr/>
          <p:nvPr/>
        </p:nvSpPr>
        <p:spPr>
          <a:xfrm>
            <a:off x="2643174" y="5286388"/>
            <a:ext cx="1785950"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effectLst>
                  <a:glow rad="228600">
                    <a:schemeClr val="accent4">
                      <a:satMod val="175000"/>
                      <a:alpha val="40000"/>
                    </a:schemeClr>
                  </a:glow>
                </a:effectLst>
              </a:rPr>
              <a:t>تقيم البدائل</a:t>
            </a:r>
            <a:endParaRPr lang="en-US" sz="2000" b="1" dirty="0">
              <a:effectLst>
                <a:glow rad="228600">
                  <a:schemeClr val="accent4">
                    <a:satMod val="175000"/>
                    <a:alpha val="40000"/>
                  </a:schemeClr>
                </a:glow>
              </a:effectLst>
              <a:latin typeface="Traditional Arabic" pitchFamily="18" charset="-78"/>
              <a:cs typeface="Traditional Arabic" pitchFamily="18" charset="-78"/>
            </a:endParaRPr>
          </a:p>
        </p:txBody>
      </p:sp>
      <p:sp>
        <p:nvSpPr>
          <p:cNvPr id="24" name="Rectangle à coins arrondis 23"/>
          <p:cNvSpPr/>
          <p:nvPr/>
        </p:nvSpPr>
        <p:spPr>
          <a:xfrm>
            <a:off x="785786" y="4786322"/>
            <a:ext cx="1500198"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000" b="1" dirty="0" smtClean="0">
                <a:effectLst>
                  <a:glow rad="228600">
                    <a:schemeClr val="accent4">
                      <a:satMod val="175000"/>
                      <a:alpha val="40000"/>
                    </a:schemeClr>
                  </a:glow>
                </a:effectLst>
              </a:rPr>
              <a:t>المفاضلة بين البدائل</a:t>
            </a:r>
            <a:endParaRPr lang="en-US" sz="2000" b="1" dirty="0">
              <a:effectLst>
                <a:glow rad="228600">
                  <a:schemeClr val="accent4">
                    <a:satMod val="175000"/>
                    <a:alpha val="40000"/>
                  </a:schemeClr>
                </a:glow>
              </a:effectLst>
              <a:latin typeface="Traditional Arabic" pitchFamily="18" charset="-78"/>
              <a:cs typeface="Traditional Arabic" pitchFamily="18" charset="-78"/>
            </a:endParaRPr>
          </a:p>
        </p:txBody>
      </p:sp>
      <p:sp>
        <p:nvSpPr>
          <p:cNvPr id="25" name="Rectangle à coins arrondis 24"/>
          <p:cNvSpPr/>
          <p:nvPr/>
        </p:nvSpPr>
        <p:spPr>
          <a:xfrm>
            <a:off x="142876" y="3643315"/>
            <a:ext cx="1500198"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400" b="1" dirty="0" smtClean="0">
                <a:effectLst>
                  <a:glow rad="228600">
                    <a:schemeClr val="accent4">
                      <a:satMod val="175000"/>
                      <a:alpha val="40000"/>
                    </a:schemeClr>
                  </a:glow>
                </a:effectLst>
                <a:latin typeface="Traditional Arabic" pitchFamily="18" charset="-78"/>
                <a:cs typeface="Traditional Arabic" pitchFamily="18" charset="-78"/>
              </a:rPr>
              <a:t>متابعة تنفيذ القرار</a:t>
            </a:r>
            <a:endParaRPr lang="en-US" sz="2400" b="1" dirty="0">
              <a:effectLst>
                <a:glow rad="228600">
                  <a:schemeClr val="accent4">
                    <a:satMod val="175000"/>
                    <a:alpha val="40000"/>
                  </a:schemeClr>
                </a:glow>
              </a:effectLst>
              <a:latin typeface="Traditional Arabic" pitchFamily="18" charset="-78"/>
              <a:cs typeface="Traditional Arabic" pitchFamily="18" charset="-78"/>
            </a:endParaRPr>
          </a:p>
        </p:txBody>
      </p:sp>
      <p:cxnSp>
        <p:nvCxnSpPr>
          <p:cNvPr id="34" name="Connecteur droit avec flèche 33"/>
          <p:cNvCxnSpPr/>
          <p:nvPr/>
        </p:nvCxnSpPr>
        <p:spPr>
          <a:xfrm rot="10800000" flipV="1">
            <a:off x="2285984" y="3429000"/>
            <a:ext cx="1214446" cy="114300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36" name="Connecteur droit avec flèche 35"/>
          <p:cNvCxnSpPr/>
          <p:nvPr/>
        </p:nvCxnSpPr>
        <p:spPr>
          <a:xfrm rot="10800000" flipV="1">
            <a:off x="1785918" y="3214686"/>
            <a:ext cx="1143008" cy="285752"/>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89440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0"/>
                                  </p:iterate>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iterate type="lt">
                                    <p:tmPct val="0"/>
                                  </p:iterate>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iterate type="lt">
                                    <p:tmPct val="0"/>
                                  </p:iterate>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iterate type="lt">
                                    <p:tmPct val="0"/>
                                  </p:iterate>
                                  <p:childTnLst>
                                    <p:set>
                                      <p:cBhvr>
                                        <p:cTn id="26" dur="1" fill="hold">
                                          <p:stCondLst>
                                            <p:cond delay="0"/>
                                          </p:stCondLst>
                                        </p:cTn>
                                        <p:tgtEl>
                                          <p:spTgt spid="13"/>
                                        </p:tgtEl>
                                        <p:attrNameLst>
                                          <p:attrName>style.visibility</p:attrName>
                                        </p:attrNameLst>
                                      </p:cBhvr>
                                      <p:to>
                                        <p:strVal val="visible"/>
                                      </p:to>
                                    </p:set>
                                    <p:animEffect transition="in" filter="fade">
                                      <p:cBhvr>
                                        <p:cTn id="27" dur="1000"/>
                                        <p:tgtEl>
                                          <p:spTgt spid="13"/>
                                        </p:tgtEl>
                                      </p:cBhvr>
                                    </p:animEffect>
                                    <p:anim calcmode="lin" valueType="num">
                                      <p:cBhvr>
                                        <p:cTn id="28" dur="1000" fill="hold"/>
                                        <p:tgtEl>
                                          <p:spTgt spid="13"/>
                                        </p:tgtEl>
                                        <p:attrNameLst>
                                          <p:attrName>ppt_x</p:attrName>
                                        </p:attrNameLst>
                                      </p:cBhvr>
                                      <p:tavLst>
                                        <p:tav tm="0">
                                          <p:val>
                                            <p:strVal val="#ppt_x"/>
                                          </p:val>
                                        </p:tav>
                                        <p:tav tm="100000">
                                          <p:val>
                                            <p:strVal val="#ppt_x"/>
                                          </p:val>
                                        </p:tav>
                                      </p:tavLst>
                                    </p:anim>
                                    <p:anim calcmode="lin" valueType="num">
                                      <p:cBhvr>
                                        <p:cTn id="29" dur="1000" fill="hold"/>
                                        <p:tgtEl>
                                          <p:spTgt spid="13"/>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iterate type="lt">
                                    <p:tmPct val="0"/>
                                  </p:iterate>
                                  <p:childTnLst>
                                    <p:set>
                                      <p:cBhvr>
                                        <p:cTn id="31" dur="1" fill="hold">
                                          <p:stCondLst>
                                            <p:cond delay="0"/>
                                          </p:stCondLst>
                                        </p:cTn>
                                        <p:tgtEl>
                                          <p:spTgt spid="17"/>
                                        </p:tgtEl>
                                        <p:attrNameLst>
                                          <p:attrName>style.visibility</p:attrName>
                                        </p:attrNameLst>
                                      </p:cBhvr>
                                      <p:to>
                                        <p:strVal val="visible"/>
                                      </p:to>
                                    </p:set>
                                    <p:animEffect transition="in" filter="fade">
                                      <p:cBhvr>
                                        <p:cTn id="32" dur="1000"/>
                                        <p:tgtEl>
                                          <p:spTgt spid="17"/>
                                        </p:tgtEl>
                                      </p:cBhvr>
                                    </p:animEffect>
                                    <p:anim calcmode="lin" valueType="num">
                                      <p:cBhvr>
                                        <p:cTn id="33" dur="1000" fill="hold"/>
                                        <p:tgtEl>
                                          <p:spTgt spid="17"/>
                                        </p:tgtEl>
                                        <p:attrNameLst>
                                          <p:attrName>ppt_x</p:attrName>
                                        </p:attrNameLst>
                                      </p:cBhvr>
                                      <p:tavLst>
                                        <p:tav tm="0">
                                          <p:val>
                                            <p:strVal val="#ppt_x"/>
                                          </p:val>
                                        </p:tav>
                                        <p:tav tm="100000">
                                          <p:val>
                                            <p:strVal val="#ppt_x"/>
                                          </p:val>
                                        </p:tav>
                                      </p:tavLst>
                                    </p:anim>
                                    <p:anim calcmode="lin" valueType="num">
                                      <p:cBhvr>
                                        <p:cTn id="34" dur="1000" fill="hold"/>
                                        <p:tgtEl>
                                          <p:spTgt spid="17"/>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iterate type="lt">
                                    <p:tmPct val="0"/>
                                  </p:iterate>
                                  <p:childTnLst>
                                    <p:set>
                                      <p:cBhvr>
                                        <p:cTn id="36" dur="1" fill="hold">
                                          <p:stCondLst>
                                            <p:cond delay="0"/>
                                          </p:stCondLst>
                                        </p:cTn>
                                        <p:tgtEl>
                                          <p:spTgt spid="34"/>
                                        </p:tgtEl>
                                        <p:attrNameLst>
                                          <p:attrName>style.visibility</p:attrName>
                                        </p:attrNameLst>
                                      </p:cBhvr>
                                      <p:to>
                                        <p:strVal val="visible"/>
                                      </p:to>
                                    </p:set>
                                    <p:animEffect transition="in" filter="fade">
                                      <p:cBhvr>
                                        <p:cTn id="37" dur="1000"/>
                                        <p:tgtEl>
                                          <p:spTgt spid="34"/>
                                        </p:tgtEl>
                                      </p:cBhvr>
                                    </p:animEffect>
                                    <p:anim calcmode="lin" valueType="num">
                                      <p:cBhvr>
                                        <p:cTn id="38" dur="1000" fill="hold"/>
                                        <p:tgtEl>
                                          <p:spTgt spid="34"/>
                                        </p:tgtEl>
                                        <p:attrNameLst>
                                          <p:attrName>ppt_x</p:attrName>
                                        </p:attrNameLst>
                                      </p:cBhvr>
                                      <p:tavLst>
                                        <p:tav tm="0">
                                          <p:val>
                                            <p:strVal val="#ppt_x"/>
                                          </p:val>
                                        </p:tav>
                                        <p:tav tm="100000">
                                          <p:val>
                                            <p:strVal val="#ppt_x"/>
                                          </p:val>
                                        </p:tav>
                                      </p:tavLst>
                                    </p:anim>
                                    <p:anim calcmode="lin" valueType="num">
                                      <p:cBhvr>
                                        <p:cTn id="39" dur="1000" fill="hold"/>
                                        <p:tgtEl>
                                          <p:spTgt spid="34"/>
                                        </p:tgtEl>
                                        <p:attrNameLst>
                                          <p:attrName>ppt_y</p:attrName>
                                        </p:attrNameLst>
                                      </p:cBhvr>
                                      <p:tavLst>
                                        <p:tav tm="0">
                                          <p:val>
                                            <p:strVal val="#ppt_y-.1"/>
                                          </p:val>
                                        </p:tav>
                                        <p:tav tm="100000">
                                          <p:val>
                                            <p:strVal val="#ppt_y"/>
                                          </p:val>
                                        </p:tav>
                                      </p:tavLst>
                                    </p:anim>
                                  </p:childTnLst>
                                </p:cTn>
                              </p:par>
                              <p:par>
                                <p:cTn id="40" presetID="47" presetClass="entr" presetSubtype="0" fill="hold" nodeType="withEffect">
                                  <p:stCondLst>
                                    <p:cond delay="0"/>
                                  </p:stCondLst>
                                  <p:iterate type="lt">
                                    <p:tmPct val="0"/>
                                  </p:iterate>
                                  <p:childTnLst>
                                    <p:set>
                                      <p:cBhvr>
                                        <p:cTn id="41" dur="1" fill="hold">
                                          <p:stCondLst>
                                            <p:cond delay="0"/>
                                          </p:stCondLst>
                                        </p:cTn>
                                        <p:tgtEl>
                                          <p:spTgt spid="36"/>
                                        </p:tgtEl>
                                        <p:attrNameLst>
                                          <p:attrName>style.visibility</p:attrName>
                                        </p:attrNameLst>
                                      </p:cBhvr>
                                      <p:to>
                                        <p:strVal val="visible"/>
                                      </p:to>
                                    </p:set>
                                    <p:animEffect transition="in" filter="fade">
                                      <p:cBhvr>
                                        <p:cTn id="42" dur="1000"/>
                                        <p:tgtEl>
                                          <p:spTgt spid="36"/>
                                        </p:tgtEl>
                                      </p:cBhvr>
                                    </p:animEffect>
                                    <p:anim calcmode="lin" valueType="num">
                                      <p:cBhvr>
                                        <p:cTn id="43" dur="1000" fill="hold"/>
                                        <p:tgtEl>
                                          <p:spTgt spid="36"/>
                                        </p:tgtEl>
                                        <p:attrNameLst>
                                          <p:attrName>ppt_x</p:attrName>
                                        </p:attrNameLst>
                                      </p:cBhvr>
                                      <p:tavLst>
                                        <p:tav tm="0">
                                          <p:val>
                                            <p:strVal val="#ppt_x"/>
                                          </p:val>
                                        </p:tav>
                                        <p:tav tm="100000">
                                          <p:val>
                                            <p:strVal val="#ppt_x"/>
                                          </p:val>
                                        </p:tav>
                                      </p:tavLst>
                                    </p:anim>
                                    <p:anim calcmode="lin" valueType="num">
                                      <p:cBhvr>
                                        <p:cTn id="44"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iterate type="lt">
                                    <p:tmPct val="0"/>
                                  </p:iterate>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par>
                                <p:cTn id="52" presetID="47" presetClass="entr" presetSubtype="0" fill="hold" grpId="0" nodeType="withEffect">
                                  <p:stCondLst>
                                    <p:cond delay="0"/>
                                  </p:stCondLst>
                                  <p:iterate type="lt">
                                    <p:tmPct val="0"/>
                                  </p:iterate>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anim calcmode="lin" valueType="num">
                                      <p:cBhvr>
                                        <p:cTn id="55" dur="1000" fill="hold"/>
                                        <p:tgtEl>
                                          <p:spTgt spid="20"/>
                                        </p:tgtEl>
                                        <p:attrNameLst>
                                          <p:attrName>ppt_x</p:attrName>
                                        </p:attrNameLst>
                                      </p:cBhvr>
                                      <p:tavLst>
                                        <p:tav tm="0">
                                          <p:val>
                                            <p:strVal val="#ppt_x"/>
                                          </p:val>
                                        </p:tav>
                                        <p:tav tm="100000">
                                          <p:val>
                                            <p:strVal val="#ppt_x"/>
                                          </p:val>
                                        </p:tav>
                                      </p:tavLst>
                                    </p:anim>
                                    <p:anim calcmode="lin" valueType="num">
                                      <p:cBhvr>
                                        <p:cTn id="56" dur="1000" fill="hold"/>
                                        <p:tgtEl>
                                          <p:spTgt spid="20"/>
                                        </p:tgtEl>
                                        <p:attrNameLst>
                                          <p:attrName>ppt_y</p:attrName>
                                        </p:attrNameLst>
                                      </p:cBhvr>
                                      <p:tavLst>
                                        <p:tav tm="0">
                                          <p:val>
                                            <p:strVal val="#ppt_y-.1"/>
                                          </p:val>
                                        </p:tav>
                                        <p:tav tm="100000">
                                          <p:val>
                                            <p:strVal val="#ppt_y"/>
                                          </p:val>
                                        </p:tav>
                                      </p:tavLst>
                                    </p:anim>
                                  </p:childTnLst>
                                </p:cTn>
                              </p:par>
                              <p:par>
                                <p:cTn id="57" presetID="47" presetClass="entr" presetSubtype="0" fill="hold" grpId="0" nodeType="withEffect">
                                  <p:stCondLst>
                                    <p:cond delay="0"/>
                                  </p:stCondLst>
                                  <p:iterate type="lt">
                                    <p:tmPct val="0"/>
                                  </p:iterate>
                                  <p:childTnLst>
                                    <p:set>
                                      <p:cBhvr>
                                        <p:cTn id="58" dur="1" fill="hold">
                                          <p:stCondLst>
                                            <p:cond delay="0"/>
                                          </p:stCondLst>
                                        </p:cTn>
                                        <p:tgtEl>
                                          <p:spTgt spid="21"/>
                                        </p:tgtEl>
                                        <p:attrNameLst>
                                          <p:attrName>style.visibility</p:attrName>
                                        </p:attrNameLst>
                                      </p:cBhvr>
                                      <p:to>
                                        <p:strVal val="visible"/>
                                      </p:to>
                                    </p:set>
                                    <p:animEffect transition="in" filter="fade">
                                      <p:cBhvr>
                                        <p:cTn id="59" dur="1000"/>
                                        <p:tgtEl>
                                          <p:spTgt spid="21"/>
                                        </p:tgtEl>
                                      </p:cBhvr>
                                    </p:animEffect>
                                    <p:anim calcmode="lin" valueType="num">
                                      <p:cBhvr>
                                        <p:cTn id="60" dur="1000" fill="hold"/>
                                        <p:tgtEl>
                                          <p:spTgt spid="21"/>
                                        </p:tgtEl>
                                        <p:attrNameLst>
                                          <p:attrName>ppt_x</p:attrName>
                                        </p:attrNameLst>
                                      </p:cBhvr>
                                      <p:tavLst>
                                        <p:tav tm="0">
                                          <p:val>
                                            <p:strVal val="#ppt_x"/>
                                          </p:val>
                                        </p:tav>
                                        <p:tav tm="100000">
                                          <p:val>
                                            <p:strVal val="#ppt_x"/>
                                          </p:val>
                                        </p:tav>
                                      </p:tavLst>
                                    </p:anim>
                                    <p:anim calcmode="lin" valueType="num">
                                      <p:cBhvr>
                                        <p:cTn id="61" dur="1000" fill="hold"/>
                                        <p:tgtEl>
                                          <p:spTgt spid="21"/>
                                        </p:tgtEl>
                                        <p:attrNameLst>
                                          <p:attrName>ppt_y</p:attrName>
                                        </p:attrNameLst>
                                      </p:cBhvr>
                                      <p:tavLst>
                                        <p:tav tm="0">
                                          <p:val>
                                            <p:strVal val="#ppt_y-.1"/>
                                          </p:val>
                                        </p:tav>
                                        <p:tav tm="100000">
                                          <p:val>
                                            <p:strVal val="#ppt_y"/>
                                          </p:val>
                                        </p:tav>
                                      </p:tavLst>
                                    </p:anim>
                                  </p:childTnLst>
                                </p:cTn>
                              </p:par>
                              <p:par>
                                <p:cTn id="62" presetID="47" presetClass="entr" presetSubtype="0" fill="hold" grpId="0" nodeType="withEffect">
                                  <p:stCondLst>
                                    <p:cond delay="0"/>
                                  </p:stCondLst>
                                  <p:iterate type="lt">
                                    <p:tmPct val="0"/>
                                  </p:iterate>
                                  <p:childTnLst>
                                    <p:set>
                                      <p:cBhvr>
                                        <p:cTn id="63" dur="1" fill="hold">
                                          <p:stCondLst>
                                            <p:cond delay="0"/>
                                          </p:stCondLst>
                                        </p:cTn>
                                        <p:tgtEl>
                                          <p:spTgt spid="22"/>
                                        </p:tgtEl>
                                        <p:attrNameLst>
                                          <p:attrName>style.visibility</p:attrName>
                                        </p:attrNameLst>
                                      </p:cBhvr>
                                      <p:to>
                                        <p:strVal val="visible"/>
                                      </p:to>
                                    </p:set>
                                    <p:animEffect transition="in" filter="fade">
                                      <p:cBhvr>
                                        <p:cTn id="64" dur="1000"/>
                                        <p:tgtEl>
                                          <p:spTgt spid="22"/>
                                        </p:tgtEl>
                                      </p:cBhvr>
                                    </p:animEffect>
                                    <p:anim calcmode="lin" valueType="num">
                                      <p:cBhvr>
                                        <p:cTn id="65" dur="1000" fill="hold"/>
                                        <p:tgtEl>
                                          <p:spTgt spid="22"/>
                                        </p:tgtEl>
                                        <p:attrNameLst>
                                          <p:attrName>ppt_x</p:attrName>
                                        </p:attrNameLst>
                                      </p:cBhvr>
                                      <p:tavLst>
                                        <p:tav tm="0">
                                          <p:val>
                                            <p:strVal val="#ppt_x"/>
                                          </p:val>
                                        </p:tav>
                                        <p:tav tm="100000">
                                          <p:val>
                                            <p:strVal val="#ppt_x"/>
                                          </p:val>
                                        </p:tav>
                                      </p:tavLst>
                                    </p:anim>
                                    <p:anim calcmode="lin" valueType="num">
                                      <p:cBhvr>
                                        <p:cTn id="66" dur="1000" fill="hold"/>
                                        <p:tgtEl>
                                          <p:spTgt spid="22"/>
                                        </p:tgtEl>
                                        <p:attrNameLst>
                                          <p:attrName>ppt_y</p:attrName>
                                        </p:attrNameLst>
                                      </p:cBhvr>
                                      <p:tavLst>
                                        <p:tav tm="0">
                                          <p:val>
                                            <p:strVal val="#ppt_y-.1"/>
                                          </p:val>
                                        </p:tav>
                                        <p:tav tm="100000">
                                          <p:val>
                                            <p:strVal val="#ppt_y"/>
                                          </p:val>
                                        </p:tav>
                                      </p:tavLst>
                                    </p:anim>
                                  </p:childTnLst>
                                </p:cTn>
                              </p:par>
                              <p:par>
                                <p:cTn id="67" presetID="47" presetClass="entr" presetSubtype="0" fill="hold" grpId="0" nodeType="withEffect">
                                  <p:stCondLst>
                                    <p:cond delay="0"/>
                                  </p:stCondLst>
                                  <p:iterate type="lt">
                                    <p:tmPct val="0"/>
                                  </p:iterate>
                                  <p:childTnLst>
                                    <p:set>
                                      <p:cBhvr>
                                        <p:cTn id="68" dur="1" fill="hold">
                                          <p:stCondLst>
                                            <p:cond delay="0"/>
                                          </p:stCondLst>
                                        </p:cTn>
                                        <p:tgtEl>
                                          <p:spTgt spid="24"/>
                                        </p:tgtEl>
                                        <p:attrNameLst>
                                          <p:attrName>style.visibility</p:attrName>
                                        </p:attrNameLst>
                                      </p:cBhvr>
                                      <p:to>
                                        <p:strVal val="visible"/>
                                      </p:to>
                                    </p:set>
                                    <p:animEffect transition="in" filter="fade">
                                      <p:cBhvr>
                                        <p:cTn id="69" dur="1000"/>
                                        <p:tgtEl>
                                          <p:spTgt spid="24"/>
                                        </p:tgtEl>
                                      </p:cBhvr>
                                    </p:animEffect>
                                    <p:anim calcmode="lin" valueType="num">
                                      <p:cBhvr>
                                        <p:cTn id="70" dur="1000" fill="hold"/>
                                        <p:tgtEl>
                                          <p:spTgt spid="24"/>
                                        </p:tgtEl>
                                        <p:attrNameLst>
                                          <p:attrName>ppt_x</p:attrName>
                                        </p:attrNameLst>
                                      </p:cBhvr>
                                      <p:tavLst>
                                        <p:tav tm="0">
                                          <p:val>
                                            <p:strVal val="#ppt_x"/>
                                          </p:val>
                                        </p:tav>
                                        <p:tav tm="100000">
                                          <p:val>
                                            <p:strVal val="#ppt_x"/>
                                          </p:val>
                                        </p:tav>
                                      </p:tavLst>
                                    </p:anim>
                                    <p:anim calcmode="lin" valueType="num">
                                      <p:cBhvr>
                                        <p:cTn id="71" dur="1000" fill="hold"/>
                                        <p:tgtEl>
                                          <p:spTgt spid="24"/>
                                        </p:tgtEl>
                                        <p:attrNameLst>
                                          <p:attrName>ppt_y</p:attrName>
                                        </p:attrNameLst>
                                      </p:cBhvr>
                                      <p:tavLst>
                                        <p:tav tm="0">
                                          <p:val>
                                            <p:strVal val="#ppt_y-.1"/>
                                          </p:val>
                                        </p:tav>
                                        <p:tav tm="100000">
                                          <p:val>
                                            <p:strVal val="#ppt_y"/>
                                          </p:val>
                                        </p:tav>
                                      </p:tavLst>
                                    </p:anim>
                                  </p:childTnLst>
                                </p:cTn>
                              </p:par>
                              <p:par>
                                <p:cTn id="72" presetID="47" presetClass="entr" presetSubtype="0" fill="hold" grpId="0" nodeType="withEffect">
                                  <p:stCondLst>
                                    <p:cond delay="0"/>
                                  </p:stCondLst>
                                  <p:iterate type="lt">
                                    <p:tmPct val="0"/>
                                  </p:iterate>
                                  <p:childTnLst>
                                    <p:set>
                                      <p:cBhvr>
                                        <p:cTn id="73" dur="1" fill="hold">
                                          <p:stCondLst>
                                            <p:cond delay="0"/>
                                          </p:stCondLst>
                                        </p:cTn>
                                        <p:tgtEl>
                                          <p:spTgt spid="25"/>
                                        </p:tgtEl>
                                        <p:attrNameLst>
                                          <p:attrName>style.visibility</p:attrName>
                                        </p:attrNameLst>
                                      </p:cBhvr>
                                      <p:to>
                                        <p:strVal val="visible"/>
                                      </p:to>
                                    </p:set>
                                    <p:animEffect transition="in" filter="fade">
                                      <p:cBhvr>
                                        <p:cTn id="74" dur="1000"/>
                                        <p:tgtEl>
                                          <p:spTgt spid="25"/>
                                        </p:tgtEl>
                                      </p:cBhvr>
                                    </p:animEffect>
                                    <p:anim calcmode="lin" valueType="num">
                                      <p:cBhvr>
                                        <p:cTn id="75" dur="1000" fill="hold"/>
                                        <p:tgtEl>
                                          <p:spTgt spid="25"/>
                                        </p:tgtEl>
                                        <p:attrNameLst>
                                          <p:attrName>ppt_x</p:attrName>
                                        </p:attrNameLst>
                                      </p:cBhvr>
                                      <p:tavLst>
                                        <p:tav tm="0">
                                          <p:val>
                                            <p:strVal val="#ppt_x"/>
                                          </p:val>
                                        </p:tav>
                                        <p:tav tm="100000">
                                          <p:val>
                                            <p:strVal val="#ppt_x"/>
                                          </p:val>
                                        </p:tav>
                                      </p:tavLst>
                                    </p:anim>
                                    <p:anim calcmode="lin" valueType="num">
                                      <p:cBhvr>
                                        <p:cTn id="7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17" presetClass="exit" presetSubtype="10" fill="hold" grpId="1" nodeType="clickEffect">
                                  <p:stCondLst>
                                    <p:cond delay="0"/>
                                  </p:stCondLst>
                                  <p:iterate type="lt">
                                    <p:tmPct val="0"/>
                                  </p:iterate>
                                  <p:childTnLst>
                                    <p:anim calcmode="lin" valueType="num">
                                      <p:cBhvr>
                                        <p:cTn id="80" dur="500"/>
                                        <p:tgtEl>
                                          <p:spTgt spid="6">
                                            <p:txEl>
                                              <p:pRg st="0" end="0"/>
                                            </p:txEl>
                                          </p:spTgt>
                                        </p:tgtEl>
                                        <p:attrNameLst>
                                          <p:attrName>ppt_w</p:attrName>
                                        </p:attrNameLst>
                                      </p:cBhvr>
                                      <p:tavLst>
                                        <p:tav tm="0">
                                          <p:val>
                                            <p:strVal val="ppt_w"/>
                                          </p:val>
                                        </p:tav>
                                        <p:tav tm="100000">
                                          <p:val>
                                            <p:fltVal val="0"/>
                                          </p:val>
                                        </p:tav>
                                      </p:tavLst>
                                    </p:anim>
                                    <p:anim calcmode="lin" valueType="num">
                                      <p:cBhvr>
                                        <p:cTn id="81" dur="500"/>
                                        <p:tgtEl>
                                          <p:spTgt spid="6">
                                            <p:txEl>
                                              <p:pRg st="0" end="0"/>
                                            </p:txEl>
                                          </p:spTgt>
                                        </p:tgtEl>
                                        <p:attrNameLst>
                                          <p:attrName>ppt_h</p:attrName>
                                        </p:attrNameLst>
                                      </p:cBhvr>
                                      <p:tavLst>
                                        <p:tav tm="0">
                                          <p:val>
                                            <p:strVal val="ppt_h"/>
                                          </p:val>
                                        </p:tav>
                                        <p:tav tm="100000">
                                          <p:val>
                                            <p:strVal val="ppt_h"/>
                                          </p:val>
                                        </p:tav>
                                      </p:tavLst>
                                    </p:anim>
                                    <p:set>
                                      <p:cBhvr>
                                        <p:cTn id="82" dur="1" fill="hold">
                                          <p:stCondLst>
                                            <p:cond delay="499"/>
                                          </p:stCondLst>
                                        </p:cTn>
                                        <p:tgtEl>
                                          <p:spTgt spid="6">
                                            <p:txEl>
                                              <p:pRg st="0" end="0"/>
                                            </p:txEl>
                                          </p:spTgt>
                                        </p:tgtEl>
                                        <p:attrNameLst>
                                          <p:attrName>style.visibility</p:attrName>
                                        </p:attrNameLst>
                                      </p:cBhvr>
                                      <p:to>
                                        <p:strVal val="hidden"/>
                                      </p:to>
                                    </p:set>
                                  </p:childTnLst>
                                </p:cTn>
                              </p:par>
                              <p:par>
                                <p:cTn id="83" presetID="17" presetClass="exit" presetSubtype="10" fill="hold" grpId="1" nodeType="withEffect">
                                  <p:stCondLst>
                                    <p:cond delay="0"/>
                                  </p:stCondLst>
                                  <p:childTnLst>
                                    <p:anim calcmode="lin" valueType="num">
                                      <p:cBhvr>
                                        <p:cTn id="84" dur="500"/>
                                        <p:tgtEl>
                                          <p:spTgt spid="6">
                                            <p:bg/>
                                          </p:spTgt>
                                        </p:tgtEl>
                                        <p:attrNameLst>
                                          <p:attrName>ppt_w</p:attrName>
                                        </p:attrNameLst>
                                      </p:cBhvr>
                                      <p:tavLst>
                                        <p:tav tm="0">
                                          <p:val>
                                            <p:strVal val="ppt_w"/>
                                          </p:val>
                                        </p:tav>
                                        <p:tav tm="100000">
                                          <p:val>
                                            <p:fltVal val="0"/>
                                          </p:val>
                                        </p:tav>
                                      </p:tavLst>
                                    </p:anim>
                                    <p:anim calcmode="lin" valueType="num">
                                      <p:cBhvr>
                                        <p:cTn id="85" dur="500"/>
                                        <p:tgtEl>
                                          <p:spTgt spid="6">
                                            <p:bg/>
                                          </p:spTgt>
                                        </p:tgtEl>
                                        <p:attrNameLst>
                                          <p:attrName>ppt_h</p:attrName>
                                        </p:attrNameLst>
                                      </p:cBhvr>
                                      <p:tavLst>
                                        <p:tav tm="0">
                                          <p:val>
                                            <p:strVal val="ppt_h"/>
                                          </p:val>
                                        </p:tav>
                                        <p:tav tm="100000">
                                          <p:val>
                                            <p:strVal val="ppt_h"/>
                                          </p:val>
                                        </p:tav>
                                      </p:tavLst>
                                    </p:anim>
                                    <p:set>
                                      <p:cBhvr>
                                        <p:cTn id="86" dur="1" fill="hold">
                                          <p:stCondLst>
                                            <p:cond delay="499"/>
                                          </p:stCondLst>
                                        </p:cTn>
                                        <p:tgtEl>
                                          <p:spTgt spid="6">
                                            <p:bg/>
                                          </p:spTgt>
                                        </p:tgtEl>
                                        <p:attrNameLst>
                                          <p:attrName>style.visibility</p:attrName>
                                        </p:attrNameLst>
                                      </p:cBhvr>
                                      <p:to>
                                        <p:strVal val="hidden"/>
                                      </p:to>
                                    </p:set>
                                  </p:childTnLst>
                                </p:cTn>
                              </p:par>
                              <p:par>
                                <p:cTn id="87" presetID="17" presetClass="exit" presetSubtype="10" fill="hold" nodeType="withEffect">
                                  <p:stCondLst>
                                    <p:cond delay="0"/>
                                  </p:stCondLst>
                                  <p:iterate type="lt">
                                    <p:tmPct val="0"/>
                                  </p:iterate>
                                  <p:childTnLst>
                                    <p:anim calcmode="lin" valueType="num">
                                      <p:cBhvr>
                                        <p:cTn id="88" dur="500"/>
                                        <p:tgtEl>
                                          <p:spTgt spid="8"/>
                                        </p:tgtEl>
                                        <p:attrNameLst>
                                          <p:attrName>ppt_w</p:attrName>
                                        </p:attrNameLst>
                                      </p:cBhvr>
                                      <p:tavLst>
                                        <p:tav tm="0">
                                          <p:val>
                                            <p:strVal val="ppt_w"/>
                                          </p:val>
                                        </p:tav>
                                        <p:tav tm="100000">
                                          <p:val>
                                            <p:fltVal val="0"/>
                                          </p:val>
                                        </p:tav>
                                      </p:tavLst>
                                    </p:anim>
                                    <p:anim calcmode="lin" valueType="num">
                                      <p:cBhvr>
                                        <p:cTn id="89" dur="500"/>
                                        <p:tgtEl>
                                          <p:spTgt spid="8"/>
                                        </p:tgtEl>
                                        <p:attrNameLst>
                                          <p:attrName>ppt_h</p:attrName>
                                        </p:attrNameLst>
                                      </p:cBhvr>
                                      <p:tavLst>
                                        <p:tav tm="0">
                                          <p:val>
                                            <p:strVal val="ppt_h"/>
                                          </p:val>
                                        </p:tav>
                                        <p:tav tm="100000">
                                          <p:val>
                                            <p:strVal val="ppt_h"/>
                                          </p:val>
                                        </p:tav>
                                      </p:tavLst>
                                    </p:anim>
                                    <p:set>
                                      <p:cBhvr>
                                        <p:cTn id="90" dur="1" fill="hold">
                                          <p:stCondLst>
                                            <p:cond delay="499"/>
                                          </p:stCondLst>
                                        </p:cTn>
                                        <p:tgtEl>
                                          <p:spTgt spid="8"/>
                                        </p:tgtEl>
                                        <p:attrNameLst>
                                          <p:attrName>style.visibility</p:attrName>
                                        </p:attrNameLst>
                                      </p:cBhvr>
                                      <p:to>
                                        <p:strVal val="hidden"/>
                                      </p:to>
                                    </p:set>
                                  </p:childTnLst>
                                </p:cTn>
                              </p:par>
                              <p:par>
                                <p:cTn id="91" presetID="17" presetClass="exit" presetSubtype="10" fill="hold" nodeType="withEffect">
                                  <p:stCondLst>
                                    <p:cond delay="0"/>
                                  </p:stCondLst>
                                  <p:iterate type="lt">
                                    <p:tmPct val="0"/>
                                  </p:iterate>
                                  <p:childTnLst>
                                    <p:anim calcmode="lin" valueType="num">
                                      <p:cBhvr>
                                        <p:cTn id="92" dur="500"/>
                                        <p:tgtEl>
                                          <p:spTgt spid="11"/>
                                        </p:tgtEl>
                                        <p:attrNameLst>
                                          <p:attrName>ppt_w</p:attrName>
                                        </p:attrNameLst>
                                      </p:cBhvr>
                                      <p:tavLst>
                                        <p:tav tm="0">
                                          <p:val>
                                            <p:strVal val="ppt_w"/>
                                          </p:val>
                                        </p:tav>
                                        <p:tav tm="100000">
                                          <p:val>
                                            <p:fltVal val="0"/>
                                          </p:val>
                                        </p:tav>
                                      </p:tavLst>
                                    </p:anim>
                                    <p:anim calcmode="lin" valueType="num">
                                      <p:cBhvr>
                                        <p:cTn id="93" dur="500"/>
                                        <p:tgtEl>
                                          <p:spTgt spid="11"/>
                                        </p:tgtEl>
                                        <p:attrNameLst>
                                          <p:attrName>ppt_h</p:attrName>
                                        </p:attrNameLst>
                                      </p:cBhvr>
                                      <p:tavLst>
                                        <p:tav tm="0">
                                          <p:val>
                                            <p:strVal val="ppt_h"/>
                                          </p:val>
                                        </p:tav>
                                        <p:tav tm="100000">
                                          <p:val>
                                            <p:strVal val="ppt_h"/>
                                          </p:val>
                                        </p:tav>
                                      </p:tavLst>
                                    </p:anim>
                                    <p:set>
                                      <p:cBhvr>
                                        <p:cTn id="94" dur="1" fill="hold">
                                          <p:stCondLst>
                                            <p:cond delay="499"/>
                                          </p:stCondLst>
                                        </p:cTn>
                                        <p:tgtEl>
                                          <p:spTgt spid="11"/>
                                        </p:tgtEl>
                                        <p:attrNameLst>
                                          <p:attrName>style.visibility</p:attrName>
                                        </p:attrNameLst>
                                      </p:cBhvr>
                                      <p:to>
                                        <p:strVal val="hidden"/>
                                      </p:to>
                                    </p:set>
                                  </p:childTnLst>
                                </p:cTn>
                              </p:par>
                              <p:par>
                                <p:cTn id="95" presetID="17" presetClass="exit" presetSubtype="10" fill="hold" nodeType="withEffect">
                                  <p:stCondLst>
                                    <p:cond delay="0"/>
                                  </p:stCondLst>
                                  <p:iterate type="lt">
                                    <p:tmPct val="0"/>
                                  </p:iterate>
                                  <p:childTnLst>
                                    <p:anim calcmode="lin" valueType="num">
                                      <p:cBhvr>
                                        <p:cTn id="96" dur="500"/>
                                        <p:tgtEl>
                                          <p:spTgt spid="13"/>
                                        </p:tgtEl>
                                        <p:attrNameLst>
                                          <p:attrName>ppt_w</p:attrName>
                                        </p:attrNameLst>
                                      </p:cBhvr>
                                      <p:tavLst>
                                        <p:tav tm="0">
                                          <p:val>
                                            <p:strVal val="ppt_w"/>
                                          </p:val>
                                        </p:tav>
                                        <p:tav tm="100000">
                                          <p:val>
                                            <p:fltVal val="0"/>
                                          </p:val>
                                        </p:tav>
                                      </p:tavLst>
                                    </p:anim>
                                    <p:anim calcmode="lin" valueType="num">
                                      <p:cBhvr>
                                        <p:cTn id="97" dur="500"/>
                                        <p:tgtEl>
                                          <p:spTgt spid="13"/>
                                        </p:tgtEl>
                                        <p:attrNameLst>
                                          <p:attrName>ppt_h</p:attrName>
                                        </p:attrNameLst>
                                      </p:cBhvr>
                                      <p:tavLst>
                                        <p:tav tm="0">
                                          <p:val>
                                            <p:strVal val="ppt_h"/>
                                          </p:val>
                                        </p:tav>
                                        <p:tav tm="100000">
                                          <p:val>
                                            <p:strVal val="ppt_h"/>
                                          </p:val>
                                        </p:tav>
                                      </p:tavLst>
                                    </p:anim>
                                    <p:set>
                                      <p:cBhvr>
                                        <p:cTn id="98" dur="1" fill="hold">
                                          <p:stCondLst>
                                            <p:cond delay="499"/>
                                          </p:stCondLst>
                                        </p:cTn>
                                        <p:tgtEl>
                                          <p:spTgt spid="13"/>
                                        </p:tgtEl>
                                        <p:attrNameLst>
                                          <p:attrName>style.visibility</p:attrName>
                                        </p:attrNameLst>
                                      </p:cBhvr>
                                      <p:to>
                                        <p:strVal val="hidden"/>
                                      </p:to>
                                    </p:set>
                                  </p:childTnLst>
                                </p:cTn>
                              </p:par>
                              <p:par>
                                <p:cTn id="99" presetID="17" presetClass="exit" presetSubtype="10" fill="hold" nodeType="withEffect">
                                  <p:stCondLst>
                                    <p:cond delay="0"/>
                                  </p:stCondLst>
                                  <p:iterate type="lt">
                                    <p:tmPct val="0"/>
                                  </p:iterate>
                                  <p:childTnLst>
                                    <p:anim calcmode="lin" valueType="num">
                                      <p:cBhvr>
                                        <p:cTn id="100" dur="500"/>
                                        <p:tgtEl>
                                          <p:spTgt spid="17"/>
                                        </p:tgtEl>
                                        <p:attrNameLst>
                                          <p:attrName>ppt_w</p:attrName>
                                        </p:attrNameLst>
                                      </p:cBhvr>
                                      <p:tavLst>
                                        <p:tav tm="0">
                                          <p:val>
                                            <p:strVal val="ppt_w"/>
                                          </p:val>
                                        </p:tav>
                                        <p:tav tm="100000">
                                          <p:val>
                                            <p:fltVal val="0"/>
                                          </p:val>
                                        </p:tav>
                                      </p:tavLst>
                                    </p:anim>
                                    <p:anim calcmode="lin" valueType="num">
                                      <p:cBhvr>
                                        <p:cTn id="101" dur="500"/>
                                        <p:tgtEl>
                                          <p:spTgt spid="17"/>
                                        </p:tgtEl>
                                        <p:attrNameLst>
                                          <p:attrName>ppt_h</p:attrName>
                                        </p:attrNameLst>
                                      </p:cBhvr>
                                      <p:tavLst>
                                        <p:tav tm="0">
                                          <p:val>
                                            <p:strVal val="ppt_h"/>
                                          </p:val>
                                        </p:tav>
                                        <p:tav tm="100000">
                                          <p:val>
                                            <p:strVal val="ppt_h"/>
                                          </p:val>
                                        </p:tav>
                                      </p:tavLst>
                                    </p:anim>
                                    <p:set>
                                      <p:cBhvr>
                                        <p:cTn id="102" dur="1" fill="hold">
                                          <p:stCondLst>
                                            <p:cond delay="499"/>
                                          </p:stCondLst>
                                        </p:cTn>
                                        <p:tgtEl>
                                          <p:spTgt spid="17"/>
                                        </p:tgtEl>
                                        <p:attrNameLst>
                                          <p:attrName>style.visibility</p:attrName>
                                        </p:attrNameLst>
                                      </p:cBhvr>
                                      <p:to>
                                        <p:strVal val="hidden"/>
                                      </p:to>
                                    </p:set>
                                  </p:childTnLst>
                                </p:cTn>
                              </p:par>
                              <p:par>
                                <p:cTn id="103" presetID="17" presetClass="exit" presetSubtype="10" fill="hold" grpId="1" nodeType="withEffect">
                                  <p:stCondLst>
                                    <p:cond delay="0"/>
                                  </p:stCondLst>
                                  <p:iterate type="lt">
                                    <p:tmPct val="0"/>
                                  </p:iterate>
                                  <p:childTnLst>
                                    <p:anim calcmode="lin" valueType="num">
                                      <p:cBhvr>
                                        <p:cTn id="104" dur="500"/>
                                        <p:tgtEl>
                                          <p:spTgt spid="18"/>
                                        </p:tgtEl>
                                        <p:attrNameLst>
                                          <p:attrName>ppt_w</p:attrName>
                                        </p:attrNameLst>
                                      </p:cBhvr>
                                      <p:tavLst>
                                        <p:tav tm="0">
                                          <p:val>
                                            <p:strVal val="ppt_w"/>
                                          </p:val>
                                        </p:tav>
                                        <p:tav tm="100000">
                                          <p:val>
                                            <p:fltVal val="0"/>
                                          </p:val>
                                        </p:tav>
                                      </p:tavLst>
                                    </p:anim>
                                    <p:anim calcmode="lin" valueType="num">
                                      <p:cBhvr>
                                        <p:cTn id="105" dur="500"/>
                                        <p:tgtEl>
                                          <p:spTgt spid="18"/>
                                        </p:tgtEl>
                                        <p:attrNameLst>
                                          <p:attrName>ppt_h</p:attrName>
                                        </p:attrNameLst>
                                      </p:cBhvr>
                                      <p:tavLst>
                                        <p:tav tm="0">
                                          <p:val>
                                            <p:strVal val="ppt_h"/>
                                          </p:val>
                                        </p:tav>
                                        <p:tav tm="100000">
                                          <p:val>
                                            <p:strVal val="ppt_h"/>
                                          </p:val>
                                        </p:tav>
                                      </p:tavLst>
                                    </p:anim>
                                    <p:set>
                                      <p:cBhvr>
                                        <p:cTn id="106" dur="1" fill="hold">
                                          <p:stCondLst>
                                            <p:cond delay="499"/>
                                          </p:stCondLst>
                                        </p:cTn>
                                        <p:tgtEl>
                                          <p:spTgt spid="18"/>
                                        </p:tgtEl>
                                        <p:attrNameLst>
                                          <p:attrName>style.visibility</p:attrName>
                                        </p:attrNameLst>
                                      </p:cBhvr>
                                      <p:to>
                                        <p:strVal val="hidden"/>
                                      </p:to>
                                    </p:set>
                                  </p:childTnLst>
                                </p:cTn>
                              </p:par>
                              <p:par>
                                <p:cTn id="107" presetID="17" presetClass="exit" presetSubtype="10" fill="hold" grpId="1" nodeType="withEffect">
                                  <p:stCondLst>
                                    <p:cond delay="0"/>
                                  </p:stCondLst>
                                  <p:iterate type="lt">
                                    <p:tmPct val="0"/>
                                  </p:iterate>
                                  <p:childTnLst>
                                    <p:anim calcmode="lin" valueType="num">
                                      <p:cBhvr>
                                        <p:cTn id="108" dur="500"/>
                                        <p:tgtEl>
                                          <p:spTgt spid="20"/>
                                        </p:tgtEl>
                                        <p:attrNameLst>
                                          <p:attrName>ppt_w</p:attrName>
                                        </p:attrNameLst>
                                      </p:cBhvr>
                                      <p:tavLst>
                                        <p:tav tm="0">
                                          <p:val>
                                            <p:strVal val="ppt_w"/>
                                          </p:val>
                                        </p:tav>
                                        <p:tav tm="100000">
                                          <p:val>
                                            <p:fltVal val="0"/>
                                          </p:val>
                                        </p:tav>
                                      </p:tavLst>
                                    </p:anim>
                                    <p:anim calcmode="lin" valueType="num">
                                      <p:cBhvr>
                                        <p:cTn id="109" dur="500"/>
                                        <p:tgtEl>
                                          <p:spTgt spid="20"/>
                                        </p:tgtEl>
                                        <p:attrNameLst>
                                          <p:attrName>ppt_h</p:attrName>
                                        </p:attrNameLst>
                                      </p:cBhvr>
                                      <p:tavLst>
                                        <p:tav tm="0">
                                          <p:val>
                                            <p:strVal val="ppt_h"/>
                                          </p:val>
                                        </p:tav>
                                        <p:tav tm="100000">
                                          <p:val>
                                            <p:strVal val="ppt_h"/>
                                          </p:val>
                                        </p:tav>
                                      </p:tavLst>
                                    </p:anim>
                                    <p:set>
                                      <p:cBhvr>
                                        <p:cTn id="110" dur="1" fill="hold">
                                          <p:stCondLst>
                                            <p:cond delay="499"/>
                                          </p:stCondLst>
                                        </p:cTn>
                                        <p:tgtEl>
                                          <p:spTgt spid="20"/>
                                        </p:tgtEl>
                                        <p:attrNameLst>
                                          <p:attrName>style.visibility</p:attrName>
                                        </p:attrNameLst>
                                      </p:cBhvr>
                                      <p:to>
                                        <p:strVal val="hidden"/>
                                      </p:to>
                                    </p:set>
                                  </p:childTnLst>
                                </p:cTn>
                              </p:par>
                              <p:par>
                                <p:cTn id="111" presetID="17" presetClass="exit" presetSubtype="10" fill="hold" grpId="1" nodeType="withEffect">
                                  <p:stCondLst>
                                    <p:cond delay="0"/>
                                  </p:stCondLst>
                                  <p:iterate type="lt">
                                    <p:tmPct val="0"/>
                                  </p:iterate>
                                  <p:childTnLst>
                                    <p:anim calcmode="lin" valueType="num">
                                      <p:cBhvr>
                                        <p:cTn id="112" dur="500"/>
                                        <p:tgtEl>
                                          <p:spTgt spid="21"/>
                                        </p:tgtEl>
                                        <p:attrNameLst>
                                          <p:attrName>ppt_w</p:attrName>
                                        </p:attrNameLst>
                                      </p:cBhvr>
                                      <p:tavLst>
                                        <p:tav tm="0">
                                          <p:val>
                                            <p:strVal val="ppt_w"/>
                                          </p:val>
                                        </p:tav>
                                        <p:tav tm="100000">
                                          <p:val>
                                            <p:fltVal val="0"/>
                                          </p:val>
                                        </p:tav>
                                      </p:tavLst>
                                    </p:anim>
                                    <p:anim calcmode="lin" valueType="num">
                                      <p:cBhvr>
                                        <p:cTn id="113" dur="500"/>
                                        <p:tgtEl>
                                          <p:spTgt spid="21"/>
                                        </p:tgtEl>
                                        <p:attrNameLst>
                                          <p:attrName>ppt_h</p:attrName>
                                        </p:attrNameLst>
                                      </p:cBhvr>
                                      <p:tavLst>
                                        <p:tav tm="0">
                                          <p:val>
                                            <p:strVal val="ppt_h"/>
                                          </p:val>
                                        </p:tav>
                                        <p:tav tm="100000">
                                          <p:val>
                                            <p:strVal val="ppt_h"/>
                                          </p:val>
                                        </p:tav>
                                      </p:tavLst>
                                    </p:anim>
                                    <p:set>
                                      <p:cBhvr>
                                        <p:cTn id="114" dur="1" fill="hold">
                                          <p:stCondLst>
                                            <p:cond delay="499"/>
                                          </p:stCondLst>
                                        </p:cTn>
                                        <p:tgtEl>
                                          <p:spTgt spid="21"/>
                                        </p:tgtEl>
                                        <p:attrNameLst>
                                          <p:attrName>style.visibility</p:attrName>
                                        </p:attrNameLst>
                                      </p:cBhvr>
                                      <p:to>
                                        <p:strVal val="hidden"/>
                                      </p:to>
                                    </p:set>
                                  </p:childTnLst>
                                </p:cTn>
                              </p:par>
                              <p:par>
                                <p:cTn id="115" presetID="17" presetClass="exit" presetSubtype="10" fill="hold" grpId="1" nodeType="withEffect">
                                  <p:stCondLst>
                                    <p:cond delay="0"/>
                                  </p:stCondLst>
                                  <p:iterate type="lt">
                                    <p:tmPct val="0"/>
                                  </p:iterate>
                                  <p:childTnLst>
                                    <p:anim calcmode="lin" valueType="num">
                                      <p:cBhvr>
                                        <p:cTn id="116" dur="500"/>
                                        <p:tgtEl>
                                          <p:spTgt spid="22"/>
                                        </p:tgtEl>
                                        <p:attrNameLst>
                                          <p:attrName>ppt_w</p:attrName>
                                        </p:attrNameLst>
                                      </p:cBhvr>
                                      <p:tavLst>
                                        <p:tav tm="0">
                                          <p:val>
                                            <p:strVal val="ppt_w"/>
                                          </p:val>
                                        </p:tav>
                                        <p:tav tm="100000">
                                          <p:val>
                                            <p:fltVal val="0"/>
                                          </p:val>
                                        </p:tav>
                                      </p:tavLst>
                                    </p:anim>
                                    <p:anim calcmode="lin" valueType="num">
                                      <p:cBhvr>
                                        <p:cTn id="117" dur="500"/>
                                        <p:tgtEl>
                                          <p:spTgt spid="22"/>
                                        </p:tgtEl>
                                        <p:attrNameLst>
                                          <p:attrName>ppt_h</p:attrName>
                                        </p:attrNameLst>
                                      </p:cBhvr>
                                      <p:tavLst>
                                        <p:tav tm="0">
                                          <p:val>
                                            <p:strVal val="ppt_h"/>
                                          </p:val>
                                        </p:tav>
                                        <p:tav tm="100000">
                                          <p:val>
                                            <p:strVal val="ppt_h"/>
                                          </p:val>
                                        </p:tav>
                                      </p:tavLst>
                                    </p:anim>
                                    <p:set>
                                      <p:cBhvr>
                                        <p:cTn id="118" dur="1" fill="hold">
                                          <p:stCondLst>
                                            <p:cond delay="499"/>
                                          </p:stCondLst>
                                        </p:cTn>
                                        <p:tgtEl>
                                          <p:spTgt spid="22"/>
                                        </p:tgtEl>
                                        <p:attrNameLst>
                                          <p:attrName>style.visibility</p:attrName>
                                        </p:attrNameLst>
                                      </p:cBhvr>
                                      <p:to>
                                        <p:strVal val="hidden"/>
                                      </p:to>
                                    </p:set>
                                  </p:childTnLst>
                                </p:cTn>
                              </p:par>
                              <p:par>
                                <p:cTn id="119" presetID="17" presetClass="exit" presetSubtype="10" fill="hold" grpId="1" nodeType="withEffect">
                                  <p:stCondLst>
                                    <p:cond delay="0"/>
                                  </p:stCondLst>
                                  <p:iterate type="lt">
                                    <p:tmPct val="0"/>
                                  </p:iterate>
                                  <p:childTnLst>
                                    <p:anim calcmode="lin" valueType="num">
                                      <p:cBhvr>
                                        <p:cTn id="120" dur="500"/>
                                        <p:tgtEl>
                                          <p:spTgt spid="24"/>
                                        </p:tgtEl>
                                        <p:attrNameLst>
                                          <p:attrName>ppt_w</p:attrName>
                                        </p:attrNameLst>
                                      </p:cBhvr>
                                      <p:tavLst>
                                        <p:tav tm="0">
                                          <p:val>
                                            <p:strVal val="ppt_w"/>
                                          </p:val>
                                        </p:tav>
                                        <p:tav tm="100000">
                                          <p:val>
                                            <p:fltVal val="0"/>
                                          </p:val>
                                        </p:tav>
                                      </p:tavLst>
                                    </p:anim>
                                    <p:anim calcmode="lin" valueType="num">
                                      <p:cBhvr>
                                        <p:cTn id="121" dur="500"/>
                                        <p:tgtEl>
                                          <p:spTgt spid="24"/>
                                        </p:tgtEl>
                                        <p:attrNameLst>
                                          <p:attrName>ppt_h</p:attrName>
                                        </p:attrNameLst>
                                      </p:cBhvr>
                                      <p:tavLst>
                                        <p:tav tm="0">
                                          <p:val>
                                            <p:strVal val="ppt_h"/>
                                          </p:val>
                                        </p:tav>
                                        <p:tav tm="100000">
                                          <p:val>
                                            <p:strVal val="ppt_h"/>
                                          </p:val>
                                        </p:tav>
                                      </p:tavLst>
                                    </p:anim>
                                    <p:set>
                                      <p:cBhvr>
                                        <p:cTn id="122" dur="1" fill="hold">
                                          <p:stCondLst>
                                            <p:cond delay="499"/>
                                          </p:stCondLst>
                                        </p:cTn>
                                        <p:tgtEl>
                                          <p:spTgt spid="24"/>
                                        </p:tgtEl>
                                        <p:attrNameLst>
                                          <p:attrName>style.visibility</p:attrName>
                                        </p:attrNameLst>
                                      </p:cBhvr>
                                      <p:to>
                                        <p:strVal val="hidden"/>
                                      </p:to>
                                    </p:set>
                                  </p:childTnLst>
                                </p:cTn>
                              </p:par>
                              <p:par>
                                <p:cTn id="123" presetID="17" presetClass="exit" presetSubtype="10" fill="hold" grpId="1" nodeType="withEffect">
                                  <p:stCondLst>
                                    <p:cond delay="0"/>
                                  </p:stCondLst>
                                  <p:iterate type="lt">
                                    <p:tmPct val="0"/>
                                  </p:iterate>
                                  <p:childTnLst>
                                    <p:anim calcmode="lin" valueType="num">
                                      <p:cBhvr>
                                        <p:cTn id="124" dur="500"/>
                                        <p:tgtEl>
                                          <p:spTgt spid="25"/>
                                        </p:tgtEl>
                                        <p:attrNameLst>
                                          <p:attrName>ppt_w</p:attrName>
                                        </p:attrNameLst>
                                      </p:cBhvr>
                                      <p:tavLst>
                                        <p:tav tm="0">
                                          <p:val>
                                            <p:strVal val="ppt_w"/>
                                          </p:val>
                                        </p:tav>
                                        <p:tav tm="100000">
                                          <p:val>
                                            <p:fltVal val="0"/>
                                          </p:val>
                                        </p:tav>
                                      </p:tavLst>
                                    </p:anim>
                                    <p:anim calcmode="lin" valueType="num">
                                      <p:cBhvr>
                                        <p:cTn id="125" dur="500"/>
                                        <p:tgtEl>
                                          <p:spTgt spid="25"/>
                                        </p:tgtEl>
                                        <p:attrNameLst>
                                          <p:attrName>ppt_h</p:attrName>
                                        </p:attrNameLst>
                                      </p:cBhvr>
                                      <p:tavLst>
                                        <p:tav tm="0">
                                          <p:val>
                                            <p:strVal val="ppt_h"/>
                                          </p:val>
                                        </p:tav>
                                        <p:tav tm="100000">
                                          <p:val>
                                            <p:strVal val="ppt_h"/>
                                          </p:val>
                                        </p:tav>
                                      </p:tavLst>
                                    </p:anim>
                                    <p:set>
                                      <p:cBhvr>
                                        <p:cTn id="126" dur="1" fill="hold">
                                          <p:stCondLst>
                                            <p:cond delay="499"/>
                                          </p:stCondLst>
                                        </p:cTn>
                                        <p:tgtEl>
                                          <p:spTgt spid="25"/>
                                        </p:tgtEl>
                                        <p:attrNameLst>
                                          <p:attrName>style.visibility</p:attrName>
                                        </p:attrNameLst>
                                      </p:cBhvr>
                                      <p:to>
                                        <p:strVal val="hidden"/>
                                      </p:to>
                                    </p:set>
                                  </p:childTnLst>
                                </p:cTn>
                              </p:par>
                              <p:par>
                                <p:cTn id="127" presetID="17" presetClass="exit" presetSubtype="10" fill="hold" nodeType="withEffect">
                                  <p:stCondLst>
                                    <p:cond delay="0"/>
                                  </p:stCondLst>
                                  <p:iterate type="lt">
                                    <p:tmPct val="0"/>
                                  </p:iterate>
                                  <p:childTnLst>
                                    <p:anim calcmode="lin" valueType="num">
                                      <p:cBhvr>
                                        <p:cTn id="128" dur="500"/>
                                        <p:tgtEl>
                                          <p:spTgt spid="34"/>
                                        </p:tgtEl>
                                        <p:attrNameLst>
                                          <p:attrName>ppt_w</p:attrName>
                                        </p:attrNameLst>
                                      </p:cBhvr>
                                      <p:tavLst>
                                        <p:tav tm="0">
                                          <p:val>
                                            <p:strVal val="ppt_w"/>
                                          </p:val>
                                        </p:tav>
                                        <p:tav tm="100000">
                                          <p:val>
                                            <p:fltVal val="0"/>
                                          </p:val>
                                        </p:tav>
                                      </p:tavLst>
                                    </p:anim>
                                    <p:anim calcmode="lin" valueType="num">
                                      <p:cBhvr>
                                        <p:cTn id="129" dur="500"/>
                                        <p:tgtEl>
                                          <p:spTgt spid="34"/>
                                        </p:tgtEl>
                                        <p:attrNameLst>
                                          <p:attrName>ppt_h</p:attrName>
                                        </p:attrNameLst>
                                      </p:cBhvr>
                                      <p:tavLst>
                                        <p:tav tm="0">
                                          <p:val>
                                            <p:strVal val="ppt_h"/>
                                          </p:val>
                                        </p:tav>
                                        <p:tav tm="100000">
                                          <p:val>
                                            <p:strVal val="ppt_h"/>
                                          </p:val>
                                        </p:tav>
                                      </p:tavLst>
                                    </p:anim>
                                    <p:set>
                                      <p:cBhvr>
                                        <p:cTn id="130" dur="1" fill="hold">
                                          <p:stCondLst>
                                            <p:cond delay="499"/>
                                          </p:stCondLst>
                                        </p:cTn>
                                        <p:tgtEl>
                                          <p:spTgt spid="34"/>
                                        </p:tgtEl>
                                        <p:attrNameLst>
                                          <p:attrName>style.visibility</p:attrName>
                                        </p:attrNameLst>
                                      </p:cBhvr>
                                      <p:to>
                                        <p:strVal val="hidden"/>
                                      </p:to>
                                    </p:set>
                                  </p:childTnLst>
                                </p:cTn>
                              </p:par>
                              <p:par>
                                <p:cTn id="131" presetID="17" presetClass="exit" presetSubtype="10" fill="hold" nodeType="withEffect">
                                  <p:stCondLst>
                                    <p:cond delay="0"/>
                                  </p:stCondLst>
                                  <p:iterate type="lt">
                                    <p:tmPct val="0"/>
                                  </p:iterate>
                                  <p:childTnLst>
                                    <p:anim calcmode="lin" valueType="num">
                                      <p:cBhvr>
                                        <p:cTn id="132" dur="500"/>
                                        <p:tgtEl>
                                          <p:spTgt spid="36"/>
                                        </p:tgtEl>
                                        <p:attrNameLst>
                                          <p:attrName>ppt_w</p:attrName>
                                        </p:attrNameLst>
                                      </p:cBhvr>
                                      <p:tavLst>
                                        <p:tav tm="0">
                                          <p:val>
                                            <p:strVal val="ppt_w"/>
                                          </p:val>
                                        </p:tav>
                                        <p:tav tm="100000">
                                          <p:val>
                                            <p:fltVal val="0"/>
                                          </p:val>
                                        </p:tav>
                                      </p:tavLst>
                                    </p:anim>
                                    <p:anim calcmode="lin" valueType="num">
                                      <p:cBhvr>
                                        <p:cTn id="133" dur="500"/>
                                        <p:tgtEl>
                                          <p:spTgt spid="36"/>
                                        </p:tgtEl>
                                        <p:attrNameLst>
                                          <p:attrName>ppt_h</p:attrName>
                                        </p:attrNameLst>
                                      </p:cBhvr>
                                      <p:tavLst>
                                        <p:tav tm="0">
                                          <p:val>
                                            <p:strVal val="ppt_h"/>
                                          </p:val>
                                        </p:tav>
                                        <p:tav tm="100000">
                                          <p:val>
                                            <p:strVal val="ppt_h"/>
                                          </p:val>
                                        </p:tav>
                                      </p:tavLst>
                                    </p:anim>
                                    <p:set>
                                      <p:cBhvr>
                                        <p:cTn id="134" dur="1" fill="hold">
                                          <p:stCondLst>
                                            <p:cond delay="499"/>
                                          </p:stCondLst>
                                        </p:cTn>
                                        <p:tgtEl>
                                          <p:spTgt spid="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6" grpId="1" build="allAtOnce" animBg="1"/>
      <p:bldP spid="18" grpId="0" animBg="1"/>
      <p:bldP spid="18" grpId="1" animBg="1"/>
      <p:bldP spid="20" grpId="0" animBg="1"/>
      <p:bldP spid="20" grpId="1" animBg="1"/>
      <p:bldP spid="21" grpId="0" animBg="1"/>
      <p:bldP spid="21" grpId="1" animBg="1"/>
      <p:bldP spid="22" grpId="0" animBg="1"/>
      <p:bldP spid="22" grpId="1" animBg="1"/>
      <p:bldP spid="24" grpId="0" animBg="1"/>
      <p:bldP spid="24" grpId="1" animBg="1"/>
      <p:bldP spid="25" grpId="0" animBg="1"/>
      <p:bldP spid="2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715962"/>
          </a:xfrm>
        </p:spPr>
        <p:style>
          <a:lnRef idx="0">
            <a:schemeClr val="accent1"/>
          </a:lnRef>
          <a:fillRef idx="3">
            <a:schemeClr val="accent1"/>
          </a:fillRef>
          <a:effectRef idx="3">
            <a:schemeClr val="accent1"/>
          </a:effectRef>
          <a:fontRef idx="minor">
            <a:schemeClr val="lt1"/>
          </a:fontRef>
        </p:style>
        <p:txBody>
          <a:bodyPr>
            <a:normAutofit fontScale="90000"/>
          </a:bodyPr>
          <a:lstStyle/>
          <a:p>
            <a:pPr rtl="1"/>
            <a:r>
              <a:rPr lang="ar-DZ" b="1" dirty="0" smtClean="0">
                <a:latin typeface="Traditional Arabic" pitchFamily="18" charset="-78"/>
                <a:cs typeface="Traditional Arabic" pitchFamily="18" charset="-78"/>
              </a:rPr>
              <a:t>ماهية التسيير</a:t>
            </a:r>
            <a:endParaRPr lang="en-US" b="1" dirty="0">
              <a:latin typeface="Traditional Arabic" pitchFamily="18" charset="-78"/>
              <a:cs typeface="Traditional Arabic" pitchFamily="18" charset="-78"/>
            </a:endParaRPr>
          </a:p>
        </p:txBody>
      </p:sp>
      <p:sp>
        <p:nvSpPr>
          <p:cNvPr id="27" name="Rectangle à coins arrondis 26"/>
          <p:cNvSpPr/>
          <p:nvPr/>
        </p:nvSpPr>
        <p:spPr>
          <a:xfrm>
            <a:off x="7572396" y="2786058"/>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تحديد المشكلة</a:t>
            </a:r>
            <a:endParaRPr lang="en-US" sz="2800" b="1" dirty="0">
              <a:latin typeface="Traditional Arabic" pitchFamily="18" charset="-78"/>
              <a:cs typeface="Traditional Arabic" pitchFamily="18" charset="-78"/>
            </a:endParaRPr>
          </a:p>
        </p:txBody>
      </p:sp>
      <p:sp>
        <p:nvSpPr>
          <p:cNvPr id="28" name="Rectangle à coins arrondis 27"/>
          <p:cNvSpPr/>
          <p:nvPr/>
        </p:nvSpPr>
        <p:spPr>
          <a:xfrm>
            <a:off x="0" y="2428868"/>
            <a:ext cx="7215206" cy="27146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2400" b="1" dirty="0" smtClean="0">
                <a:latin typeface="Traditional Arabic" pitchFamily="18" charset="-78"/>
                <a:cs typeface="Traditional Arabic" pitchFamily="18" charset="-78"/>
              </a:rPr>
              <a:t>     فصناعة القرار </a:t>
            </a:r>
            <a:r>
              <a:rPr lang="ar-DZ" sz="2400" dirty="0" smtClean="0"/>
              <a:t>هي </a:t>
            </a:r>
            <a:r>
              <a:rPr lang="ar-DZ" sz="2400" b="1" dirty="0" smtClean="0">
                <a:latin typeface="Traditional Arabic" pitchFamily="18" charset="-78"/>
                <a:cs typeface="Traditional Arabic" pitchFamily="18" charset="-78"/>
              </a:rPr>
              <a:t>إيجاد حلول للمشكلة التي تواجه المسير، </a:t>
            </a:r>
            <a:r>
              <a:rPr lang="ar-DZ" sz="2400" b="1" dirty="0" err="1" smtClean="0">
                <a:latin typeface="Traditional Arabic" pitchFamily="18" charset="-78"/>
                <a:cs typeface="Traditional Arabic" pitchFamily="18" charset="-78"/>
              </a:rPr>
              <a:t>و</a:t>
            </a:r>
            <a:r>
              <a:rPr lang="ar-DZ" sz="2400" b="1" dirty="0" smtClean="0">
                <a:latin typeface="Traditional Arabic" pitchFamily="18" charset="-78"/>
                <a:cs typeface="Traditional Arabic" pitchFamily="18" charset="-78"/>
              </a:rPr>
              <a:t> المشكلة الإدارية هي عبارة عن موقف يواجه المسير أثناء قيامه بانجاز الأعمال </a:t>
            </a:r>
            <a:r>
              <a:rPr lang="ar-DZ" sz="2400" b="1" dirty="0" err="1" smtClean="0">
                <a:latin typeface="Traditional Arabic" pitchFamily="18" charset="-78"/>
                <a:cs typeface="Traditional Arabic" pitchFamily="18" charset="-78"/>
              </a:rPr>
              <a:t>و</a:t>
            </a:r>
            <a:r>
              <a:rPr lang="ar-DZ" sz="2400" b="1" dirty="0" smtClean="0">
                <a:latin typeface="Traditional Arabic" pitchFamily="18" charset="-78"/>
                <a:cs typeface="Traditional Arabic" pitchFamily="18" charset="-78"/>
              </a:rPr>
              <a:t> تحقيق الأهداف عن طريق مجهود أشخاص آخرين </a:t>
            </a:r>
            <a:r>
              <a:rPr lang="ar-DZ" sz="2400" b="1" dirty="0" err="1" smtClean="0">
                <a:latin typeface="Traditional Arabic" pitchFamily="18" charset="-78"/>
                <a:cs typeface="Traditional Arabic" pitchFamily="18" charset="-78"/>
              </a:rPr>
              <a:t>و</a:t>
            </a:r>
            <a:r>
              <a:rPr lang="ar-DZ" sz="2400" b="1" dirty="0" smtClean="0">
                <a:latin typeface="Traditional Arabic" pitchFamily="18" charset="-78"/>
                <a:cs typeface="Traditional Arabic" pitchFamily="18" charset="-78"/>
              </a:rPr>
              <a:t> تحديد المشكلة ،يتطلب الإجابة عن مجموعة من الأسئلة منها التي يواجهها المدير"ما هو نوع المشكل ،ما هي العبرة الأساسية فيها متى يجب حل المشكل لماذا تريد حل المشكلة </a:t>
            </a:r>
            <a:r>
              <a:rPr lang="ar-DZ" sz="2400" b="1" dirty="0" err="1" smtClean="0">
                <a:latin typeface="Traditional Arabic" pitchFamily="18" charset="-78"/>
                <a:cs typeface="Traditional Arabic" pitchFamily="18" charset="-78"/>
              </a:rPr>
              <a:t>و</a:t>
            </a:r>
            <a:r>
              <a:rPr lang="ar-DZ" sz="2400" b="1" dirty="0" smtClean="0">
                <a:latin typeface="Traditional Arabic" pitchFamily="18" charset="-78"/>
                <a:cs typeface="Traditional Arabic" pitchFamily="18" charset="-78"/>
              </a:rPr>
              <a:t> ما هي الآثار المترتبة على عدم حلها.</a:t>
            </a:r>
            <a:endParaRPr lang="en-US" sz="2400" b="1" dirty="0">
              <a:latin typeface="Traditional Arabic" pitchFamily="18" charset="-78"/>
              <a:cs typeface="Traditional Arabic" pitchFamily="18" charset="-78"/>
            </a:endParaRPr>
          </a:p>
        </p:txBody>
      </p:sp>
      <p:sp>
        <p:nvSpPr>
          <p:cNvPr id="29" name="Rectangle à coins arrondis 28"/>
          <p:cNvSpPr/>
          <p:nvPr/>
        </p:nvSpPr>
        <p:spPr>
          <a:xfrm>
            <a:off x="7572396" y="2786058"/>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تحليل المشكلة</a:t>
            </a:r>
            <a:endParaRPr lang="en-US" sz="2800" b="1" dirty="0">
              <a:latin typeface="Traditional Arabic" pitchFamily="18" charset="-78"/>
              <a:cs typeface="Traditional Arabic" pitchFamily="18" charset="-78"/>
            </a:endParaRPr>
          </a:p>
        </p:txBody>
      </p:sp>
      <p:sp>
        <p:nvSpPr>
          <p:cNvPr id="30" name="Rectangle à coins arrondis 29"/>
          <p:cNvSpPr/>
          <p:nvPr/>
        </p:nvSpPr>
        <p:spPr>
          <a:xfrm>
            <a:off x="0" y="2428868"/>
            <a:ext cx="7215206" cy="27146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2400" b="1" dirty="0" smtClean="0">
                <a:latin typeface="Traditional Arabic" pitchFamily="18" charset="-78"/>
                <a:cs typeface="Traditional Arabic" pitchFamily="18" charset="-78"/>
              </a:rPr>
              <a:t>     عملية التحليل تختلف عن التحديد أي نجمع مجموعة من المعلومات حول المشكلة وهذه المعومة تتخذ كوسيلة لاتخاذ القرار ففي كل إدارة هناك خلية أو قسم يجمع المعلومات أي الحصول على مختلف المعلومات ألازمة ودراستها.</a:t>
            </a:r>
            <a:endParaRPr lang="en-US" sz="2400" b="1" dirty="0">
              <a:latin typeface="Traditional Arabic" pitchFamily="18" charset="-78"/>
              <a:cs typeface="Traditional Arabic" pitchFamily="18" charset="-78"/>
            </a:endParaRPr>
          </a:p>
        </p:txBody>
      </p:sp>
      <p:sp>
        <p:nvSpPr>
          <p:cNvPr id="31" name="Rectangle à coins arrondis 30"/>
          <p:cNvSpPr/>
          <p:nvPr/>
        </p:nvSpPr>
        <p:spPr>
          <a:xfrm>
            <a:off x="7572396" y="2786058"/>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خلق البدائل تنمية وتوليد البدائل</a:t>
            </a:r>
            <a:endParaRPr lang="en-US" sz="2800" b="1" dirty="0" smtClean="0">
              <a:latin typeface="Traditional Arabic" pitchFamily="18" charset="-78"/>
              <a:cs typeface="Traditional Arabic" pitchFamily="18" charset="-78"/>
            </a:endParaRPr>
          </a:p>
        </p:txBody>
      </p:sp>
      <p:sp>
        <p:nvSpPr>
          <p:cNvPr id="32" name="Rectangle à coins arrondis 31"/>
          <p:cNvSpPr/>
          <p:nvPr/>
        </p:nvSpPr>
        <p:spPr>
          <a:xfrm>
            <a:off x="0" y="2428868"/>
            <a:ext cx="7215206" cy="27146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just" rtl="1"/>
            <a:r>
              <a:rPr lang="ar-DZ" sz="2400" b="1" dirty="0" smtClean="0">
                <a:latin typeface="Traditional Arabic" pitchFamily="18" charset="-78"/>
                <a:cs typeface="Traditional Arabic" pitchFamily="18" charset="-78"/>
              </a:rPr>
              <a:t>     إن من خصائص المشكلة أن تتعدد الآراء والأفكار حولها والمشكلة التي ليس لها سوى حل واحد لا تعتبر مشكلة بل هي حقيقة مسلم </a:t>
            </a:r>
            <a:r>
              <a:rPr lang="ar-DZ" sz="2400" b="1" dirty="0" err="1" smtClean="0">
                <a:latin typeface="Traditional Arabic" pitchFamily="18" charset="-78"/>
                <a:cs typeface="Traditional Arabic" pitchFamily="18" charset="-78"/>
              </a:rPr>
              <a:t>بها</a:t>
            </a:r>
            <a:r>
              <a:rPr lang="ar-DZ" sz="2400" b="1" dirty="0" smtClean="0">
                <a:latin typeface="Traditional Arabic" pitchFamily="18" charset="-78"/>
                <a:cs typeface="Traditional Arabic" pitchFamily="18" charset="-78"/>
              </a:rPr>
              <a:t> ، وما دام للمشكلة أكثر من حل لذالك فانه من الضروري تحديد مختلف البدائل أو الحلول الممكنة.</a:t>
            </a:r>
            <a:endParaRPr lang="en-US" sz="2400" b="1" dirty="0">
              <a:latin typeface="Traditional Arabic" pitchFamily="18" charset="-78"/>
              <a:cs typeface="Traditional Arabic" pitchFamily="18" charset="-78"/>
            </a:endParaRPr>
          </a:p>
        </p:txBody>
      </p:sp>
      <p:sp>
        <p:nvSpPr>
          <p:cNvPr id="33" name="Rectangle à coins arrondis 32"/>
          <p:cNvSpPr/>
          <p:nvPr/>
        </p:nvSpPr>
        <p:spPr>
          <a:xfrm>
            <a:off x="7572396" y="2786082"/>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تقييم كل بديل على حدا</a:t>
            </a:r>
            <a:endParaRPr lang="en-US" sz="2800" b="1" dirty="0" smtClean="0">
              <a:latin typeface="Traditional Arabic" pitchFamily="18" charset="-78"/>
              <a:cs typeface="Traditional Arabic" pitchFamily="18" charset="-78"/>
            </a:endParaRPr>
          </a:p>
        </p:txBody>
      </p:sp>
      <p:sp>
        <p:nvSpPr>
          <p:cNvPr id="37" name="Rectangle à coins arrondis 36"/>
          <p:cNvSpPr/>
          <p:nvPr/>
        </p:nvSpPr>
        <p:spPr>
          <a:xfrm>
            <a:off x="0" y="2428868"/>
            <a:ext cx="7215206" cy="271464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2400" dirty="0" smtClean="0"/>
              <a:t>    </a:t>
            </a:r>
          </a:p>
          <a:p>
            <a:pPr algn="just" rtl="1"/>
            <a:r>
              <a:rPr lang="ar-DZ" sz="2400" dirty="0" smtClean="0"/>
              <a:t>     </a:t>
            </a:r>
            <a:r>
              <a:rPr lang="ar-DZ" sz="2400" b="1" dirty="0" smtClean="0">
                <a:latin typeface="Traditional Arabic" pitchFamily="18" charset="-78"/>
                <a:cs typeface="Traditional Arabic" pitchFamily="18" charset="-78"/>
              </a:rPr>
              <a:t>بمعنى الدراسة والتفكير في النتائج المتوقعة لكل بديل والمفاضلة بين البدائل وفق أسس موضوعية، علمية، لمعرفة مزايا وعيوب كل بديل. </a:t>
            </a:r>
            <a:endParaRPr lang="en-US" sz="2400" b="1" dirty="0" smtClean="0">
              <a:latin typeface="Traditional Arabic" pitchFamily="18" charset="-78"/>
              <a:cs typeface="Traditional Arabic" pitchFamily="18" charset="-78"/>
            </a:endParaRPr>
          </a:p>
          <a:p>
            <a:pPr lvl="0" algn="just" rtl="1"/>
            <a:endParaRPr lang="en-US" sz="2400" b="1" dirty="0">
              <a:latin typeface="Traditional Arabic" pitchFamily="18" charset="-78"/>
              <a:cs typeface="Traditional Arabic" pitchFamily="18" charset="-78"/>
            </a:endParaRPr>
          </a:p>
        </p:txBody>
      </p:sp>
      <p:sp>
        <p:nvSpPr>
          <p:cNvPr id="11" name="Rectangle à coins arrondis 10"/>
          <p:cNvSpPr/>
          <p:nvPr/>
        </p:nvSpPr>
        <p:spPr>
          <a:xfrm>
            <a:off x="7572396" y="2786058"/>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اختيار أفضل بديل</a:t>
            </a:r>
            <a:endParaRPr lang="en-US" sz="2800" b="1" dirty="0" smtClean="0">
              <a:latin typeface="Traditional Arabic" pitchFamily="18" charset="-78"/>
              <a:cs typeface="Traditional Arabic" pitchFamily="18" charset="-78"/>
            </a:endParaRPr>
          </a:p>
        </p:txBody>
      </p:sp>
      <p:sp>
        <p:nvSpPr>
          <p:cNvPr id="12" name="Rectangle à coins arrondis 11"/>
          <p:cNvSpPr/>
          <p:nvPr/>
        </p:nvSpPr>
        <p:spPr>
          <a:xfrm>
            <a:off x="0" y="2285992"/>
            <a:ext cx="7215206" cy="307183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2400" dirty="0" smtClean="0"/>
              <a:t>    </a:t>
            </a:r>
            <a:r>
              <a:rPr lang="ar-DZ" sz="2400" b="1" dirty="0" smtClean="0">
                <a:latin typeface="Traditional Arabic" pitchFamily="18" charset="-78"/>
                <a:cs typeface="Traditional Arabic" pitchFamily="18" charset="-78"/>
              </a:rPr>
              <a:t>على أثر نتائج المرحلة السابقة فان أمام المدير قائمة لمزايا وعيوب كل بديل، وعليه أن يوازن ويفاضل بينهما، ويختار البديل الذي يعظم مكاسب المؤسسة ويقلل من تضحياتها أو خسائرها. </a:t>
            </a:r>
            <a:endParaRPr lang="en-US" sz="2400" b="1" dirty="0">
              <a:latin typeface="Traditional Arabic" pitchFamily="18" charset="-78"/>
              <a:cs typeface="Traditional Arabic" pitchFamily="18" charset="-78"/>
            </a:endParaRPr>
          </a:p>
        </p:txBody>
      </p:sp>
      <p:sp>
        <p:nvSpPr>
          <p:cNvPr id="13" name="Rectangle 12"/>
          <p:cNvSpPr/>
          <p:nvPr/>
        </p:nvSpPr>
        <p:spPr>
          <a:xfrm>
            <a:off x="142844" y="2391029"/>
            <a:ext cx="6857984" cy="3323987"/>
          </a:xfrm>
          <a:prstGeom prst="rect">
            <a:avLst/>
          </a:prstGeom>
        </p:spPr>
        <p:txBody>
          <a:bodyPr wrap="square">
            <a:spAutoFit/>
          </a:bodyPr>
          <a:lstStyle/>
          <a:p>
            <a:pPr algn="just" rtl="1"/>
            <a:r>
              <a:rPr lang="ar-DZ" sz="2400" b="1" dirty="0" smtClean="0">
                <a:latin typeface="Traditional Arabic" pitchFamily="18" charset="-78"/>
                <a:cs typeface="Traditional Arabic" pitchFamily="18" charset="-78"/>
              </a:rPr>
              <a:t>     ولا شك أن القرار الرشيد هو ذالك الذي يأخذ في الحسبان مجموعة من الاعترافات أهمها:</a:t>
            </a:r>
            <a:endParaRPr lang="ar-DZ" sz="2800" b="1" dirty="0" smtClean="0">
              <a:latin typeface="Traditional Arabic" pitchFamily="18" charset="-78"/>
              <a:cs typeface="Traditional Arabic" pitchFamily="18" charset="-78"/>
            </a:endParaRPr>
          </a:p>
          <a:p>
            <a:pPr lvl="0" algn="just" rtl="1"/>
            <a:r>
              <a:rPr lang="ar-DZ" sz="2400" b="1" dirty="0" smtClean="0">
                <a:latin typeface="Traditional Arabic" pitchFamily="18" charset="-78"/>
                <a:cs typeface="Traditional Arabic" pitchFamily="18" charset="-78"/>
              </a:rPr>
              <a:t>- درجة تحقيق الأهداف المسطرة؛</a:t>
            </a:r>
            <a:endParaRPr lang="en-US" sz="2400" b="1" dirty="0" smtClean="0">
              <a:latin typeface="Traditional Arabic" pitchFamily="18" charset="-78"/>
              <a:cs typeface="Traditional Arabic" pitchFamily="18" charset="-78"/>
            </a:endParaRPr>
          </a:p>
          <a:p>
            <a:pPr lvl="0" algn="just" rtl="1"/>
            <a:r>
              <a:rPr lang="ar-DZ" sz="2400" b="1" dirty="0" smtClean="0">
                <a:latin typeface="Traditional Arabic" pitchFamily="18" charset="-78"/>
                <a:cs typeface="Traditional Arabic" pitchFamily="18" charset="-78"/>
              </a:rPr>
              <a:t>- القرار الذي يقلل من الآثار الجانبية؛</a:t>
            </a:r>
            <a:endParaRPr lang="en-US" sz="2400" b="1" dirty="0" smtClean="0">
              <a:latin typeface="Traditional Arabic" pitchFamily="18" charset="-78"/>
              <a:cs typeface="Traditional Arabic" pitchFamily="18" charset="-78"/>
            </a:endParaRPr>
          </a:p>
          <a:p>
            <a:pPr lvl="0" algn="just" rtl="1"/>
            <a:r>
              <a:rPr lang="ar-DZ" sz="2400" b="1" dirty="0" smtClean="0">
                <a:latin typeface="Traditional Arabic" pitchFamily="18" charset="-78"/>
                <a:cs typeface="Traditional Arabic" pitchFamily="18" charset="-78"/>
              </a:rPr>
              <a:t>- اتخاذ القرارات التي تتصف بدرجة أقل من المخاطرة اتخاذ القرارات التي تتصف بدرجة كبيرة من اليقين؛</a:t>
            </a:r>
            <a:endParaRPr lang="en-US" sz="2400" b="1" dirty="0" smtClean="0">
              <a:latin typeface="Traditional Arabic" pitchFamily="18" charset="-78"/>
              <a:cs typeface="Traditional Arabic" pitchFamily="18" charset="-78"/>
            </a:endParaRPr>
          </a:p>
          <a:p>
            <a:pPr lvl="0" algn="just" rtl="1"/>
            <a:r>
              <a:rPr lang="ar-DZ" sz="2400" b="1" dirty="0" smtClean="0">
                <a:latin typeface="Traditional Arabic" pitchFamily="18" charset="-78"/>
                <a:cs typeface="Traditional Arabic" pitchFamily="18" charset="-78"/>
              </a:rPr>
              <a:t>- الاقتصار في الوقت والجهد والتكلفة؛ </a:t>
            </a:r>
            <a:endParaRPr lang="en-US" sz="2400" b="1" dirty="0" smtClean="0">
              <a:latin typeface="Traditional Arabic" pitchFamily="18" charset="-78"/>
              <a:cs typeface="Traditional Arabic" pitchFamily="18" charset="-78"/>
            </a:endParaRPr>
          </a:p>
          <a:p>
            <a:pPr lvl="0" algn="just" rtl="1"/>
            <a:r>
              <a:rPr lang="ar-DZ" sz="2400" b="1" dirty="0" smtClean="0">
                <a:latin typeface="Traditional Arabic" pitchFamily="18" charset="-78"/>
                <a:cs typeface="Traditional Arabic" pitchFamily="18" charset="-78"/>
              </a:rPr>
              <a:t>- مراعاة إمكانيات المؤسسة .</a:t>
            </a:r>
            <a:endParaRPr lang="en-US" sz="2400" b="1" dirty="0" smtClean="0">
              <a:latin typeface="Traditional Arabic" pitchFamily="18" charset="-78"/>
              <a:cs typeface="Traditional Arabic" pitchFamily="18" charset="-78"/>
            </a:endParaRPr>
          </a:p>
          <a:p>
            <a:pPr algn="r" rtl="1"/>
            <a:endParaRPr lang="en-US" dirty="0"/>
          </a:p>
        </p:txBody>
      </p:sp>
      <p:sp>
        <p:nvSpPr>
          <p:cNvPr id="14" name="Rectangle à coins arrondis 13"/>
          <p:cNvSpPr/>
          <p:nvPr/>
        </p:nvSpPr>
        <p:spPr>
          <a:xfrm>
            <a:off x="7572396" y="2786058"/>
            <a:ext cx="1571604" cy="178595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2800" b="1" dirty="0" smtClean="0">
                <a:latin typeface="Traditional Arabic" pitchFamily="18" charset="-78"/>
                <a:cs typeface="Traditional Arabic" pitchFamily="18" charset="-78"/>
              </a:rPr>
              <a:t>متابعة تنفيذ القرار</a:t>
            </a:r>
            <a:r>
              <a:rPr lang="ar-DZ" sz="2800" dirty="0" smtClean="0">
                <a:latin typeface="Traditional Arabic" pitchFamily="18" charset="-78"/>
                <a:cs typeface="Traditional Arabic" pitchFamily="18" charset="-78"/>
              </a:rPr>
              <a:t> </a:t>
            </a:r>
            <a:endParaRPr lang="en-US" sz="2800" b="1" dirty="0" smtClean="0">
              <a:latin typeface="Traditional Arabic" pitchFamily="18" charset="-78"/>
              <a:cs typeface="Traditional Arabic" pitchFamily="18" charset="-78"/>
            </a:endParaRPr>
          </a:p>
        </p:txBody>
      </p:sp>
      <p:sp>
        <p:nvSpPr>
          <p:cNvPr id="15" name="Rectangle à coins arrondis 14"/>
          <p:cNvSpPr/>
          <p:nvPr/>
        </p:nvSpPr>
        <p:spPr>
          <a:xfrm>
            <a:off x="-32" y="2285992"/>
            <a:ext cx="7215206" cy="307183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lvl="0" algn="just" rtl="1"/>
            <a:r>
              <a:rPr lang="ar-DZ" sz="2400" b="1" dirty="0" smtClean="0">
                <a:latin typeface="Traditional Arabic" pitchFamily="18" charset="-78"/>
                <a:cs typeface="Traditional Arabic" pitchFamily="18" charset="-78"/>
              </a:rPr>
              <a:t>    وتنفيذ القرار يتطلب من المدير إعادة تخصيص الموارد ووضع ميزانية محددة وجدول زمني لتنفيذ وتحديد المسؤوليات التي قد تترتب على اتخاذ القرار.</a:t>
            </a:r>
            <a:endParaRPr lang="en-US" sz="2400" b="1" dirty="0" smtClean="0">
              <a:latin typeface="Traditional Arabic" pitchFamily="18" charset="-78"/>
              <a:cs typeface="Traditional Arabic" pitchFamily="18" charset="-78"/>
            </a:endParaRPr>
          </a:p>
          <a:p>
            <a:pPr algn="just" rtl="1"/>
            <a:endParaRPr lang="en-US" sz="2400" b="1" dirty="0">
              <a:latin typeface="Traditional Arabic" pitchFamily="18" charset="-78"/>
              <a:cs typeface="Traditional Arabic" pitchFamily="18" charset="-78"/>
            </a:endParaRPr>
          </a:p>
        </p:txBody>
      </p:sp>
    </p:spTree>
    <p:extLst>
      <p:ext uri="{BB962C8B-B14F-4D97-AF65-F5344CB8AC3E}">
        <p14:creationId xmlns:p14="http://schemas.microsoft.com/office/powerpoint/2010/main" val="1894405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bg/>
                                          </p:spTgt>
                                        </p:tgtEl>
                                        <p:attrNameLst>
                                          <p:attrName>style.visibility</p:attrName>
                                        </p:attrNameLst>
                                      </p:cBhvr>
                                      <p:to>
                                        <p:strVal val="visible"/>
                                      </p:to>
                                    </p:set>
                                    <p:anim calcmode="lin" valueType="num">
                                      <p:cBhvr additive="base">
                                        <p:cTn id="7" dur="500" fill="hold"/>
                                        <p:tgtEl>
                                          <p:spTgt spid="27">
                                            <p:bg/>
                                          </p:spTgt>
                                        </p:tgtEl>
                                        <p:attrNameLst>
                                          <p:attrName>ppt_x</p:attrName>
                                        </p:attrNameLst>
                                      </p:cBhvr>
                                      <p:tavLst>
                                        <p:tav tm="0">
                                          <p:val>
                                            <p:strVal val="#ppt_x"/>
                                          </p:val>
                                        </p:tav>
                                        <p:tav tm="100000">
                                          <p:val>
                                            <p:strVal val="#ppt_x"/>
                                          </p:val>
                                        </p:tav>
                                      </p:tavLst>
                                    </p:anim>
                                    <p:anim calcmode="lin" valueType="num">
                                      <p:cBhvr additive="base">
                                        <p:cTn id="8" dur="500" fill="hold"/>
                                        <p:tgtEl>
                                          <p:spTgt spid="27">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xEl>
                                              <p:pRg st="0" end="0"/>
                                            </p:txEl>
                                          </p:spTgt>
                                        </p:tgtEl>
                                        <p:attrNameLst>
                                          <p:attrName>style.visibility</p:attrName>
                                        </p:attrNameLst>
                                      </p:cBhvr>
                                      <p:to>
                                        <p:strVal val="visible"/>
                                      </p:to>
                                    </p:set>
                                    <p:anim calcmode="lin" valueType="num">
                                      <p:cBhvr additive="base">
                                        <p:cTn id="13"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8">
                                            <p:bg/>
                                          </p:spTgt>
                                        </p:tgtEl>
                                        <p:attrNameLst>
                                          <p:attrName>style.visibility</p:attrName>
                                        </p:attrNameLst>
                                      </p:cBhvr>
                                      <p:to>
                                        <p:strVal val="visible"/>
                                      </p:to>
                                    </p:set>
                                    <p:animEffect transition="in" filter="wipe(down)">
                                      <p:cBhvr>
                                        <p:cTn id="19" dur="500"/>
                                        <p:tgtEl>
                                          <p:spTgt spid="28">
                                            <p:bg/>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8">
                                            <p:txEl>
                                              <p:pRg st="0" end="0"/>
                                            </p:txEl>
                                          </p:spTgt>
                                        </p:tgtEl>
                                        <p:attrNameLst>
                                          <p:attrName>style.visibility</p:attrName>
                                        </p:attrNameLst>
                                      </p:cBhvr>
                                      <p:to>
                                        <p:strVal val="visible"/>
                                      </p:to>
                                    </p:set>
                                    <p:animEffect transition="in" filter="wipe(down)">
                                      <p:cBhvr>
                                        <p:cTn id="22" dur="500"/>
                                        <p:tgtEl>
                                          <p:spTgt spid="2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7" presetClass="exit" presetSubtype="10" fill="hold" grpId="1" nodeType="clickEffect">
                                  <p:stCondLst>
                                    <p:cond delay="0"/>
                                  </p:stCondLst>
                                  <p:childTnLst>
                                    <p:anim calcmode="lin" valueType="num">
                                      <p:cBhvr>
                                        <p:cTn id="26" dur="500"/>
                                        <p:tgtEl>
                                          <p:spTgt spid="27">
                                            <p:txEl>
                                              <p:pRg st="0" end="0"/>
                                            </p:txEl>
                                          </p:spTgt>
                                        </p:tgtEl>
                                        <p:attrNameLst>
                                          <p:attrName>ppt_w</p:attrName>
                                        </p:attrNameLst>
                                      </p:cBhvr>
                                      <p:tavLst>
                                        <p:tav tm="0">
                                          <p:val>
                                            <p:strVal val="ppt_w"/>
                                          </p:val>
                                        </p:tav>
                                        <p:tav tm="100000">
                                          <p:val>
                                            <p:fltVal val="0"/>
                                          </p:val>
                                        </p:tav>
                                      </p:tavLst>
                                    </p:anim>
                                    <p:anim calcmode="lin" valueType="num">
                                      <p:cBhvr>
                                        <p:cTn id="27" dur="500"/>
                                        <p:tgtEl>
                                          <p:spTgt spid="27">
                                            <p:txEl>
                                              <p:pRg st="0" end="0"/>
                                            </p:txEl>
                                          </p:spTgt>
                                        </p:tgtEl>
                                        <p:attrNameLst>
                                          <p:attrName>ppt_h</p:attrName>
                                        </p:attrNameLst>
                                      </p:cBhvr>
                                      <p:tavLst>
                                        <p:tav tm="0">
                                          <p:val>
                                            <p:strVal val="ppt_h"/>
                                          </p:val>
                                        </p:tav>
                                        <p:tav tm="100000">
                                          <p:val>
                                            <p:strVal val="ppt_h"/>
                                          </p:val>
                                        </p:tav>
                                      </p:tavLst>
                                    </p:anim>
                                    <p:set>
                                      <p:cBhvr>
                                        <p:cTn id="28" dur="1" fill="hold">
                                          <p:stCondLst>
                                            <p:cond delay="499"/>
                                          </p:stCondLst>
                                        </p:cTn>
                                        <p:tgtEl>
                                          <p:spTgt spid="27">
                                            <p:txEl>
                                              <p:pRg st="0" end="0"/>
                                            </p:txEl>
                                          </p:spTgt>
                                        </p:tgtEl>
                                        <p:attrNameLst>
                                          <p:attrName>style.visibility</p:attrName>
                                        </p:attrNameLst>
                                      </p:cBhvr>
                                      <p:to>
                                        <p:strVal val="hidden"/>
                                      </p:to>
                                    </p:set>
                                  </p:childTnLst>
                                </p:cTn>
                              </p:par>
                              <p:par>
                                <p:cTn id="29" presetID="17" presetClass="exit" presetSubtype="10" fill="hold" grpId="1" nodeType="withEffect">
                                  <p:stCondLst>
                                    <p:cond delay="0"/>
                                  </p:stCondLst>
                                  <p:childTnLst>
                                    <p:anim calcmode="lin" valueType="num">
                                      <p:cBhvr>
                                        <p:cTn id="30" dur="500"/>
                                        <p:tgtEl>
                                          <p:spTgt spid="27">
                                            <p:bg/>
                                          </p:spTgt>
                                        </p:tgtEl>
                                        <p:attrNameLst>
                                          <p:attrName>ppt_w</p:attrName>
                                        </p:attrNameLst>
                                      </p:cBhvr>
                                      <p:tavLst>
                                        <p:tav tm="0">
                                          <p:val>
                                            <p:strVal val="ppt_w"/>
                                          </p:val>
                                        </p:tav>
                                        <p:tav tm="100000">
                                          <p:val>
                                            <p:fltVal val="0"/>
                                          </p:val>
                                        </p:tav>
                                      </p:tavLst>
                                    </p:anim>
                                    <p:anim calcmode="lin" valueType="num">
                                      <p:cBhvr>
                                        <p:cTn id="31" dur="500"/>
                                        <p:tgtEl>
                                          <p:spTgt spid="27">
                                            <p:bg/>
                                          </p:spTgt>
                                        </p:tgtEl>
                                        <p:attrNameLst>
                                          <p:attrName>ppt_h</p:attrName>
                                        </p:attrNameLst>
                                      </p:cBhvr>
                                      <p:tavLst>
                                        <p:tav tm="0">
                                          <p:val>
                                            <p:strVal val="ppt_h"/>
                                          </p:val>
                                        </p:tav>
                                        <p:tav tm="100000">
                                          <p:val>
                                            <p:strVal val="ppt_h"/>
                                          </p:val>
                                        </p:tav>
                                      </p:tavLst>
                                    </p:anim>
                                    <p:set>
                                      <p:cBhvr>
                                        <p:cTn id="32" dur="1" fill="hold">
                                          <p:stCondLst>
                                            <p:cond delay="499"/>
                                          </p:stCondLst>
                                        </p:cTn>
                                        <p:tgtEl>
                                          <p:spTgt spid="27">
                                            <p:bg/>
                                          </p:spTgt>
                                        </p:tgtEl>
                                        <p:attrNameLst>
                                          <p:attrName>style.visibility</p:attrName>
                                        </p:attrNameLst>
                                      </p:cBhvr>
                                      <p:to>
                                        <p:strVal val="hidden"/>
                                      </p:to>
                                    </p:set>
                                  </p:childTnLst>
                                </p:cTn>
                              </p:par>
                              <p:par>
                                <p:cTn id="33" presetID="17" presetClass="exit" presetSubtype="10" fill="hold" grpId="1" nodeType="withEffect">
                                  <p:stCondLst>
                                    <p:cond delay="0"/>
                                  </p:stCondLst>
                                  <p:childTnLst>
                                    <p:anim calcmode="lin" valueType="num">
                                      <p:cBhvr>
                                        <p:cTn id="34" dur="500"/>
                                        <p:tgtEl>
                                          <p:spTgt spid="28">
                                            <p:txEl>
                                              <p:pRg st="0" end="0"/>
                                            </p:txEl>
                                          </p:spTgt>
                                        </p:tgtEl>
                                        <p:attrNameLst>
                                          <p:attrName>ppt_w</p:attrName>
                                        </p:attrNameLst>
                                      </p:cBhvr>
                                      <p:tavLst>
                                        <p:tav tm="0">
                                          <p:val>
                                            <p:strVal val="ppt_w"/>
                                          </p:val>
                                        </p:tav>
                                        <p:tav tm="100000">
                                          <p:val>
                                            <p:fltVal val="0"/>
                                          </p:val>
                                        </p:tav>
                                      </p:tavLst>
                                    </p:anim>
                                    <p:anim calcmode="lin" valueType="num">
                                      <p:cBhvr>
                                        <p:cTn id="35" dur="500"/>
                                        <p:tgtEl>
                                          <p:spTgt spid="28">
                                            <p:txEl>
                                              <p:pRg st="0" end="0"/>
                                            </p:txEl>
                                          </p:spTgt>
                                        </p:tgtEl>
                                        <p:attrNameLst>
                                          <p:attrName>ppt_h</p:attrName>
                                        </p:attrNameLst>
                                      </p:cBhvr>
                                      <p:tavLst>
                                        <p:tav tm="0">
                                          <p:val>
                                            <p:strVal val="ppt_h"/>
                                          </p:val>
                                        </p:tav>
                                        <p:tav tm="100000">
                                          <p:val>
                                            <p:strVal val="ppt_h"/>
                                          </p:val>
                                        </p:tav>
                                      </p:tavLst>
                                    </p:anim>
                                    <p:set>
                                      <p:cBhvr>
                                        <p:cTn id="36" dur="1" fill="hold">
                                          <p:stCondLst>
                                            <p:cond delay="499"/>
                                          </p:stCondLst>
                                        </p:cTn>
                                        <p:tgtEl>
                                          <p:spTgt spid="28">
                                            <p:txEl>
                                              <p:pRg st="0" end="0"/>
                                            </p:txEl>
                                          </p:spTgt>
                                        </p:tgtEl>
                                        <p:attrNameLst>
                                          <p:attrName>style.visibility</p:attrName>
                                        </p:attrNameLst>
                                      </p:cBhvr>
                                      <p:to>
                                        <p:strVal val="hidden"/>
                                      </p:to>
                                    </p:set>
                                  </p:childTnLst>
                                </p:cTn>
                              </p:par>
                              <p:par>
                                <p:cTn id="37" presetID="17" presetClass="exit" presetSubtype="10" fill="hold" grpId="1" nodeType="withEffect">
                                  <p:stCondLst>
                                    <p:cond delay="0"/>
                                  </p:stCondLst>
                                  <p:childTnLst>
                                    <p:anim calcmode="lin" valueType="num">
                                      <p:cBhvr>
                                        <p:cTn id="38" dur="500"/>
                                        <p:tgtEl>
                                          <p:spTgt spid="28">
                                            <p:bg/>
                                          </p:spTgt>
                                        </p:tgtEl>
                                        <p:attrNameLst>
                                          <p:attrName>ppt_w</p:attrName>
                                        </p:attrNameLst>
                                      </p:cBhvr>
                                      <p:tavLst>
                                        <p:tav tm="0">
                                          <p:val>
                                            <p:strVal val="ppt_w"/>
                                          </p:val>
                                        </p:tav>
                                        <p:tav tm="100000">
                                          <p:val>
                                            <p:fltVal val="0"/>
                                          </p:val>
                                        </p:tav>
                                      </p:tavLst>
                                    </p:anim>
                                    <p:anim calcmode="lin" valueType="num">
                                      <p:cBhvr>
                                        <p:cTn id="39" dur="500"/>
                                        <p:tgtEl>
                                          <p:spTgt spid="28">
                                            <p:bg/>
                                          </p:spTgt>
                                        </p:tgtEl>
                                        <p:attrNameLst>
                                          <p:attrName>ppt_h</p:attrName>
                                        </p:attrNameLst>
                                      </p:cBhvr>
                                      <p:tavLst>
                                        <p:tav tm="0">
                                          <p:val>
                                            <p:strVal val="ppt_h"/>
                                          </p:val>
                                        </p:tav>
                                        <p:tav tm="100000">
                                          <p:val>
                                            <p:strVal val="ppt_h"/>
                                          </p:val>
                                        </p:tav>
                                      </p:tavLst>
                                    </p:anim>
                                    <p:set>
                                      <p:cBhvr>
                                        <p:cTn id="40" dur="1" fill="hold">
                                          <p:stCondLst>
                                            <p:cond delay="499"/>
                                          </p:stCondLst>
                                        </p:cTn>
                                        <p:tgtEl>
                                          <p:spTgt spid="28">
                                            <p:bg/>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p:cTn id="45" dur="1000" fill="hold"/>
                                        <p:tgtEl>
                                          <p:spTgt spid="29"/>
                                        </p:tgtEl>
                                        <p:attrNameLst>
                                          <p:attrName>ppt_w</p:attrName>
                                        </p:attrNameLst>
                                      </p:cBhvr>
                                      <p:tavLst>
                                        <p:tav tm="0">
                                          <p:val>
                                            <p:strVal val="#ppt_w+.3"/>
                                          </p:val>
                                        </p:tav>
                                        <p:tav tm="100000">
                                          <p:val>
                                            <p:strVal val="#ppt_w"/>
                                          </p:val>
                                        </p:tav>
                                      </p:tavLst>
                                    </p:anim>
                                    <p:anim calcmode="lin" valueType="num">
                                      <p:cBhvr>
                                        <p:cTn id="46" dur="1000" fill="hold"/>
                                        <p:tgtEl>
                                          <p:spTgt spid="29"/>
                                        </p:tgtEl>
                                        <p:attrNameLst>
                                          <p:attrName>ppt_h</p:attrName>
                                        </p:attrNameLst>
                                      </p:cBhvr>
                                      <p:tavLst>
                                        <p:tav tm="0">
                                          <p:val>
                                            <p:strVal val="#ppt_h"/>
                                          </p:val>
                                        </p:tav>
                                        <p:tav tm="100000">
                                          <p:val>
                                            <p:strVal val="#ppt_h"/>
                                          </p:val>
                                        </p:tav>
                                      </p:tavLst>
                                    </p:anim>
                                    <p:animEffect transition="in" filter="fade">
                                      <p:cBhvr>
                                        <p:cTn id="47" dur="1000"/>
                                        <p:tgtEl>
                                          <p:spTgt spid="29"/>
                                        </p:tgtEl>
                                      </p:cBhvr>
                                    </p:animEffect>
                                  </p:childTnLst>
                                </p:cTn>
                              </p:par>
                              <p:par>
                                <p:cTn id="48" presetID="50" presetClass="entr" presetSubtype="0" decel="100000" fill="hold" grpId="0" nodeType="withEffect">
                                  <p:stCondLst>
                                    <p:cond delay="0"/>
                                  </p:stCondLst>
                                  <p:childTnLst>
                                    <p:set>
                                      <p:cBhvr>
                                        <p:cTn id="49" dur="1" fill="hold">
                                          <p:stCondLst>
                                            <p:cond delay="0"/>
                                          </p:stCondLst>
                                        </p:cTn>
                                        <p:tgtEl>
                                          <p:spTgt spid="30"/>
                                        </p:tgtEl>
                                        <p:attrNameLst>
                                          <p:attrName>style.visibility</p:attrName>
                                        </p:attrNameLst>
                                      </p:cBhvr>
                                      <p:to>
                                        <p:strVal val="visible"/>
                                      </p:to>
                                    </p:set>
                                    <p:anim calcmode="lin" valueType="num">
                                      <p:cBhvr>
                                        <p:cTn id="50" dur="1000" fill="hold"/>
                                        <p:tgtEl>
                                          <p:spTgt spid="30"/>
                                        </p:tgtEl>
                                        <p:attrNameLst>
                                          <p:attrName>ppt_w</p:attrName>
                                        </p:attrNameLst>
                                      </p:cBhvr>
                                      <p:tavLst>
                                        <p:tav tm="0">
                                          <p:val>
                                            <p:strVal val="#ppt_w+.3"/>
                                          </p:val>
                                        </p:tav>
                                        <p:tav tm="100000">
                                          <p:val>
                                            <p:strVal val="#ppt_w"/>
                                          </p:val>
                                        </p:tav>
                                      </p:tavLst>
                                    </p:anim>
                                    <p:anim calcmode="lin" valueType="num">
                                      <p:cBhvr>
                                        <p:cTn id="51" dur="1000" fill="hold"/>
                                        <p:tgtEl>
                                          <p:spTgt spid="30"/>
                                        </p:tgtEl>
                                        <p:attrNameLst>
                                          <p:attrName>ppt_h</p:attrName>
                                        </p:attrNameLst>
                                      </p:cBhvr>
                                      <p:tavLst>
                                        <p:tav tm="0">
                                          <p:val>
                                            <p:strVal val="#ppt_h"/>
                                          </p:val>
                                        </p:tav>
                                        <p:tav tm="100000">
                                          <p:val>
                                            <p:strVal val="#ppt_h"/>
                                          </p:val>
                                        </p:tav>
                                      </p:tavLst>
                                    </p:anim>
                                    <p:animEffect transition="in" filter="fade">
                                      <p:cBhvr>
                                        <p:cTn id="52" dur="10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37" presetClass="exit" presetSubtype="0" fill="hold" grpId="1" nodeType="clickEffect">
                                  <p:stCondLst>
                                    <p:cond delay="0"/>
                                  </p:stCondLst>
                                  <p:childTnLst>
                                    <p:animEffect transition="out" filter="fade">
                                      <p:cBhvr>
                                        <p:cTn id="56" dur="1000"/>
                                        <p:tgtEl>
                                          <p:spTgt spid="29"/>
                                        </p:tgtEl>
                                      </p:cBhvr>
                                    </p:animEffect>
                                    <p:anim calcmode="lin" valueType="num">
                                      <p:cBhvr>
                                        <p:cTn id="57" dur="1000"/>
                                        <p:tgtEl>
                                          <p:spTgt spid="29"/>
                                        </p:tgtEl>
                                        <p:attrNameLst>
                                          <p:attrName>ppt_x</p:attrName>
                                        </p:attrNameLst>
                                      </p:cBhvr>
                                      <p:tavLst>
                                        <p:tav tm="0">
                                          <p:val>
                                            <p:strVal val="ppt_x"/>
                                          </p:val>
                                        </p:tav>
                                        <p:tav tm="100000">
                                          <p:val>
                                            <p:strVal val="ppt_x"/>
                                          </p:val>
                                        </p:tav>
                                      </p:tavLst>
                                    </p:anim>
                                    <p:anim calcmode="lin" valueType="num">
                                      <p:cBhvr>
                                        <p:cTn id="58" dur="100" decel="100000"/>
                                        <p:tgtEl>
                                          <p:spTgt spid="29"/>
                                        </p:tgtEl>
                                        <p:attrNameLst>
                                          <p:attrName>ppt_y</p:attrName>
                                        </p:attrNameLst>
                                      </p:cBhvr>
                                      <p:tavLst>
                                        <p:tav tm="0">
                                          <p:val>
                                            <p:strVal val="ppt_y"/>
                                          </p:val>
                                        </p:tav>
                                        <p:tav tm="100000">
                                          <p:val>
                                            <p:strVal val="ppt_y-.03"/>
                                          </p:val>
                                        </p:tav>
                                      </p:tavLst>
                                    </p:anim>
                                    <p:anim calcmode="lin" valueType="num">
                                      <p:cBhvr>
                                        <p:cTn id="59" dur="900" accel="100000">
                                          <p:stCondLst>
                                            <p:cond delay="100"/>
                                          </p:stCondLst>
                                        </p:cTn>
                                        <p:tgtEl>
                                          <p:spTgt spid="29"/>
                                        </p:tgtEl>
                                        <p:attrNameLst>
                                          <p:attrName>ppt_y</p:attrName>
                                        </p:attrNameLst>
                                      </p:cBhvr>
                                      <p:tavLst>
                                        <p:tav tm="0">
                                          <p:val>
                                            <p:strVal val="ppt_y"/>
                                          </p:val>
                                        </p:tav>
                                        <p:tav tm="100000">
                                          <p:val>
                                            <p:strVal val="ppt_y+1"/>
                                          </p:val>
                                        </p:tav>
                                      </p:tavLst>
                                    </p:anim>
                                    <p:set>
                                      <p:cBhvr>
                                        <p:cTn id="60" dur="1" fill="hold">
                                          <p:stCondLst>
                                            <p:cond delay="999"/>
                                          </p:stCondLst>
                                        </p:cTn>
                                        <p:tgtEl>
                                          <p:spTgt spid="29"/>
                                        </p:tgtEl>
                                        <p:attrNameLst>
                                          <p:attrName>style.visibility</p:attrName>
                                        </p:attrNameLst>
                                      </p:cBhvr>
                                      <p:to>
                                        <p:strVal val="hidden"/>
                                      </p:to>
                                    </p:set>
                                  </p:childTnLst>
                                </p:cTn>
                              </p:par>
                              <p:par>
                                <p:cTn id="61" presetID="37" presetClass="exit" presetSubtype="0" fill="hold" grpId="1" nodeType="withEffect">
                                  <p:stCondLst>
                                    <p:cond delay="0"/>
                                  </p:stCondLst>
                                  <p:childTnLst>
                                    <p:animEffect transition="out" filter="fade">
                                      <p:cBhvr>
                                        <p:cTn id="62" dur="1000"/>
                                        <p:tgtEl>
                                          <p:spTgt spid="30"/>
                                        </p:tgtEl>
                                      </p:cBhvr>
                                    </p:animEffect>
                                    <p:anim calcmode="lin" valueType="num">
                                      <p:cBhvr>
                                        <p:cTn id="63" dur="1000"/>
                                        <p:tgtEl>
                                          <p:spTgt spid="30"/>
                                        </p:tgtEl>
                                        <p:attrNameLst>
                                          <p:attrName>ppt_x</p:attrName>
                                        </p:attrNameLst>
                                      </p:cBhvr>
                                      <p:tavLst>
                                        <p:tav tm="0">
                                          <p:val>
                                            <p:strVal val="ppt_x"/>
                                          </p:val>
                                        </p:tav>
                                        <p:tav tm="100000">
                                          <p:val>
                                            <p:strVal val="ppt_x"/>
                                          </p:val>
                                        </p:tav>
                                      </p:tavLst>
                                    </p:anim>
                                    <p:anim calcmode="lin" valueType="num">
                                      <p:cBhvr>
                                        <p:cTn id="64" dur="100" decel="100000"/>
                                        <p:tgtEl>
                                          <p:spTgt spid="30"/>
                                        </p:tgtEl>
                                        <p:attrNameLst>
                                          <p:attrName>ppt_y</p:attrName>
                                        </p:attrNameLst>
                                      </p:cBhvr>
                                      <p:tavLst>
                                        <p:tav tm="0">
                                          <p:val>
                                            <p:strVal val="ppt_y"/>
                                          </p:val>
                                        </p:tav>
                                        <p:tav tm="100000">
                                          <p:val>
                                            <p:strVal val="ppt_y-.03"/>
                                          </p:val>
                                        </p:tav>
                                      </p:tavLst>
                                    </p:anim>
                                    <p:anim calcmode="lin" valueType="num">
                                      <p:cBhvr>
                                        <p:cTn id="65" dur="900" accel="100000">
                                          <p:stCondLst>
                                            <p:cond delay="100"/>
                                          </p:stCondLst>
                                        </p:cTn>
                                        <p:tgtEl>
                                          <p:spTgt spid="30"/>
                                        </p:tgtEl>
                                        <p:attrNameLst>
                                          <p:attrName>ppt_y</p:attrName>
                                        </p:attrNameLst>
                                      </p:cBhvr>
                                      <p:tavLst>
                                        <p:tav tm="0">
                                          <p:val>
                                            <p:strVal val="ppt_y"/>
                                          </p:val>
                                        </p:tav>
                                        <p:tav tm="100000">
                                          <p:val>
                                            <p:strVal val="ppt_y+1"/>
                                          </p:val>
                                        </p:tav>
                                      </p:tavLst>
                                    </p:anim>
                                    <p:set>
                                      <p:cBhvr>
                                        <p:cTn id="66" dur="1" fill="hold">
                                          <p:stCondLst>
                                            <p:cond delay="999"/>
                                          </p:stCondLst>
                                        </p:cTn>
                                        <p:tgtEl>
                                          <p:spTgt spid="30"/>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1">
                                            <p:bg/>
                                          </p:spTgt>
                                        </p:tgtEl>
                                        <p:attrNameLst>
                                          <p:attrName>style.visibility</p:attrName>
                                        </p:attrNameLst>
                                      </p:cBhvr>
                                      <p:to>
                                        <p:strVal val="visible"/>
                                      </p:to>
                                    </p:set>
                                    <p:animEffect transition="in" filter="fade">
                                      <p:cBhvr>
                                        <p:cTn id="71" dur="2000"/>
                                        <p:tgtEl>
                                          <p:spTgt spid="31">
                                            <p:bg/>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1">
                                            <p:txEl>
                                              <p:pRg st="0" end="0"/>
                                            </p:txEl>
                                          </p:spTgt>
                                        </p:tgtEl>
                                        <p:attrNameLst>
                                          <p:attrName>style.visibility</p:attrName>
                                        </p:attrNameLst>
                                      </p:cBhvr>
                                      <p:to>
                                        <p:strVal val="visible"/>
                                      </p:to>
                                    </p:set>
                                    <p:animEffect transition="in" filter="fade">
                                      <p:cBhvr>
                                        <p:cTn id="76" dur="2000"/>
                                        <p:tgtEl>
                                          <p:spTgt spid="31">
                                            <p:txEl>
                                              <p:pRg st="0" end="0"/>
                                            </p:txEl>
                                          </p:spTgt>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2">
                                            <p:bg/>
                                          </p:spTgt>
                                        </p:tgtEl>
                                        <p:attrNameLst>
                                          <p:attrName>style.visibility</p:attrName>
                                        </p:attrNameLst>
                                      </p:cBhvr>
                                      <p:to>
                                        <p:strVal val="visible"/>
                                      </p:to>
                                    </p:set>
                                    <p:animEffect transition="in" filter="fade">
                                      <p:cBhvr>
                                        <p:cTn id="79" dur="2000"/>
                                        <p:tgtEl>
                                          <p:spTgt spid="32">
                                            <p:bg/>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32">
                                            <p:txEl>
                                              <p:pRg st="0" end="0"/>
                                            </p:txEl>
                                          </p:spTgt>
                                        </p:tgtEl>
                                        <p:attrNameLst>
                                          <p:attrName>style.visibility</p:attrName>
                                        </p:attrNameLst>
                                      </p:cBhvr>
                                      <p:to>
                                        <p:strVal val="visible"/>
                                      </p:to>
                                    </p:set>
                                    <p:animEffect transition="in" filter="fade">
                                      <p:cBhvr>
                                        <p:cTn id="84" dur="2000"/>
                                        <p:tgtEl>
                                          <p:spTgt spid="32">
                                            <p:txEl>
                                              <p:pRg st="0" end="0"/>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37" presetClass="exit" presetSubtype="0" fill="hold" grpId="1" nodeType="clickEffect">
                                  <p:stCondLst>
                                    <p:cond delay="0"/>
                                  </p:stCondLst>
                                  <p:childTnLst>
                                    <p:animEffect transition="out" filter="fade">
                                      <p:cBhvr>
                                        <p:cTn id="88" dur="1000"/>
                                        <p:tgtEl>
                                          <p:spTgt spid="31">
                                            <p:txEl>
                                              <p:pRg st="0" end="0"/>
                                            </p:txEl>
                                          </p:spTgt>
                                        </p:tgtEl>
                                      </p:cBhvr>
                                    </p:animEffect>
                                    <p:anim calcmode="lin" valueType="num">
                                      <p:cBhvr>
                                        <p:cTn id="89" dur="1000"/>
                                        <p:tgtEl>
                                          <p:spTgt spid="31">
                                            <p:txEl>
                                              <p:pRg st="0" end="0"/>
                                            </p:txEl>
                                          </p:spTgt>
                                        </p:tgtEl>
                                        <p:attrNameLst>
                                          <p:attrName>ppt_x</p:attrName>
                                        </p:attrNameLst>
                                      </p:cBhvr>
                                      <p:tavLst>
                                        <p:tav tm="0">
                                          <p:val>
                                            <p:strVal val="ppt_x"/>
                                          </p:val>
                                        </p:tav>
                                        <p:tav tm="100000">
                                          <p:val>
                                            <p:strVal val="ppt_x"/>
                                          </p:val>
                                        </p:tav>
                                      </p:tavLst>
                                    </p:anim>
                                    <p:anim calcmode="lin" valueType="num">
                                      <p:cBhvr>
                                        <p:cTn id="90" dur="100" decel="100000"/>
                                        <p:tgtEl>
                                          <p:spTgt spid="31">
                                            <p:txEl>
                                              <p:pRg st="0" end="0"/>
                                            </p:txEl>
                                          </p:spTgt>
                                        </p:tgtEl>
                                        <p:attrNameLst>
                                          <p:attrName>ppt_y</p:attrName>
                                        </p:attrNameLst>
                                      </p:cBhvr>
                                      <p:tavLst>
                                        <p:tav tm="0">
                                          <p:val>
                                            <p:strVal val="ppt_y"/>
                                          </p:val>
                                        </p:tav>
                                        <p:tav tm="100000">
                                          <p:val>
                                            <p:strVal val="ppt_y-.03"/>
                                          </p:val>
                                        </p:tav>
                                      </p:tavLst>
                                    </p:anim>
                                    <p:anim calcmode="lin" valueType="num">
                                      <p:cBhvr>
                                        <p:cTn id="91" dur="900" accel="100000">
                                          <p:stCondLst>
                                            <p:cond delay="100"/>
                                          </p:stCondLst>
                                        </p:cTn>
                                        <p:tgtEl>
                                          <p:spTgt spid="31">
                                            <p:txEl>
                                              <p:pRg st="0" end="0"/>
                                            </p:txEl>
                                          </p:spTgt>
                                        </p:tgtEl>
                                        <p:attrNameLst>
                                          <p:attrName>ppt_y</p:attrName>
                                        </p:attrNameLst>
                                      </p:cBhvr>
                                      <p:tavLst>
                                        <p:tav tm="0">
                                          <p:val>
                                            <p:strVal val="ppt_y"/>
                                          </p:val>
                                        </p:tav>
                                        <p:tav tm="100000">
                                          <p:val>
                                            <p:strVal val="ppt_y+1"/>
                                          </p:val>
                                        </p:tav>
                                      </p:tavLst>
                                    </p:anim>
                                    <p:set>
                                      <p:cBhvr>
                                        <p:cTn id="92" dur="1" fill="hold">
                                          <p:stCondLst>
                                            <p:cond delay="999"/>
                                          </p:stCondLst>
                                        </p:cTn>
                                        <p:tgtEl>
                                          <p:spTgt spid="31">
                                            <p:txEl>
                                              <p:pRg st="0" end="0"/>
                                            </p:txEl>
                                          </p:spTgt>
                                        </p:tgtEl>
                                        <p:attrNameLst>
                                          <p:attrName>style.visibility</p:attrName>
                                        </p:attrNameLst>
                                      </p:cBhvr>
                                      <p:to>
                                        <p:strVal val="hidden"/>
                                      </p:to>
                                    </p:set>
                                  </p:childTnLst>
                                </p:cTn>
                              </p:par>
                              <p:par>
                                <p:cTn id="93" presetID="37" presetClass="exit" presetSubtype="0" fill="hold" grpId="1" nodeType="withEffect">
                                  <p:stCondLst>
                                    <p:cond delay="0"/>
                                  </p:stCondLst>
                                  <p:childTnLst>
                                    <p:animEffect transition="out" filter="fade">
                                      <p:cBhvr>
                                        <p:cTn id="94" dur="1000"/>
                                        <p:tgtEl>
                                          <p:spTgt spid="31">
                                            <p:bg/>
                                          </p:spTgt>
                                        </p:tgtEl>
                                      </p:cBhvr>
                                    </p:animEffect>
                                    <p:anim calcmode="lin" valueType="num">
                                      <p:cBhvr>
                                        <p:cTn id="95" dur="1000"/>
                                        <p:tgtEl>
                                          <p:spTgt spid="31">
                                            <p:bg/>
                                          </p:spTgt>
                                        </p:tgtEl>
                                        <p:attrNameLst>
                                          <p:attrName>ppt_x</p:attrName>
                                        </p:attrNameLst>
                                      </p:cBhvr>
                                      <p:tavLst>
                                        <p:tav tm="0">
                                          <p:val>
                                            <p:strVal val="ppt_x"/>
                                          </p:val>
                                        </p:tav>
                                        <p:tav tm="100000">
                                          <p:val>
                                            <p:strVal val="ppt_x"/>
                                          </p:val>
                                        </p:tav>
                                      </p:tavLst>
                                    </p:anim>
                                    <p:anim calcmode="lin" valueType="num">
                                      <p:cBhvr>
                                        <p:cTn id="96" dur="100" decel="100000"/>
                                        <p:tgtEl>
                                          <p:spTgt spid="31">
                                            <p:bg/>
                                          </p:spTgt>
                                        </p:tgtEl>
                                        <p:attrNameLst>
                                          <p:attrName>ppt_y</p:attrName>
                                        </p:attrNameLst>
                                      </p:cBhvr>
                                      <p:tavLst>
                                        <p:tav tm="0">
                                          <p:val>
                                            <p:strVal val="ppt_y"/>
                                          </p:val>
                                        </p:tav>
                                        <p:tav tm="100000">
                                          <p:val>
                                            <p:strVal val="ppt_y-.03"/>
                                          </p:val>
                                        </p:tav>
                                      </p:tavLst>
                                    </p:anim>
                                    <p:anim calcmode="lin" valueType="num">
                                      <p:cBhvr>
                                        <p:cTn id="97" dur="900" accel="100000">
                                          <p:stCondLst>
                                            <p:cond delay="100"/>
                                          </p:stCondLst>
                                        </p:cTn>
                                        <p:tgtEl>
                                          <p:spTgt spid="31">
                                            <p:bg/>
                                          </p:spTgt>
                                        </p:tgtEl>
                                        <p:attrNameLst>
                                          <p:attrName>ppt_y</p:attrName>
                                        </p:attrNameLst>
                                      </p:cBhvr>
                                      <p:tavLst>
                                        <p:tav tm="0">
                                          <p:val>
                                            <p:strVal val="ppt_y"/>
                                          </p:val>
                                        </p:tav>
                                        <p:tav tm="100000">
                                          <p:val>
                                            <p:strVal val="ppt_y+1"/>
                                          </p:val>
                                        </p:tav>
                                      </p:tavLst>
                                    </p:anim>
                                    <p:set>
                                      <p:cBhvr>
                                        <p:cTn id="98" dur="1" fill="hold">
                                          <p:stCondLst>
                                            <p:cond delay="999"/>
                                          </p:stCondLst>
                                        </p:cTn>
                                        <p:tgtEl>
                                          <p:spTgt spid="31">
                                            <p:bg/>
                                          </p:spTgt>
                                        </p:tgtEl>
                                        <p:attrNameLst>
                                          <p:attrName>style.visibility</p:attrName>
                                        </p:attrNameLst>
                                      </p:cBhvr>
                                      <p:to>
                                        <p:strVal val="hidden"/>
                                      </p:to>
                                    </p:set>
                                  </p:childTnLst>
                                </p:cTn>
                              </p:par>
                              <p:par>
                                <p:cTn id="99" presetID="37" presetClass="exit" presetSubtype="0" fill="hold" grpId="1" nodeType="withEffect">
                                  <p:stCondLst>
                                    <p:cond delay="0"/>
                                  </p:stCondLst>
                                  <p:childTnLst>
                                    <p:animEffect transition="out" filter="fade">
                                      <p:cBhvr>
                                        <p:cTn id="100" dur="1000"/>
                                        <p:tgtEl>
                                          <p:spTgt spid="32">
                                            <p:txEl>
                                              <p:pRg st="0" end="0"/>
                                            </p:txEl>
                                          </p:spTgt>
                                        </p:tgtEl>
                                      </p:cBhvr>
                                    </p:animEffect>
                                    <p:anim calcmode="lin" valueType="num">
                                      <p:cBhvr>
                                        <p:cTn id="101" dur="1000"/>
                                        <p:tgtEl>
                                          <p:spTgt spid="32">
                                            <p:txEl>
                                              <p:pRg st="0" end="0"/>
                                            </p:txEl>
                                          </p:spTgt>
                                        </p:tgtEl>
                                        <p:attrNameLst>
                                          <p:attrName>ppt_x</p:attrName>
                                        </p:attrNameLst>
                                      </p:cBhvr>
                                      <p:tavLst>
                                        <p:tav tm="0">
                                          <p:val>
                                            <p:strVal val="ppt_x"/>
                                          </p:val>
                                        </p:tav>
                                        <p:tav tm="100000">
                                          <p:val>
                                            <p:strVal val="ppt_x"/>
                                          </p:val>
                                        </p:tav>
                                      </p:tavLst>
                                    </p:anim>
                                    <p:anim calcmode="lin" valueType="num">
                                      <p:cBhvr>
                                        <p:cTn id="102" dur="100" decel="100000"/>
                                        <p:tgtEl>
                                          <p:spTgt spid="32">
                                            <p:txEl>
                                              <p:pRg st="0" end="0"/>
                                            </p:txEl>
                                          </p:spTgt>
                                        </p:tgtEl>
                                        <p:attrNameLst>
                                          <p:attrName>ppt_y</p:attrName>
                                        </p:attrNameLst>
                                      </p:cBhvr>
                                      <p:tavLst>
                                        <p:tav tm="0">
                                          <p:val>
                                            <p:strVal val="ppt_y"/>
                                          </p:val>
                                        </p:tav>
                                        <p:tav tm="100000">
                                          <p:val>
                                            <p:strVal val="ppt_y-.03"/>
                                          </p:val>
                                        </p:tav>
                                      </p:tavLst>
                                    </p:anim>
                                    <p:anim calcmode="lin" valueType="num">
                                      <p:cBhvr>
                                        <p:cTn id="103" dur="900" accel="100000">
                                          <p:stCondLst>
                                            <p:cond delay="100"/>
                                          </p:stCondLst>
                                        </p:cTn>
                                        <p:tgtEl>
                                          <p:spTgt spid="32">
                                            <p:txEl>
                                              <p:pRg st="0" end="0"/>
                                            </p:txEl>
                                          </p:spTgt>
                                        </p:tgtEl>
                                        <p:attrNameLst>
                                          <p:attrName>ppt_y</p:attrName>
                                        </p:attrNameLst>
                                      </p:cBhvr>
                                      <p:tavLst>
                                        <p:tav tm="0">
                                          <p:val>
                                            <p:strVal val="ppt_y"/>
                                          </p:val>
                                        </p:tav>
                                        <p:tav tm="100000">
                                          <p:val>
                                            <p:strVal val="ppt_y+1"/>
                                          </p:val>
                                        </p:tav>
                                      </p:tavLst>
                                    </p:anim>
                                    <p:set>
                                      <p:cBhvr>
                                        <p:cTn id="104" dur="1" fill="hold">
                                          <p:stCondLst>
                                            <p:cond delay="999"/>
                                          </p:stCondLst>
                                        </p:cTn>
                                        <p:tgtEl>
                                          <p:spTgt spid="32">
                                            <p:txEl>
                                              <p:pRg st="0" end="0"/>
                                            </p:txEl>
                                          </p:spTgt>
                                        </p:tgtEl>
                                        <p:attrNameLst>
                                          <p:attrName>style.visibility</p:attrName>
                                        </p:attrNameLst>
                                      </p:cBhvr>
                                      <p:to>
                                        <p:strVal val="hidden"/>
                                      </p:to>
                                    </p:set>
                                  </p:childTnLst>
                                </p:cTn>
                              </p:par>
                              <p:par>
                                <p:cTn id="105" presetID="37" presetClass="exit" presetSubtype="0" fill="hold" grpId="1" nodeType="withEffect">
                                  <p:stCondLst>
                                    <p:cond delay="0"/>
                                  </p:stCondLst>
                                  <p:childTnLst>
                                    <p:animEffect transition="out" filter="fade">
                                      <p:cBhvr>
                                        <p:cTn id="106" dur="1000"/>
                                        <p:tgtEl>
                                          <p:spTgt spid="32">
                                            <p:bg/>
                                          </p:spTgt>
                                        </p:tgtEl>
                                      </p:cBhvr>
                                    </p:animEffect>
                                    <p:anim calcmode="lin" valueType="num">
                                      <p:cBhvr>
                                        <p:cTn id="107" dur="1000"/>
                                        <p:tgtEl>
                                          <p:spTgt spid="32">
                                            <p:bg/>
                                          </p:spTgt>
                                        </p:tgtEl>
                                        <p:attrNameLst>
                                          <p:attrName>ppt_x</p:attrName>
                                        </p:attrNameLst>
                                      </p:cBhvr>
                                      <p:tavLst>
                                        <p:tav tm="0">
                                          <p:val>
                                            <p:strVal val="ppt_x"/>
                                          </p:val>
                                        </p:tav>
                                        <p:tav tm="100000">
                                          <p:val>
                                            <p:strVal val="ppt_x"/>
                                          </p:val>
                                        </p:tav>
                                      </p:tavLst>
                                    </p:anim>
                                    <p:anim calcmode="lin" valueType="num">
                                      <p:cBhvr>
                                        <p:cTn id="108" dur="100" decel="100000"/>
                                        <p:tgtEl>
                                          <p:spTgt spid="32">
                                            <p:bg/>
                                          </p:spTgt>
                                        </p:tgtEl>
                                        <p:attrNameLst>
                                          <p:attrName>ppt_y</p:attrName>
                                        </p:attrNameLst>
                                      </p:cBhvr>
                                      <p:tavLst>
                                        <p:tav tm="0">
                                          <p:val>
                                            <p:strVal val="ppt_y"/>
                                          </p:val>
                                        </p:tav>
                                        <p:tav tm="100000">
                                          <p:val>
                                            <p:strVal val="ppt_y-.03"/>
                                          </p:val>
                                        </p:tav>
                                      </p:tavLst>
                                    </p:anim>
                                    <p:anim calcmode="lin" valueType="num">
                                      <p:cBhvr>
                                        <p:cTn id="109" dur="900" accel="100000">
                                          <p:stCondLst>
                                            <p:cond delay="100"/>
                                          </p:stCondLst>
                                        </p:cTn>
                                        <p:tgtEl>
                                          <p:spTgt spid="32">
                                            <p:bg/>
                                          </p:spTgt>
                                        </p:tgtEl>
                                        <p:attrNameLst>
                                          <p:attrName>ppt_y</p:attrName>
                                        </p:attrNameLst>
                                      </p:cBhvr>
                                      <p:tavLst>
                                        <p:tav tm="0">
                                          <p:val>
                                            <p:strVal val="ppt_y"/>
                                          </p:val>
                                        </p:tav>
                                        <p:tav tm="100000">
                                          <p:val>
                                            <p:strVal val="ppt_y+1"/>
                                          </p:val>
                                        </p:tav>
                                      </p:tavLst>
                                    </p:anim>
                                    <p:set>
                                      <p:cBhvr>
                                        <p:cTn id="110" dur="1" fill="hold">
                                          <p:stCondLst>
                                            <p:cond delay="999"/>
                                          </p:stCondLst>
                                        </p:cTn>
                                        <p:tgtEl>
                                          <p:spTgt spid="32">
                                            <p:bg/>
                                          </p:spTgt>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22" presetClass="entr" presetSubtype="4" fill="hold" grpId="0" nodeType="clickEffect">
                                  <p:stCondLst>
                                    <p:cond delay="0"/>
                                  </p:stCondLst>
                                  <p:childTnLst>
                                    <p:set>
                                      <p:cBhvr>
                                        <p:cTn id="114" dur="1" fill="hold">
                                          <p:stCondLst>
                                            <p:cond delay="0"/>
                                          </p:stCondLst>
                                        </p:cTn>
                                        <p:tgtEl>
                                          <p:spTgt spid="33">
                                            <p:bg/>
                                          </p:spTgt>
                                        </p:tgtEl>
                                        <p:attrNameLst>
                                          <p:attrName>style.visibility</p:attrName>
                                        </p:attrNameLst>
                                      </p:cBhvr>
                                      <p:to>
                                        <p:strVal val="visible"/>
                                      </p:to>
                                    </p:set>
                                    <p:animEffect transition="in" filter="wipe(down)">
                                      <p:cBhvr>
                                        <p:cTn id="115" dur="500"/>
                                        <p:tgtEl>
                                          <p:spTgt spid="33">
                                            <p:bg/>
                                          </p:spTgt>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4" fill="hold" grpId="0" nodeType="clickEffect">
                                  <p:stCondLst>
                                    <p:cond delay="0"/>
                                  </p:stCondLst>
                                  <p:childTnLst>
                                    <p:set>
                                      <p:cBhvr>
                                        <p:cTn id="119" dur="1" fill="hold">
                                          <p:stCondLst>
                                            <p:cond delay="0"/>
                                          </p:stCondLst>
                                        </p:cTn>
                                        <p:tgtEl>
                                          <p:spTgt spid="33">
                                            <p:txEl>
                                              <p:pRg st="0" end="0"/>
                                            </p:txEl>
                                          </p:spTgt>
                                        </p:tgtEl>
                                        <p:attrNameLst>
                                          <p:attrName>style.visibility</p:attrName>
                                        </p:attrNameLst>
                                      </p:cBhvr>
                                      <p:to>
                                        <p:strVal val="visible"/>
                                      </p:to>
                                    </p:set>
                                    <p:animEffect transition="in" filter="wipe(down)">
                                      <p:cBhvr>
                                        <p:cTn id="120" dur="500"/>
                                        <p:tgtEl>
                                          <p:spTgt spid="33">
                                            <p:txEl>
                                              <p:pRg st="0" end="0"/>
                                            </p:txEl>
                                          </p:spTgt>
                                        </p:tgtEl>
                                      </p:cBhvr>
                                    </p:animEffect>
                                  </p:childTnLst>
                                </p:cTn>
                              </p:par>
                              <p:par>
                                <p:cTn id="121" presetID="22" presetClass="entr" presetSubtype="4" fill="hold" grpId="0" nodeType="withEffect">
                                  <p:stCondLst>
                                    <p:cond delay="0"/>
                                  </p:stCondLst>
                                  <p:childTnLst>
                                    <p:set>
                                      <p:cBhvr>
                                        <p:cTn id="122" dur="1" fill="hold">
                                          <p:stCondLst>
                                            <p:cond delay="0"/>
                                          </p:stCondLst>
                                        </p:cTn>
                                        <p:tgtEl>
                                          <p:spTgt spid="37">
                                            <p:bg/>
                                          </p:spTgt>
                                        </p:tgtEl>
                                        <p:attrNameLst>
                                          <p:attrName>style.visibility</p:attrName>
                                        </p:attrNameLst>
                                      </p:cBhvr>
                                      <p:to>
                                        <p:strVal val="visible"/>
                                      </p:to>
                                    </p:set>
                                    <p:animEffect transition="in" filter="wipe(down)">
                                      <p:cBhvr>
                                        <p:cTn id="123" dur="500"/>
                                        <p:tgtEl>
                                          <p:spTgt spid="37">
                                            <p:bg/>
                                          </p:spTgt>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4" fill="hold" grpId="0" nodeType="clickEffect">
                                  <p:stCondLst>
                                    <p:cond delay="0"/>
                                  </p:stCondLst>
                                  <p:childTnLst>
                                    <p:set>
                                      <p:cBhvr>
                                        <p:cTn id="127" dur="1" fill="hold">
                                          <p:stCondLst>
                                            <p:cond delay="0"/>
                                          </p:stCondLst>
                                        </p:cTn>
                                        <p:tgtEl>
                                          <p:spTgt spid="37">
                                            <p:txEl>
                                              <p:pRg st="0" end="0"/>
                                            </p:txEl>
                                          </p:spTgt>
                                        </p:tgtEl>
                                        <p:attrNameLst>
                                          <p:attrName>style.visibility</p:attrName>
                                        </p:attrNameLst>
                                      </p:cBhvr>
                                      <p:to>
                                        <p:strVal val="visible"/>
                                      </p:to>
                                    </p:set>
                                    <p:animEffect transition="in" filter="wipe(down)">
                                      <p:cBhvr>
                                        <p:cTn id="128" dur="500"/>
                                        <p:tgtEl>
                                          <p:spTgt spid="37">
                                            <p:txEl>
                                              <p:pRg st="0" end="0"/>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grpId="0" nodeType="clickEffect">
                                  <p:stCondLst>
                                    <p:cond delay="0"/>
                                  </p:stCondLst>
                                  <p:childTnLst>
                                    <p:set>
                                      <p:cBhvr>
                                        <p:cTn id="132" dur="1" fill="hold">
                                          <p:stCondLst>
                                            <p:cond delay="0"/>
                                          </p:stCondLst>
                                        </p:cTn>
                                        <p:tgtEl>
                                          <p:spTgt spid="37">
                                            <p:txEl>
                                              <p:pRg st="1" end="1"/>
                                            </p:txEl>
                                          </p:spTgt>
                                        </p:tgtEl>
                                        <p:attrNameLst>
                                          <p:attrName>style.visibility</p:attrName>
                                        </p:attrNameLst>
                                      </p:cBhvr>
                                      <p:to>
                                        <p:strVal val="visible"/>
                                      </p:to>
                                    </p:set>
                                    <p:animEffect transition="in" filter="wipe(down)">
                                      <p:cBhvr>
                                        <p:cTn id="133" dur="500"/>
                                        <p:tgtEl>
                                          <p:spTgt spid="37">
                                            <p:txEl>
                                              <p:pRg st="1" end="1"/>
                                            </p:txEl>
                                          </p:spTgt>
                                        </p:tgtEl>
                                      </p:cBhvr>
                                    </p:animEffect>
                                  </p:childTnLst>
                                </p:cTn>
                              </p:par>
                            </p:childTnLst>
                          </p:cTn>
                        </p:par>
                      </p:childTnLst>
                    </p:cTn>
                  </p:par>
                  <p:par>
                    <p:cTn id="134" fill="hold">
                      <p:stCondLst>
                        <p:cond delay="indefinite"/>
                      </p:stCondLst>
                      <p:childTnLst>
                        <p:par>
                          <p:cTn id="135" fill="hold">
                            <p:stCondLst>
                              <p:cond delay="0"/>
                            </p:stCondLst>
                            <p:childTnLst>
                              <p:par>
                                <p:cTn id="136" presetID="20" presetClass="exit" presetSubtype="0" fill="hold" grpId="1" nodeType="clickEffect">
                                  <p:stCondLst>
                                    <p:cond delay="0"/>
                                  </p:stCondLst>
                                  <p:childTnLst>
                                    <p:animEffect transition="out" filter="wedge">
                                      <p:cBhvr>
                                        <p:cTn id="137" dur="2000"/>
                                        <p:tgtEl>
                                          <p:spTgt spid="33">
                                            <p:txEl>
                                              <p:pRg st="0" end="0"/>
                                            </p:txEl>
                                          </p:spTgt>
                                        </p:tgtEl>
                                      </p:cBhvr>
                                    </p:animEffect>
                                    <p:set>
                                      <p:cBhvr>
                                        <p:cTn id="138" dur="1" fill="hold">
                                          <p:stCondLst>
                                            <p:cond delay="1999"/>
                                          </p:stCondLst>
                                        </p:cTn>
                                        <p:tgtEl>
                                          <p:spTgt spid="33">
                                            <p:txEl>
                                              <p:pRg st="0" end="0"/>
                                            </p:txEl>
                                          </p:spTgt>
                                        </p:tgtEl>
                                        <p:attrNameLst>
                                          <p:attrName>style.visibility</p:attrName>
                                        </p:attrNameLst>
                                      </p:cBhvr>
                                      <p:to>
                                        <p:strVal val="hidden"/>
                                      </p:to>
                                    </p:set>
                                  </p:childTnLst>
                                </p:cTn>
                              </p:par>
                              <p:par>
                                <p:cTn id="139" presetID="20" presetClass="exit" presetSubtype="0" fill="hold" grpId="1" nodeType="withEffect">
                                  <p:stCondLst>
                                    <p:cond delay="0"/>
                                  </p:stCondLst>
                                  <p:childTnLst>
                                    <p:animEffect transition="out" filter="wedge">
                                      <p:cBhvr>
                                        <p:cTn id="140" dur="2000"/>
                                        <p:tgtEl>
                                          <p:spTgt spid="33">
                                            <p:bg/>
                                          </p:spTgt>
                                        </p:tgtEl>
                                      </p:cBhvr>
                                    </p:animEffect>
                                    <p:set>
                                      <p:cBhvr>
                                        <p:cTn id="141" dur="1" fill="hold">
                                          <p:stCondLst>
                                            <p:cond delay="1999"/>
                                          </p:stCondLst>
                                        </p:cTn>
                                        <p:tgtEl>
                                          <p:spTgt spid="33">
                                            <p:bg/>
                                          </p:spTgt>
                                        </p:tgtEl>
                                        <p:attrNameLst>
                                          <p:attrName>style.visibility</p:attrName>
                                        </p:attrNameLst>
                                      </p:cBhvr>
                                      <p:to>
                                        <p:strVal val="hidden"/>
                                      </p:to>
                                    </p:set>
                                  </p:childTnLst>
                                </p:cTn>
                              </p:par>
                              <p:par>
                                <p:cTn id="142" presetID="20" presetClass="exit" presetSubtype="0" fill="hold" grpId="1" nodeType="withEffect">
                                  <p:stCondLst>
                                    <p:cond delay="0"/>
                                  </p:stCondLst>
                                  <p:childTnLst>
                                    <p:animEffect transition="out" filter="wedge">
                                      <p:cBhvr>
                                        <p:cTn id="143" dur="2000"/>
                                        <p:tgtEl>
                                          <p:spTgt spid="37">
                                            <p:txEl>
                                              <p:pRg st="0" end="0"/>
                                            </p:txEl>
                                          </p:spTgt>
                                        </p:tgtEl>
                                      </p:cBhvr>
                                    </p:animEffect>
                                    <p:set>
                                      <p:cBhvr>
                                        <p:cTn id="144" dur="1" fill="hold">
                                          <p:stCondLst>
                                            <p:cond delay="1999"/>
                                          </p:stCondLst>
                                        </p:cTn>
                                        <p:tgtEl>
                                          <p:spTgt spid="37">
                                            <p:txEl>
                                              <p:pRg st="0" end="0"/>
                                            </p:txEl>
                                          </p:spTgt>
                                        </p:tgtEl>
                                        <p:attrNameLst>
                                          <p:attrName>style.visibility</p:attrName>
                                        </p:attrNameLst>
                                      </p:cBhvr>
                                      <p:to>
                                        <p:strVal val="hidden"/>
                                      </p:to>
                                    </p:set>
                                  </p:childTnLst>
                                </p:cTn>
                              </p:par>
                              <p:par>
                                <p:cTn id="145" presetID="20" presetClass="exit" presetSubtype="0" fill="hold" grpId="1" nodeType="withEffect">
                                  <p:stCondLst>
                                    <p:cond delay="0"/>
                                  </p:stCondLst>
                                  <p:childTnLst>
                                    <p:animEffect transition="out" filter="wedge">
                                      <p:cBhvr>
                                        <p:cTn id="146" dur="2000"/>
                                        <p:tgtEl>
                                          <p:spTgt spid="37">
                                            <p:txEl>
                                              <p:pRg st="1" end="1"/>
                                            </p:txEl>
                                          </p:spTgt>
                                        </p:tgtEl>
                                      </p:cBhvr>
                                    </p:animEffect>
                                    <p:set>
                                      <p:cBhvr>
                                        <p:cTn id="147" dur="1" fill="hold">
                                          <p:stCondLst>
                                            <p:cond delay="1999"/>
                                          </p:stCondLst>
                                        </p:cTn>
                                        <p:tgtEl>
                                          <p:spTgt spid="37">
                                            <p:txEl>
                                              <p:pRg st="1" end="1"/>
                                            </p:txEl>
                                          </p:spTgt>
                                        </p:tgtEl>
                                        <p:attrNameLst>
                                          <p:attrName>style.visibility</p:attrName>
                                        </p:attrNameLst>
                                      </p:cBhvr>
                                      <p:to>
                                        <p:strVal val="hidden"/>
                                      </p:to>
                                    </p:set>
                                  </p:childTnLst>
                                </p:cTn>
                              </p:par>
                              <p:par>
                                <p:cTn id="148" presetID="20" presetClass="exit" presetSubtype="0" fill="hold" grpId="1" nodeType="withEffect">
                                  <p:stCondLst>
                                    <p:cond delay="0"/>
                                  </p:stCondLst>
                                  <p:childTnLst>
                                    <p:animEffect transition="out" filter="wedge">
                                      <p:cBhvr>
                                        <p:cTn id="149" dur="2000"/>
                                        <p:tgtEl>
                                          <p:spTgt spid="37">
                                            <p:bg/>
                                          </p:spTgt>
                                        </p:tgtEl>
                                      </p:cBhvr>
                                    </p:animEffect>
                                    <p:set>
                                      <p:cBhvr>
                                        <p:cTn id="150" dur="1" fill="hold">
                                          <p:stCondLst>
                                            <p:cond delay="1999"/>
                                          </p:stCondLst>
                                        </p:cTn>
                                        <p:tgtEl>
                                          <p:spTgt spid="37">
                                            <p:bg/>
                                          </p:spTgt>
                                        </p:tgtEl>
                                        <p:attrNameLst>
                                          <p:attrName>style.visibility</p:attrName>
                                        </p:attrNameLst>
                                      </p:cBhvr>
                                      <p:to>
                                        <p:strVal val="hidden"/>
                                      </p:to>
                                    </p:set>
                                  </p:childTnLst>
                                </p:cTn>
                              </p:par>
                            </p:childTnLst>
                          </p:cTn>
                        </p:par>
                      </p:childTnLst>
                    </p:cTn>
                  </p:par>
                  <p:par>
                    <p:cTn id="151" fill="hold">
                      <p:stCondLst>
                        <p:cond delay="indefinite"/>
                      </p:stCondLst>
                      <p:childTnLst>
                        <p:par>
                          <p:cTn id="152" fill="hold">
                            <p:stCondLst>
                              <p:cond delay="0"/>
                            </p:stCondLst>
                            <p:childTnLst>
                              <p:par>
                                <p:cTn id="153" presetID="54" presetClass="entr" presetSubtype="0" accel="100000" fill="hold" grpId="0" nodeType="clickEffect">
                                  <p:stCondLst>
                                    <p:cond delay="0"/>
                                  </p:stCondLst>
                                  <p:childTnLst>
                                    <p:set>
                                      <p:cBhvr>
                                        <p:cTn id="154" dur="1" fill="hold">
                                          <p:stCondLst>
                                            <p:cond delay="0"/>
                                          </p:stCondLst>
                                        </p:cTn>
                                        <p:tgtEl>
                                          <p:spTgt spid="11"/>
                                        </p:tgtEl>
                                        <p:attrNameLst>
                                          <p:attrName>style.visibility</p:attrName>
                                        </p:attrNameLst>
                                      </p:cBhvr>
                                      <p:to>
                                        <p:strVal val="visible"/>
                                      </p:to>
                                    </p:set>
                                    <p:anim calcmode="lin" valueType="num">
                                      <p:cBhvr>
                                        <p:cTn id="155" dur="500" fill="hold"/>
                                        <p:tgtEl>
                                          <p:spTgt spid="11"/>
                                        </p:tgtEl>
                                        <p:attrNameLst>
                                          <p:attrName>ppt_w</p:attrName>
                                        </p:attrNameLst>
                                      </p:cBhvr>
                                      <p:tavLst>
                                        <p:tav tm="0">
                                          <p:val>
                                            <p:strVal val="#ppt_w*0.05"/>
                                          </p:val>
                                        </p:tav>
                                        <p:tav tm="100000">
                                          <p:val>
                                            <p:strVal val="#ppt_w"/>
                                          </p:val>
                                        </p:tav>
                                      </p:tavLst>
                                    </p:anim>
                                    <p:anim calcmode="lin" valueType="num">
                                      <p:cBhvr>
                                        <p:cTn id="156" dur="500" fill="hold"/>
                                        <p:tgtEl>
                                          <p:spTgt spid="11"/>
                                        </p:tgtEl>
                                        <p:attrNameLst>
                                          <p:attrName>ppt_h</p:attrName>
                                        </p:attrNameLst>
                                      </p:cBhvr>
                                      <p:tavLst>
                                        <p:tav tm="0">
                                          <p:val>
                                            <p:strVal val="#ppt_h"/>
                                          </p:val>
                                        </p:tav>
                                        <p:tav tm="100000">
                                          <p:val>
                                            <p:strVal val="#ppt_h"/>
                                          </p:val>
                                        </p:tav>
                                      </p:tavLst>
                                    </p:anim>
                                    <p:anim calcmode="lin" valueType="num">
                                      <p:cBhvr>
                                        <p:cTn id="157" dur="500" fill="hold"/>
                                        <p:tgtEl>
                                          <p:spTgt spid="11"/>
                                        </p:tgtEl>
                                        <p:attrNameLst>
                                          <p:attrName>ppt_x</p:attrName>
                                        </p:attrNameLst>
                                      </p:cBhvr>
                                      <p:tavLst>
                                        <p:tav tm="0">
                                          <p:val>
                                            <p:strVal val="#ppt_x-.2"/>
                                          </p:val>
                                        </p:tav>
                                        <p:tav tm="100000">
                                          <p:val>
                                            <p:strVal val="#ppt_x"/>
                                          </p:val>
                                        </p:tav>
                                      </p:tavLst>
                                    </p:anim>
                                    <p:anim calcmode="lin" valueType="num">
                                      <p:cBhvr>
                                        <p:cTn id="158" dur="500" fill="hold"/>
                                        <p:tgtEl>
                                          <p:spTgt spid="11"/>
                                        </p:tgtEl>
                                        <p:attrNameLst>
                                          <p:attrName>ppt_y</p:attrName>
                                        </p:attrNameLst>
                                      </p:cBhvr>
                                      <p:tavLst>
                                        <p:tav tm="0">
                                          <p:val>
                                            <p:strVal val="#ppt_y"/>
                                          </p:val>
                                        </p:tav>
                                        <p:tav tm="100000">
                                          <p:val>
                                            <p:strVal val="#ppt_y"/>
                                          </p:val>
                                        </p:tav>
                                      </p:tavLst>
                                    </p:anim>
                                    <p:animEffect transition="in" filter="fade">
                                      <p:cBhvr>
                                        <p:cTn id="159" dur="500"/>
                                        <p:tgtEl>
                                          <p:spTgt spid="11"/>
                                        </p:tgtEl>
                                      </p:cBhvr>
                                    </p:animEffect>
                                  </p:childTnLst>
                                </p:cTn>
                              </p:par>
                            </p:childTnLst>
                          </p:cTn>
                        </p:par>
                      </p:childTnLst>
                    </p:cTn>
                  </p:par>
                  <p:par>
                    <p:cTn id="160" fill="hold">
                      <p:stCondLst>
                        <p:cond delay="indefinite"/>
                      </p:stCondLst>
                      <p:childTnLst>
                        <p:par>
                          <p:cTn id="161" fill="hold">
                            <p:stCondLst>
                              <p:cond delay="0"/>
                            </p:stCondLst>
                            <p:childTnLst>
                              <p:par>
                                <p:cTn id="162" presetID="47" presetClass="entr" presetSubtype="0" fill="hold" grpId="0" nodeType="clickEffect">
                                  <p:stCondLst>
                                    <p:cond delay="0"/>
                                  </p:stCondLst>
                                  <p:childTnLst>
                                    <p:set>
                                      <p:cBhvr>
                                        <p:cTn id="163" dur="1" fill="hold">
                                          <p:stCondLst>
                                            <p:cond delay="0"/>
                                          </p:stCondLst>
                                        </p:cTn>
                                        <p:tgtEl>
                                          <p:spTgt spid="12">
                                            <p:bg/>
                                          </p:spTgt>
                                        </p:tgtEl>
                                        <p:attrNameLst>
                                          <p:attrName>style.visibility</p:attrName>
                                        </p:attrNameLst>
                                      </p:cBhvr>
                                      <p:to>
                                        <p:strVal val="visible"/>
                                      </p:to>
                                    </p:set>
                                    <p:animEffect transition="in" filter="fade">
                                      <p:cBhvr>
                                        <p:cTn id="164" dur="1000"/>
                                        <p:tgtEl>
                                          <p:spTgt spid="12">
                                            <p:bg/>
                                          </p:spTgt>
                                        </p:tgtEl>
                                      </p:cBhvr>
                                    </p:animEffect>
                                    <p:anim calcmode="lin" valueType="num">
                                      <p:cBhvr>
                                        <p:cTn id="165" dur="1000" fill="hold"/>
                                        <p:tgtEl>
                                          <p:spTgt spid="12">
                                            <p:bg/>
                                          </p:spTgt>
                                        </p:tgtEl>
                                        <p:attrNameLst>
                                          <p:attrName>ppt_x</p:attrName>
                                        </p:attrNameLst>
                                      </p:cBhvr>
                                      <p:tavLst>
                                        <p:tav tm="0">
                                          <p:val>
                                            <p:strVal val="#ppt_x"/>
                                          </p:val>
                                        </p:tav>
                                        <p:tav tm="100000">
                                          <p:val>
                                            <p:strVal val="#ppt_x"/>
                                          </p:val>
                                        </p:tav>
                                      </p:tavLst>
                                    </p:anim>
                                    <p:anim calcmode="lin" valueType="num">
                                      <p:cBhvr>
                                        <p:cTn id="166" dur="1000" fill="hold"/>
                                        <p:tgtEl>
                                          <p:spTgt spid="12">
                                            <p:bg/>
                                          </p:spTgt>
                                        </p:tgtEl>
                                        <p:attrNameLst>
                                          <p:attrName>ppt_y</p:attrName>
                                        </p:attrNameLst>
                                      </p:cBhvr>
                                      <p:tavLst>
                                        <p:tav tm="0">
                                          <p:val>
                                            <p:strVal val="#ppt_y-.1"/>
                                          </p:val>
                                        </p:tav>
                                        <p:tav tm="100000">
                                          <p:val>
                                            <p:strVal val="#ppt_y"/>
                                          </p:val>
                                        </p:tav>
                                      </p:tavLst>
                                    </p:anim>
                                  </p:childTnLst>
                                </p:cTn>
                              </p:par>
                              <p:par>
                                <p:cTn id="167" presetID="47" presetClass="entr" presetSubtype="0" fill="hold" grpId="0" nodeType="withEffect">
                                  <p:stCondLst>
                                    <p:cond delay="0"/>
                                  </p:stCondLst>
                                  <p:childTnLst>
                                    <p:set>
                                      <p:cBhvr>
                                        <p:cTn id="168" dur="1" fill="hold">
                                          <p:stCondLst>
                                            <p:cond delay="0"/>
                                          </p:stCondLst>
                                        </p:cTn>
                                        <p:tgtEl>
                                          <p:spTgt spid="12">
                                            <p:txEl>
                                              <p:pRg st="0" end="0"/>
                                            </p:txEl>
                                          </p:spTgt>
                                        </p:tgtEl>
                                        <p:attrNameLst>
                                          <p:attrName>style.visibility</p:attrName>
                                        </p:attrNameLst>
                                      </p:cBhvr>
                                      <p:to>
                                        <p:strVal val="visible"/>
                                      </p:to>
                                    </p:set>
                                    <p:animEffect transition="in" filter="fade">
                                      <p:cBhvr>
                                        <p:cTn id="169" dur="1000"/>
                                        <p:tgtEl>
                                          <p:spTgt spid="12">
                                            <p:txEl>
                                              <p:pRg st="0" end="0"/>
                                            </p:txEl>
                                          </p:spTgt>
                                        </p:tgtEl>
                                      </p:cBhvr>
                                    </p:animEffect>
                                    <p:anim calcmode="lin" valueType="num">
                                      <p:cBhvr>
                                        <p:cTn id="170"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71"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presetID="42" presetClass="exit" presetSubtype="0" fill="hold" nodeType="clickEffect">
                                  <p:stCondLst>
                                    <p:cond delay="0"/>
                                  </p:stCondLst>
                                  <p:childTnLst>
                                    <p:animEffect transition="out" filter="fade">
                                      <p:cBhvr>
                                        <p:cTn id="175" dur="1000"/>
                                        <p:tgtEl>
                                          <p:spTgt spid="12">
                                            <p:txEl>
                                              <p:pRg st="0" end="0"/>
                                            </p:txEl>
                                          </p:spTgt>
                                        </p:tgtEl>
                                      </p:cBhvr>
                                    </p:animEffect>
                                    <p:anim calcmode="lin" valueType="num">
                                      <p:cBhvr>
                                        <p:cTn id="176" dur="1000"/>
                                        <p:tgtEl>
                                          <p:spTgt spid="12">
                                            <p:txEl>
                                              <p:pRg st="0" end="0"/>
                                            </p:txEl>
                                          </p:spTgt>
                                        </p:tgtEl>
                                        <p:attrNameLst>
                                          <p:attrName>ppt_x</p:attrName>
                                        </p:attrNameLst>
                                      </p:cBhvr>
                                      <p:tavLst>
                                        <p:tav tm="0">
                                          <p:val>
                                            <p:strVal val="ppt_x"/>
                                          </p:val>
                                        </p:tav>
                                        <p:tav tm="100000">
                                          <p:val>
                                            <p:strVal val="ppt_x"/>
                                          </p:val>
                                        </p:tav>
                                      </p:tavLst>
                                    </p:anim>
                                    <p:anim calcmode="lin" valueType="num">
                                      <p:cBhvr>
                                        <p:cTn id="177" dur="1000"/>
                                        <p:tgtEl>
                                          <p:spTgt spid="12">
                                            <p:txEl>
                                              <p:pRg st="0" end="0"/>
                                            </p:txEl>
                                          </p:spTgt>
                                        </p:tgtEl>
                                        <p:attrNameLst>
                                          <p:attrName>ppt_y</p:attrName>
                                        </p:attrNameLst>
                                      </p:cBhvr>
                                      <p:tavLst>
                                        <p:tav tm="0">
                                          <p:val>
                                            <p:strVal val="ppt_y"/>
                                          </p:val>
                                        </p:tav>
                                        <p:tav tm="100000">
                                          <p:val>
                                            <p:strVal val="ppt_y+.1"/>
                                          </p:val>
                                        </p:tav>
                                      </p:tavLst>
                                    </p:anim>
                                    <p:set>
                                      <p:cBhvr>
                                        <p:cTn id="178" dur="1" fill="hold">
                                          <p:stCondLst>
                                            <p:cond delay="999"/>
                                          </p:stCondLst>
                                        </p:cTn>
                                        <p:tgtEl>
                                          <p:spTgt spid="12">
                                            <p:txEl>
                                              <p:pRg st="0" end="0"/>
                                            </p:txEl>
                                          </p:spTgt>
                                        </p:tgtEl>
                                        <p:attrNameLst>
                                          <p:attrName>style.visibility</p:attrName>
                                        </p:attrNameLst>
                                      </p:cBhvr>
                                      <p:to>
                                        <p:strVal val="hidden"/>
                                      </p:to>
                                    </p:set>
                                  </p:childTnLst>
                                </p:cTn>
                              </p:par>
                            </p:childTnLst>
                          </p:cTn>
                        </p:par>
                      </p:childTnLst>
                    </p:cTn>
                  </p:par>
                  <p:par>
                    <p:cTn id="179" fill="hold">
                      <p:stCondLst>
                        <p:cond delay="indefinite"/>
                      </p:stCondLst>
                      <p:childTnLst>
                        <p:par>
                          <p:cTn id="180" fill="hold">
                            <p:stCondLst>
                              <p:cond delay="0"/>
                            </p:stCondLst>
                            <p:childTnLst>
                              <p:par>
                                <p:cTn id="181" presetID="2" presetClass="entr" presetSubtype="4" fill="hold" grpId="0" nodeType="clickEffect">
                                  <p:stCondLst>
                                    <p:cond delay="0"/>
                                  </p:stCondLst>
                                  <p:childTnLst>
                                    <p:set>
                                      <p:cBhvr>
                                        <p:cTn id="182" dur="1" fill="hold">
                                          <p:stCondLst>
                                            <p:cond delay="0"/>
                                          </p:stCondLst>
                                        </p:cTn>
                                        <p:tgtEl>
                                          <p:spTgt spid="13">
                                            <p:txEl>
                                              <p:pRg st="0" end="0"/>
                                            </p:txEl>
                                          </p:spTgt>
                                        </p:tgtEl>
                                        <p:attrNameLst>
                                          <p:attrName>style.visibility</p:attrName>
                                        </p:attrNameLst>
                                      </p:cBhvr>
                                      <p:to>
                                        <p:strVal val="visible"/>
                                      </p:to>
                                    </p:set>
                                    <p:anim calcmode="lin" valueType="num">
                                      <p:cBhvr additive="base">
                                        <p:cTn id="18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84"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2" presetClass="entr" presetSubtype="4" fill="hold" grpId="0" nodeType="clickEffect">
                                  <p:stCondLst>
                                    <p:cond delay="0"/>
                                  </p:stCondLst>
                                  <p:childTnLst>
                                    <p:set>
                                      <p:cBhvr>
                                        <p:cTn id="188" dur="1" fill="hold">
                                          <p:stCondLst>
                                            <p:cond delay="0"/>
                                          </p:stCondLst>
                                        </p:cTn>
                                        <p:tgtEl>
                                          <p:spTgt spid="13">
                                            <p:txEl>
                                              <p:pRg st="1" end="1"/>
                                            </p:txEl>
                                          </p:spTgt>
                                        </p:tgtEl>
                                        <p:attrNameLst>
                                          <p:attrName>style.visibility</p:attrName>
                                        </p:attrNameLst>
                                      </p:cBhvr>
                                      <p:to>
                                        <p:strVal val="visible"/>
                                      </p:to>
                                    </p:set>
                                    <p:anim calcmode="lin" valueType="num">
                                      <p:cBhvr additive="base">
                                        <p:cTn id="189"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90"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1" fill="hold">
                      <p:stCondLst>
                        <p:cond delay="indefinite"/>
                      </p:stCondLst>
                      <p:childTnLst>
                        <p:par>
                          <p:cTn id="192" fill="hold">
                            <p:stCondLst>
                              <p:cond delay="0"/>
                            </p:stCondLst>
                            <p:childTnLst>
                              <p:par>
                                <p:cTn id="193" presetID="2" presetClass="entr" presetSubtype="4" fill="hold" grpId="0" nodeType="clickEffect">
                                  <p:stCondLst>
                                    <p:cond delay="0"/>
                                  </p:stCondLst>
                                  <p:childTnLst>
                                    <p:set>
                                      <p:cBhvr>
                                        <p:cTn id="194" dur="1" fill="hold">
                                          <p:stCondLst>
                                            <p:cond delay="0"/>
                                          </p:stCondLst>
                                        </p:cTn>
                                        <p:tgtEl>
                                          <p:spTgt spid="13">
                                            <p:txEl>
                                              <p:pRg st="2" end="2"/>
                                            </p:txEl>
                                          </p:spTgt>
                                        </p:tgtEl>
                                        <p:attrNameLst>
                                          <p:attrName>style.visibility</p:attrName>
                                        </p:attrNameLst>
                                      </p:cBhvr>
                                      <p:to>
                                        <p:strVal val="visible"/>
                                      </p:to>
                                    </p:set>
                                    <p:anim calcmode="lin" valueType="num">
                                      <p:cBhvr additive="base">
                                        <p:cTn id="19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196"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7" fill="hold">
                      <p:stCondLst>
                        <p:cond delay="indefinite"/>
                      </p:stCondLst>
                      <p:childTnLst>
                        <p:par>
                          <p:cTn id="198" fill="hold">
                            <p:stCondLst>
                              <p:cond delay="0"/>
                            </p:stCondLst>
                            <p:childTnLst>
                              <p:par>
                                <p:cTn id="199" presetID="2" presetClass="entr" presetSubtype="4" fill="hold" grpId="0" nodeType="clickEffect">
                                  <p:stCondLst>
                                    <p:cond delay="0"/>
                                  </p:stCondLst>
                                  <p:childTnLst>
                                    <p:set>
                                      <p:cBhvr>
                                        <p:cTn id="200" dur="1" fill="hold">
                                          <p:stCondLst>
                                            <p:cond delay="0"/>
                                          </p:stCondLst>
                                        </p:cTn>
                                        <p:tgtEl>
                                          <p:spTgt spid="13">
                                            <p:txEl>
                                              <p:pRg st="3" end="3"/>
                                            </p:txEl>
                                          </p:spTgt>
                                        </p:tgtEl>
                                        <p:attrNameLst>
                                          <p:attrName>style.visibility</p:attrName>
                                        </p:attrNameLst>
                                      </p:cBhvr>
                                      <p:to>
                                        <p:strVal val="visible"/>
                                      </p:to>
                                    </p:set>
                                    <p:anim calcmode="lin" valueType="num">
                                      <p:cBhvr additive="base">
                                        <p:cTn id="201"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202"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3" fill="hold">
                      <p:stCondLst>
                        <p:cond delay="indefinite"/>
                      </p:stCondLst>
                      <p:childTnLst>
                        <p:par>
                          <p:cTn id="204" fill="hold">
                            <p:stCondLst>
                              <p:cond delay="0"/>
                            </p:stCondLst>
                            <p:childTnLst>
                              <p:par>
                                <p:cTn id="205" presetID="2" presetClass="entr" presetSubtype="4" fill="hold" grpId="0" nodeType="clickEffect">
                                  <p:stCondLst>
                                    <p:cond delay="0"/>
                                  </p:stCondLst>
                                  <p:childTnLst>
                                    <p:set>
                                      <p:cBhvr>
                                        <p:cTn id="206" dur="1" fill="hold">
                                          <p:stCondLst>
                                            <p:cond delay="0"/>
                                          </p:stCondLst>
                                        </p:cTn>
                                        <p:tgtEl>
                                          <p:spTgt spid="13">
                                            <p:txEl>
                                              <p:pRg st="4" end="4"/>
                                            </p:txEl>
                                          </p:spTgt>
                                        </p:tgtEl>
                                        <p:attrNameLst>
                                          <p:attrName>style.visibility</p:attrName>
                                        </p:attrNameLst>
                                      </p:cBhvr>
                                      <p:to>
                                        <p:strVal val="visible"/>
                                      </p:to>
                                    </p:set>
                                    <p:anim calcmode="lin" valueType="num">
                                      <p:cBhvr additive="base">
                                        <p:cTn id="207"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208"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9" fill="hold">
                      <p:stCondLst>
                        <p:cond delay="indefinite"/>
                      </p:stCondLst>
                      <p:childTnLst>
                        <p:par>
                          <p:cTn id="210" fill="hold">
                            <p:stCondLst>
                              <p:cond delay="0"/>
                            </p:stCondLst>
                            <p:childTnLst>
                              <p:par>
                                <p:cTn id="211" presetID="2" presetClass="entr" presetSubtype="4" fill="hold" grpId="0" nodeType="clickEffect">
                                  <p:stCondLst>
                                    <p:cond delay="0"/>
                                  </p:stCondLst>
                                  <p:childTnLst>
                                    <p:set>
                                      <p:cBhvr>
                                        <p:cTn id="212" dur="1" fill="hold">
                                          <p:stCondLst>
                                            <p:cond delay="0"/>
                                          </p:stCondLst>
                                        </p:cTn>
                                        <p:tgtEl>
                                          <p:spTgt spid="13">
                                            <p:txEl>
                                              <p:pRg st="5" end="5"/>
                                            </p:txEl>
                                          </p:spTgt>
                                        </p:tgtEl>
                                        <p:attrNameLst>
                                          <p:attrName>style.visibility</p:attrName>
                                        </p:attrNameLst>
                                      </p:cBhvr>
                                      <p:to>
                                        <p:strVal val="visible"/>
                                      </p:to>
                                    </p:set>
                                    <p:anim calcmode="lin" valueType="num">
                                      <p:cBhvr additive="base">
                                        <p:cTn id="213"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214"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5" fill="hold">
                      <p:stCondLst>
                        <p:cond delay="indefinite"/>
                      </p:stCondLst>
                      <p:childTnLst>
                        <p:par>
                          <p:cTn id="216" fill="hold">
                            <p:stCondLst>
                              <p:cond delay="0"/>
                            </p:stCondLst>
                            <p:childTnLst>
                              <p:par>
                                <p:cTn id="217" presetID="54" presetClass="entr" presetSubtype="0" accel="100000" fill="hold" grpId="0" nodeType="clickEffect">
                                  <p:stCondLst>
                                    <p:cond delay="0"/>
                                  </p:stCondLst>
                                  <p:childTnLst>
                                    <p:set>
                                      <p:cBhvr>
                                        <p:cTn id="218" dur="1" fill="hold">
                                          <p:stCondLst>
                                            <p:cond delay="0"/>
                                          </p:stCondLst>
                                        </p:cTn>
                                        <p:tgtEl>
                                          <p:spTgt spid="14"/>
                                        </p:tgtEl>
                                        <p:attrNameLst>
                                          <p:attrName>style.visibility</p:attrName>
                                        </p:attrNameLst>
                                      </p:cBhvr>
                                      <p:to>
                                        <p:strVal val="visible"/>
                                      </p:to>
                                    </p:set>
                                    <p:anim calcmode="lin" valueType="num">
                                      <p:cBhvr>
                                        <p:cTn id="219" dur="500" fill="hold"/>
                                        <p:tgtEl>
                                          <p:spTgt spid="14"/>
                                        </p:tgtEl>
                                        <p:attrNameLst>
                                          <p:attrName>ppt_w</p:attrName>
                                        </p:attrNameLst>
                                      </p:cBhvr>
                                      <p:tavLst>
                                        <p:tav tm="0">
                                          <p:val>
                                            <p:strVal val="#ppt_w*0.05"/>
                                          </p:val>
                                        </p:tav>
                                        <p:tav tm="100000">
                                          <p:val>
                                            <p:strVal val="#ppt_w"/>
                                          </p:val>
                                        </p:tav>
                                      </p:tavLst>
                                    </p:anim>
                                    <p:anim calcmode="lin" valueType="num">
                                      <p:cBhvr>
                                        <p:cTn id="220" dur="500" fill="hold"/>
                                        <p:tgtEl>
                                          <p:spTgt spid="14"/>
                                        </p:tgtEl>
                                        <p:attrNameLst>
                                          <p:attrName>ppt_h</p:attrName>
                                        </p:attrNameLst>
                                      </p:cBhvr>
                                      <p:tavLst>
                                        <p:tav tm="0">
                                          <p:val>
                                            <p:strVal val="#ppt_h"/>
                                          </p:val>
                                        </p:tav>
                                        <p:tav tm="100000">
                                          <p:val>
                                            <p:strVal val="#ppt_h"/>
                                          </p:val>
                                        </p:tav>
                                      </p:tavLst>
                                    </p:anim>
                                    <p:anim calcmode="lin" valueType="num">
                                      <p:cBhvr>
                                        <p:cTn id="221" dur="500" fill="hold"/>
                                        <p:tgtEl>
                                          <p:spTgt spid="14"/>
                                        </p:tgtEl>
                                        <p:attrNameLst>
                                          <p:attrName>ppt_x</p:attrName>
                                        </p:attrNameLst>
                                      </p:cBhvr>
                                      <p:tavLst>
                                        <p:tav tm="0">
                                          <p:val>
                                            <p:strVal val="#ppt_x-.2"/>
                                          </p:val>
                                        </p:tav>
                                        <p:tav tm="100000">
                                          <p:val>
                                            <p:strVal val="#ppt_x"/>
                                          </p:val>
                                        </p:tav>
                                      </p:tavLst>
                                    </p:anim>
                                    <p:anim calcmode="lin" valueType="num">
                                      <p:cBhvr>
                                        <p:cTn id="222" dur="500" fill="hold"/>
                                        <p:tgtEl>
                                          <p:spTgt spid="14"/>
                                        </p:tgtEl>
                                        <p:attrNameLst>
                                          <p:attrName>ppt_y</p:attrName>
                                        </p:attrNameLst>
                                      </p:cBhvr>
                                      <p:tavLst>
                                        <p:tav tm="0">
                                          <p:val>
                                            <p:strVal val="#ppt_y"/>
                                          </p:val>
                                        </p:tav>
                                        <p:tav tm="100000">
                                          <p:val>
                                            <p:strVal val="#ppt_y"/>
                                          </p:val>
                                        </p:tav>
                                      </p:tavLst>
                                    </p:anim>
                                    <p:animEffect transition="in" filter="fade">
                                      <p:cBhvr>
                                        <p:cTn id="223" dur="500"/>
                                        <p:tgtEl>
                                          <p:spTgt spid="14"/>
                                        </p:tgtEl>
                                      </p:cBhvr>
                                    </p:animEffect>
                                  </p:childTnLst>
                                </p:cTn>
                              </p:par>
                            </p:childTnLst>
                          </p:cTn>
                        </p:par>
                      </p:childTnLst>
                    </p:cTn>
                  </p:par>
                  <p:par>
                    <p:cTn id="224" fill="hold">
                      <p:stCondLst>
                        <p:cond delay="indefinite"/>
                      </p:stCondLst>
                      <p:childTnLst>
                        <p:par>
                          <p:cTn id="225" fill="hold">
                            <p:stCondLst>
                              <p:cond delay="0"/>
                            </p:stCondLst>
                            <p:childTnLst>
                              <p:par>
                                <p:cTn id="226" presetID="47" presetClass="entr" presetSubtype="0" fill="hold" grpId="0" nodeType="clickEffect">
                                  <p:stCondLst>
                                    <p:cond delay="0"/>
                                  </p:stCondLst>
                                  <p:childTnLst>
                                    <p:set>
                                      <p:cBhvr>
                                        <p:cTn id="227" dur="1" fill="hold">
                                          <p:stCondLst>
                                            <p:cond delay="0"/>
                                          </p:stCondLst>
                                        </p:cTn>
                                        <p:tgtEl>
                                          <p:spTgt spid="15">
                                            <p:bg/>
                                          </p:spTgt>
                                        </p:tgtEl>
                                        <p:attrNameLst>
                                          <p:attrName>style.visibility</p:attrName>
                                        </p:attrNameLst>
                                      </p:cBhvr>
                                      <p:to>
                                        <p:strVal val="visible"/>
                                      </p:to>
                                    </p:set>
                                    <p:animEffect transition="in" filter="fade">
                                      <p:cBhvr>
                                        <p:cTn id="228" dur="1000"/>
                                        <p:tgtEl>
                                          <p:spTgt spid="15">
                                            <p:bg/>
                                          </p:spTgt>
                                        </p:tgtEl>
                                      </p:cBhvr>
                                    </p:animEffect>
                                    <p:anim calcmode="lin" valueType="num">
                                      <p:cBhvr>
                                        <p:cTn id="229" dur="1000" fill="hold"/>
                                        <p:tgtEl>
                                          <p:spTgt spid="15">
                                            <p:bg/>
                                          </p:spTgt>
                                        </p:tgtEl>
                                        <p:attrNameLst>
                                          <p:attrName>ppt_x</p:attrName>
                                        </p:attrNameLst>
                                      </p:cBhvr>
                                      <p:tavLst>
                                        <p:tav tm="0">
                                          <p:val>
                                            <p:strVal val="#ppt_x"/>
                                          </p:val>
                                        </p:tav>
                                        <p:tav tm="100000">
                                          <p:val>
                                            <p:strVal val="#ppt_x"/>
                                          </p:val>
                                        </p:tav>
                                      </p:tavLst>
                                    </p:anim>
                                    <p:anim calcmode="lin" valueType="num">
                                      <p:cBhvr>
                                        <p:cTn id="230" dur="1000" fill="hold"/>
                                        <p:tgtEl>
                                          <p:spTgt spid="15">
                                            <p:bg/>
                                          </p:spTgt>
                                        </p:tgtEl>
                                        <p:attrNameLst>
                                          <p:attrName>ppt_y</p:attrName>
                                        </p:attrNameLst>
                                      </p:cBhvr>
                                      <p:tavLst>
                                        <p:tav tm="0">
                                          <p:val>
                                            <p:strVal val="#ppt_y-.1"/>
                                          </p:val>
                                        </p:tav>
                                        <p:tav tm="100000">
                                          <p:val>
                                            <p:strVal val="#ppt_y"/>
                                          </p:val>
                                        </p:tav>
                                      </p:tavLst>
                                    </p:anim>
                                  </p:childTnLst>
                                </p:cTn>
                              </p:par>
                              <p:par>
                                <p:cTn id="231" presetID="47" presetClass="entr" presetSubtype="0" fill="hold" grpId="0" nodeType="withEffect">
                                  <p:stCondLst>
                                    <p:cond delay="0"/>
                                  </p:stCondLst>
                                  <p:childTnLst>
                                    <p:set>
                                      <p:cBhvr>
                                        <p:cTn id="232" dur="1" fill="hold">
                                          <p:stCondLst>
                                            <p:cond delay="0"/>
                                          </p:stCondLst>
                                        </p:cTn>
                                        <p:tgtEl>
                                          <p:spTgt spid="15">
                                            <p:txEl>
                                              <p:pRg st="0" end="0"/>
                                            </p:txEl>
                                          </p:spTgt>
                                        </p:tgtEl>
                                        <p:attrNameLst>
                                          <p:attrName>style.visibility</p:attrName>
                                        </p:attrNameLst>
                                      </p:cBhvr>
                                      <p:to>
                                        <p:strVal val="visible"/>
                                      </p:to>
                                    </p:set>
                                    <p:animEffect transition="in" filter="fade">
                                      <p:cBhvr>
                                        <p:cTn id="233" dur="1000"/>
                                        <p:tgtEl>
                                          <p:spTgt spid="15">
                                            <p:txEl>
                                              <p:pRg st="0" end="0"/>
                                            </p:txEl>
                                          </p:spTgt>
                                        </p:tgtEl>
                                      </p:cBhvr>
                                    </p:animEffect>
                                    <p:anim calcmode="lin" valueType="num">
                                      <p:cBhvr>
                                        <p:cTn id="234"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5"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6" fill="hold">
                      <p:stCondLst>
                        <p:cond delay="indefinite"/>
                      </p:stCondLst>
                      <p:childTnLst>
                        <p:par>
                          <p:cTn id="237" fill="hold">
                            <p:stCondLst>
                              <p:cond delay="0"/>
                            </p:stCondLst>
                            <p:childTnLst>
                              <p:par>
                                <p:cTn id="238" presetID="42" presetClass="exit" presetSubtype="0" fill="hold" nodeType="clickEffect">
                                  <p:stCondLst>
                                    <p:cond delay="0"/>
                                  </p:stCondLst>
                                  <p:childTnLst>
                                    <p:animEffect transition="out" filter="fade">
                                      <p:cBhvr>
                                        <p:cTn id="239" dur="1000"/>
                                        <p:tgtEl>
                                          <p:spTgt spid="15">
                                            <p:txEl>
                                              <p:pRg st="0" end="0"/>
                                            </p:txEl>
                                          </p:spTgt>
                                        </p:tgtEl>
                                      </p:cBhvr>
                                    </p:animEffect>
                                    <p:anim calcmode="lin" valueType="num">
                                      <p:cBhvr>
                                        <p:cTn id="240" dur="1000"/>
                                        <p:tgtEl>
                                          <p:spTgt spid="15">
                                            <p:txEl>
                                              <p:pRg st="0" end="0"/>
                                            </p:txEl>
                                          </p:spTgt>
                                        </p:tgtEl>
                                        <p:attrNameLst>
                                          <p:attrName>ppt_x</p:attrName>
                                        </p:attrNameLst>
                                      </p:cBhvr>
                                      <p:tavLst>
                                        <p:tav tm="0">
                                          <p:val>
                                            <p:strVal val="ppt_x"/>
                                          </p:val>
                                        </p:tav>
                                        <p:tav tm="100000">
                                          <p:val>
                                            <p:strVal val="ppt_x"/>
                                          </p:val>
                                        </p:tav>
                                      </p:tavLst>
                                    </p:anim>
                                    <p:anim calcmode="lin" valueType="num">
                                      <p:cBhvr>
                                        <p:cTn id="241" dur="1000"/>
                                        <p:tgtEl>
                                          <p:spTgt spid="15">
                                            <p:txEl>
                                              <p:pRg st="0" end="0"/>
                                            </p:txEl>
                                          </p:spTgt>
                                        </p:tgtEl>
                                        <p:attrNameLst>
                                          <p:attrName>ppt_y</p:attrName>
                                        </p:attrNameLst>
                                      </p:cBhvr>
                                      <p:tavLst>
                                        <p:tav tm="0">
                                          <p:val>
                                            <p:strVal val="ppt_y"/>
                                          </p:val>
                                        </p:tav>
                                        <p:tav tm="100000">
                                          <p:val>
                                            <p:strVal val="ppt_y+.1"/>
                                          </p:val>
                                        </p:tav>
                                      </p:tavLst>
                                    </p:anim>
                                    <p:set>
                                      <p:cBhvr>
                                        <p:cTn id="242" dur="1" fill="hold">
                                          <p:stCondLst>
                                            <p:cond delay="999"/>
                                          </p:stCondLst>
                                        </p:cTn>
                                        <p:tgtEl>
                                          <p:spTgt spid="1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uild="p" animBg="1"/>
      <p:bldP spid="27" grpId="1" build="allAtOnce" animBg="1"/>
      <p:bldP spid="28" grpId="0" build="allAtOnce" animBg="1"/>
      <p:bldP spid="28" grpId="1" build="allAtOnce" animBg="1"/>
      <p:bldP spid="29" grpId="0" animBg="1"/>
      <p:bldP spid="29" grpId="1" animBg="1"/>
      <p:bldP spid="30" grpId="0" animBg="1"/>
      <p:bldP spid="30" grpId="1" animBg="1"/>
      <p:bldP spid="31" grpId="0" build="p" animBg="1"/>
      <p:bldP spid="31" grpId="1" build="allAtOnce" animBg="1"/>
      <p:bldP spid="32" grpId="0" build="p" animBg="1"/>
      <p:bldP spid="32" grpId="1" build="allAtOnce" animBg="1"/>
      <p:bldP spid="33" grpId="0" build="p" animBg="1"/>
      <p:bldP spid="33" grpId="1" build="allAtOnce" animBg="1"/>
      <p:bldP spid="37" grpId="0" build="p" animBg="1"/>
      <p:bldP spid="37" grpId="1" build="allAtOnce" animBg="1"/>
      <p:bldP spid="11" grpId="0" animBg="1"/>
      <p:bldP spid="12" grpId="0" build="allAtOnce" animBg="1"/>
      <p:bldP spid="13" grpId="0" build="p"/>
      <p:bldP spid="14" grpId="0" animBg="1"/>
      <p:bldP spid="15"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429124" y="1119830"/>
            <a:ext cx="4357718"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2800" b="1" dirty="0" smtClean="0">
                <a:ln>
                  <a:solidFill>
                    <a:srgbClr val="002060"/>
                  </a:solidFill>
                </a:ln>
                <a:solidFill>
                  <a:schemeClr val="accent1">
                    <a:lumMod val="50000"/>
                  </a:schemeClr>
                </a:solidFill>
                <a:effectLst>
                  <a:glow rad="63500">
                    <a:schemeClr val="accent2">
                      <a:satMod val="175000"/>
                      <a:alpha val="40000"/>
                    </a:schemeClr>
                  </a:glow>
                </a:effectLst>
                <a:latin typeface="Traditional Arabic" pitchFamily="18" charset="-78"/>
                <a:ea typeface="Arial Unicode MS" pitchFamily="34" charset="-128"/>
                <a:cs typeface="Traditional Arabic" pitchFamily="18" charset="-78"/>
              </a:rPr>
              <a:t>أولا: أساليب صناعة واتخاذ القرارات </a:t>
            </a:r>
            <a:endParaRPr lang="ar-DZ" sz="2800" dirty="0" smtClean="0">
              <a:ln>
                <a:solidFill>
                  <a:srgbClr val="002060"/>
                </a:solidFill>
              </a:ln>
              <a:solidFill>
                <a:schemeClr val="accent1">
                  <a:lumMod val="50000"/>
                </a:schemeClr>
              </a:solidFill>
              <a:effectLst>
                <a:glow rad="63500">
                  <a:schemeClr val="accent2">
                    <a:satMod val="175000"/>
                    <a:alpha val="40000"/>
                  </a:schemeClr>
                </a:glow>
              </a:effectLst>
              <a:latin typeface="Arial" pitchFamily="34" charset="0"/>
              <a:cs typeface="Arial" pitchFamily="34" charset="0"/>
            </a:endParaRPr>
          </a:p>
        </p:txBody>
      </p:sp>
      <p:graphicFrame>
        <p:nvGraphicFramePr>
          <p:cNvPr id="9" name="Espace réservé du contenu 8"/>
          <p:cNvGraphicFramePr>
            <a:graphicFrameLocks noGrp="1"/>
          </p:cNvGraphicFramePr>
          <p:nvPr>
            <p:ph idx="1"/>
          </p:nvPr>
        </p:nvGraphicFramePr>
        <p:xfrm>
          <a:off x="200052" y="1857364"/>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9">
                                            <p:graphicEl>
                                              <a:dgm id="{746BD8B0-51A1-4D57-A8D3-AC08FAC9BD9E}"/>
                                            </p:graphicEl>
                                          </p:spTgt>
                                        </p:tgtEl>
                                        <p:attrNameLst>
                                          <p:attrName>style.visibility</p:attrName>
                                        </p:attrNameLst>
                                      </p:cBhvr>
                                      <p:to>
                                        <p:strVal val="visible"/>
                                      </p:to>
                                    </p:set>
                                    <p:anim calcmode="lin" valueType="num">
                                      <p:cBhvr additive="base">
                                        <p:cTn id="14" dur="500" fill="hold"/>
                                        <p:tgtEl>
                                          <p:spTgt spid="9">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15" dur="500" fill="hold"/>
                                        <p:tgtEl>
                                          <p:spTgt spid="9">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9">
                                            <p:graphicEl>
                                              <a:dgm id="{5559A83F-583E-46CE-BBDA-495611F0056E}"/>
                                            </p:graphicEl>
                                          </p:spTgt>
                                        </p:tgtEl>
                                        <p:attrNameLst>
                                          <p:attrName>style.visibility</p:attrName>
                                        </p:attrNameLst>
                                      </p:cBhvr>
                                      <p:to>
                                        <p:strVal val="visible"/>
                                      </p:to>
                                    </p:set>
                                    <p:anim calcmode="lin" valueType="num">
                                      <p:cBhvr additive="base">
                                        <p:cTn id="20" dur="500" fill="hold"/>
                                        <p:tgtEl>
                                          <p:spTgt spid="9">
                                            <p:graphicEl>
                                              <a:dgm id="{5559A83F-583E-46CE-BBDA-495611F0056E}"/>
                                            </p:graphic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graphicEl>
                                              <a:dgm id="{5559A83F-583E-46CE-BBDA-495611F0056E}"/>
                                            </p:graphic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xit" presetSubtype="0" fill="hold" grpId="1" nodeType="clickEffect">
                                  <p:stCondLst>
                                    <p:cond delay="0"/>
                                  </p:stCondLst>
                                  <p:childTnLst>
                                    <p:animEffect transition="out" filter="fade">
                                      <p:cBhvr>
                                        <p:cTn id="25" dur="1000"/>
                                        <p:tgtEl>
                                          <p:spTgt spid="9">
                                            <p:graphicEl>
                                              <a:dgm id="{746BD8B0-51A1-4D57-A8D3-AC08FAC9BD9E}"/>
                                            </p:graphicEl>
                                          </p:spTgt>
                                        </p:tgtEl>
                                      </p:cBhvr>
                                    </p:animEffect>
                                    <p:anim calcmode="lin" valueType="num">
                                      <p:cBhvr>
                                        <p:cTn id="26" dur="1000"/>
                                        <p:tgtEl>
                                          <p:spTgt spid="9">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27" dur="1000"/>
                                        <p:tgtEl>
                                          <p:spTgt spid="9">
                                            <p:graphicEl>
                                              <a:dgm id="{746BD8B0-51A1-4D57-A8D3-AC08FAC9BD9E}"/>
                                            </p:graphicEl>
                                          </p:spTgt>
                                        </p:tgtEl>
                                        <p:attrNameLst>
                                          <p:attrName>ppt_y</p:attrName>
                                        </p:attrNameLst>
                                      </p:cBhvr>
                                      <p:tavLst>
                                        <p:tav tm="0">
                                          <p:val>
                                            <p:strVal val="ppt_y"/>
                                          </p:val>
                                        </p:tav>
                                        <p:tav tm="100000">
                                          <p:val>
                                            <p:strVal val="ppt_y+.1"/>
                                          </p:val>
                                        </p:tav>
                                      </p:tavLst>
                                    </p:anim>
                                    <p:set>
                                      <p:cBhvr>
                                        <p:cTn id="28" dur="1" fill="hold">
                                          <p:stCondLst>
                                            <p:cond delay="999"/>
                                          </p:stCondLst>
                                        </p:cTn>
                                        <p:tgtEl>
                                          <p:spTgt spid="9">
                                            <p:graphicEl>
                                              <a:dgm id="{746BD8B0-51A1-4D57-A8D3-AC08FAC9BD9E}"/>
                                            </p:graphic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42" presetClass="exit" presetSubtype="0" fill="hold" grpId="1" nodeType="clickEffect">
                                  <p:stCondLst>
                                    <p:cond delay="0"/>
                                  </p:stCondLst>
                                  <p:childTnLst>
                                    <p:animEffect transition="out" filter="fade">
                                      <p:cBhvr>
                                        <p:cTn id="32" dur="1000"/>
                                        <p:tgtEl>
                                          <p:spTgt spid="9">
                                            <p:graphicEl>
                                              <a:dgm id="{5559A83F-583E-46CE-BBDA-495611F0056E}"/>
                                            </p:graphicEl>
                                          </p:spTgt>
                                        </p:tgtEl>
                                      </p:cBhvr>
                                    </p:animEffect>
                                    <p:anim calcmode="lin" valueType="num">
                                      <p:cBhvr>
                                        <p:cTn id="33" dur="1000"/>
                                        <p:tgtEl>
                                          <p:spTgt spid="9">
                                            <p:graphicEl>
                                              <a:dgm id="{5559A83F-583E-46CE-BBDA-495611F0056E}"/>
                                            </p:graphicEl>
                                          </p:spTgt>
                                        </p:tgtEl>
                                        <p:attrNameLst>
                                          <p:attrName>ppt_x</p:attrName>
                                        </p:attrNameLst>
                                      </p:cBhvr>
                                      <p:tavLst>
                                        <p:tav tm="0">
                                          <p:val>
                                            <p:strVal val="ppt_x"/>
                                          </p:val>
                                        </p:tav>
                                        <p:tav tm="100000">
                                          <p:val>
                                            <p:strVal val="ppt_x"/>
                                          </p:val>
                                        </p:tav>
                                      </p:tavLst>
                                    </p:anim>
                                    <p:anim calcmode="lin" valueType="num">
                                      <p:cBhvr>
                                        <p:cTn id="34" dur="1000"/>
                                        <p:tgtEl>
                                          <p:spTgt spid="9">
                                            <p:graphicEl>
                                              <a:dgm id="{5559A83F-583E-46CE-BBDA-495611F0056E}"/>
                                            </p:graphicEl>
                                          </p:spTgt>
                                        </p:tgtEl>
                                        <p:attrNameLst>
                                          <p:attrName>ppt_y</p:attrName>
                                        </p:attrNameLst>
                                      </p:cBhvr>
                                      <p:tavLst>
                                        <p:tav tm="0">
                                          <p:val>
                                            <p:strVal val="ppt_y"/>
                                          </p:val>
                                        </p:tav>
                                        <p:tav tm="100000">
                                          <p:val>
                                            <p:strVal val="ppt_y+.1"/>
                                          </p:val>
                                        </p:tav>
                                      </p:tavLst>
                                    </p:anim>
                                    <p:set>
                                      <p:cBhvr>
                                        <p:cTn id="35" dur="1" fill="hold">
                                          <p:stCondLst>
                                            <p:cond delay="999"/>
                                          </p:stCondLst>
                                        </p:cTn>
                                        <p:tgtEl>
                                          <p:spTgt spid="9">
                                            <p:graphicEl>
                                              <a:dgm id="{5559A83F-583E-46CE-BBDA-495611F0056E}"/>
                                            </p:graphic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9" grpId="0">
        <p:bldSub>
          <a:bldDgm bld="lvlOne"/>
        </p:bldSub>
      </p:bldGraphic>
      <p:bldGraphic spid="9" grpId="1">
        <p:bldSub>
          <a:bldDgm bld="lvl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8"/>
          <p:cNvGraphicFramePr>
            <a:graphicFrameLocks/>
          </p:cNvGraphicFramePr>
          <p:nvPr/>
        </p:nvGraphicFramePr>
        <p:xfrm>
          <a:off x="628680" y="2000240"/>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786314" y="1119830"/>
            <a:ext cx="4000528"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2800" b="1" dirty="0" smtClean="0">
                <a:ln>
                  <a:solidFill>
                    <a:srgbClr val="002060"/>
                  </a:solidFill>
                </a:ln>
                <a:solidFill>
                  <a:schemeClr val="accent1">
                    <a:lumMod val="50000"/>
                  </a:schemeClr>
                </a:solidFill>
                <a:effectLst>
                  <a:glow rad="63500">
                    <a:schemeClr val="accent2">
                      <a:satMod val="175000"/>
                      <a:alpha val="40000"/>
                    </a:schemeClr>
                  </a:glow>
                </a:effectLst>
                <a:latin typeface="Traditional Arabic" pitchFamily="18" charset="-78"/>
                <a:ea typeface="Arial Unicode MS" pitchFamily="34" charset="-128"/>
                <a:cs typeface="Traditional Arabic" pitchFamily="18" charset="-78"/>
              </a:rPr>
              <a:t>أولا: أساليب صناعة واتخاذ القرارات </a:t>
            </a:r>
            <a:endParaRPr lang="ar-DZ" sz="2800" dirty="0" smtClean="0">
              <a:ln>
                <a:solidFill>
                  <a:srgbClr val="002060"/>
                </a:solidFill>
              </a:ln>
              <a:solidFill>
                <a:schemeClr val="accent1">
                  <a:lumMod val="50000"/>
                </a:schemeClr>
              </a:solidFill>
              <a:effectLst>
                <a:glow rad="63500">
                  <a:schemeClr val="accent2">
                    <a:satMod val="175000"/>
                    <a:alpha val="40000"/>
                  </a:schemeClr>
                </a:glow>
              </a:effectLst>
              <a:latin typeface="Arial" pitchFamily="34" charset="0"/>
              <a:cs typeface="Arial" pitchFamily="34" charset="0"/>
            </a:endParaRPr>
          </a:p>
        </p:txBody>
      </p:sp>
      <p:sp>
        <p:nvSpPr>
          <p:cNvPr id="17" name="Rectangle à coins arrondis 16"/>
          <p:cNvSpPr/>
          <p:nvPr/>
        </p:nvSpPr>
        <p:spPr>
          <a:xfrm>
            <a:off x="571504" y="2928934"/>
            <a:ext cx="8286808" cy="36433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20" name="ZoneTexte 19"/>
          <p:cNvSpPr txBox="1"/>
          <p:nvPr/>
        </p:nvSpPr>
        <p:spPr>
          <a:xfrm>
            <a:off x="785786" y="3143248"/>
            <a:ext cx="7858180" cy="3385542"/>
          </a:xfrm>
          <a:prstGeom prst="rect">
            <a:avLst/>
          </a:prstGeom>
          <a:noFill/>
        </p:spPr>
        <p:txBody>
          <a:bodyPr wrap="square" rtlCol="0">
            <a:spAutoFit/>
          </a:bodyPr>
          <a:lstStyle/>
          <a:p>
            <a:pPr lvl="0" indent="354013" algn="just" rtl="1"/>
            <a:r>
              <a:rPr lang="ar-DZ" sz="2800" b="1" dirty="0" smtClean="0">
                <a:solidFill>
                  <a:schemeClr val="tx2">
                    <a:lumMod val="75000"/>
                  </a:schemeClr>
                </a:solidFill>
                <a:latin typeface="Traditional Arabic" pitchFamily="18" charset="-78"/>
                <a:cs typeface="Traditional Arabic" pitchFamily="18" charset="-78"/>
              </a:rPr>
              <a:t>وهو يتميز بالتفرد في عملية صناعة القرار على الرغم من الانتقادات الموجهة للأسلوب الإداري المستبد فان هذا النوع يتميز بعدة ميزات ومن الظروف التي تبرهن أو تبرر هذا الأسلوب نجد:</a:t>
            </a:r>
            <a:endParaRPr lang="en-US" sz="2800" b="1" dirty="0" smtClean="0">
              <a:solidFill>
                <a:schemeClr val="tx2">
                  <a:lumMod val="75000"/>
                </a:schemeClr>
              </a:solidFill>
              <a:latin typeface="Traditional Arabic" pitchFamily="18" charset="-78"/>
              <a:cs typeface="Traditional Arabic" pitchFamily="18" charset="-78"/>
            </a:endParaRPr>
          </a:p>
          <a:p>
            <a:pPr lvl="0" algn="just" rtl="1"/>
            <a:r>
              <a:rPr lang="ar-DZ" sz="2800" b="1" dirty="0" smtClean="0">
                <a:solidFill>
                  <a:schemeClr val="tx2">
                    <a:lumMod val="75000"/>
                  </a:schemeClr>
                </a:solidFill>
                <a:latin typeface="Traditional Arabic" pitchFamily="18" charset="-78"/>
                <a:cs typeface="Traditional Arabic" pitchFamily="18" charset="-78"/>
              </a:rPr>
              <a:t>- زيادة درجة خطورة القرارات خوفا على تسرب المعلومات؛ </a:t>
            </a:r>
            <a:endParaRPr lang="en-US" sz="2800" b="1" dirty="0" smtClean="0">
              <a:solidFill>
                <a:schemeClr val="tx2">
                  <a:lumMod val="75000"/>
                </a:schemeClr>
              </a:solidFill>
              <a:latin typeface="Traditional Arabic" pitchFamily="18" charset="-78"/>
              <a:cs typeface="Traditional Arabic" pitchFamily="18" charset="-78"/>
            </a:endParaRPr>
          </a:p>
          <a:p>
            <a:pPr lvl="0" algn="just" rtl="1"/>
            <a:r>
              <a:rPr lang="ar-DZ" sz="2800" b="1" dirty="0" smtClean="0">
                <a:solidFill>
                  <a:schemeClr val="tx2">
                    <a:lumMod val="75000"/>
                  </a:schemeClr>
                </a:solidFill>
                <a:latin typeface="Traditional Arabic" pitchFamily="18" charset="-78"/>
                <a:cs typeface="Traditional Arabic" pitchFamily="18" charset="-78"/>
              </a:rPr>
              <a:t>- عدم توفر الجماعة التي يمكن إشراكها في عملية صنع القرار أي عدم توفر الكفاءات والخبرات الكافية لدى الأفراد لصنع القرارات؛</a:t>
            </a:r>
            <a:endParaRPr lang="en-US" sz="2800" b="1" dirty="0" smtClean="0">
              <a:solidFill>
                <a:schemeClr val="tx2">
                  <a:lumMod val="75000"/>
                </a:schemeClr>
              </a:solidFill>
              <a:latin typeface="Traditional Arabic" pitchFamily="18" charset="-78"/>
              <a:cs typeface="Traditional Arabic" pitchFamily="18" charset="-78"/>
            </a:endParaRPr>
          </a:p>
          <a:p>
            <a:pPr lvl="0" algn="just" rtl="1"/>
            <a:r>
              <a:rPr lang="ar-DZ" sz="2800" b="1" dirty="0" smtClean="0">
                <a:solidFill>
                  <a:schemeClr val="tx2">
                    <a:lumMod val="75000"/>
                  </a:schemeClr>
                </a:solidFill>
                <a:latin typeface="Traditional Arabic" pitchFamily="18" charset="-78"/>
                <a:cs typeface="Traditional Arabic" pitchFamily="18" charset="-78"/>
              </a:rPr>
              <a:t>- أيضا في أوقات الأزمة حيث تتصف بضيق الوقت اللازم لاتخاذ القرار. </a:t>
            </a:r>
            <a:endParaRPr lang="en-US" sz="2800" b="1" dirty="0" smtClean="0">
              <a:solidFill>
                <a:schemeClr val="tx2">
                  <a:lumMod val="75000"/>
                </a:schemeClr>
              </a:solidFill>
              <a:latin typeface="Traditional Arabic" pitchFamily="18" charset="-78"/>
              <a:cs typeface="Traditional Arabic" pitchFamily="18" charset="-78"/>
            </a:endParaRP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746BD8B0-51A1-4D57-A8D3-AC08FAC9BD9E}"/>
                                            </p:graphicEl>
                                          </p:spTgt>
                                        </p:tgtEl>
                                        <p:attrNameLst>
                                          <p:attrName>style.visibility</p:attrName>
                                        </p:attrNameLst>
                                      </p:cBhvr>
                                      <p:to>
                                        <p:strVal val="visible"/>
                                      </p:to>
                                    </p:set>
                                    <p:anim calcmode="lin" valueType="num">
                                      <p:cBhvr additive="base">
                                        <p:cTn id="7" dur="500" fill="hold"/>
                                        <p:tgtEl>
                                          <p:spTgt spid="4">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000"/>
                                        <p:tgtEl>
                                          <p:spTgt spid="17"/>
                                        </p:tgtEl>
                                      </p:cBhvr>
                                    </p:animEffect>
                                    <p:anim calcmode="lin" valueType="num">
                                      <p:cBhvr>
                                        <p:cTn id="14" dur="1000" fill="hold"/>
                                        <p:tgtEl>
                                          <p:spTgt spid="17"/>
                                        </p:tgtEl>
                                        <p:attrNameLst>
                                          <p:attrName>ppt_x</p:attrName>
                                        </p:attrNameLst>
                                      </p:cBhvr>
                                      <p:tavLst>
                                        <p:tav tm="0">
                                          <p:val>
                                            <p:strVal val="#ppt_x"/>
                                          </p:val>
                                        </p:tav>
                                        <p:tav tm="100000">
                                          <p:val>
                                            <p:strVal val="#ppt_x"/>
                                          </p:val>
                                        </p:tav>
                                      </p:tavLst>
                                    </p:anim>
                                    <p:anim calcmode="lin" valueType="num">
                                      <p:cBhvr>
                                        <p:cTn id="1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0">
                                            <p:txEl>
                                              <p:pRg st="0" end="0"/>
                                            </p:txEl>
                                          </p:spTgt>
                                        </p:tgtEl>
                                        <p:attrNameLst>
                                          <p:attrName>style.visibility</p:attrName>
                                        </p:attrNameLst>
                                      </p:cBhvr>
                                      <p:to>
                                        <p:strVal val="visible"/>
                                      </p:to>
                                    </p:set>
                                    <p:anim calcmode="lin" valueType="num">
                                      <p:cBhvr additive="base">
                                        <p:cTn id="20"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0">
                                            <p:txEl>
                                              <p:pRg st="1" end="1"/>
                                            </p:txEl>
                                          </p:spTgt>
                                        </p:tgtEl>
                                        <p:attrNameLst>
                                          <p:attrName>style.visibility</p:attrName>
                                        </p:attrNameLst>
                                      </p:cBhvr>
                                      <p:to>
                                        <p:strVal val="visible"/>
                                      </p:to>
                                    </p:set>
                                    <p:anim calcmode="lin" valueType="num">
                                      <p:cBhvr additive="base">
                                        <p:cTn id="26"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0">
                                            <p:txEl>
                                              <p:pRg st="2" end="2"/>
                                            </p:txEl>
                                          </p:spTgt>
                                        </p:tgtEl>
                                        <p:attrNameLst>
                                          <p:attrName>style.visibility</p:attrName>
                                        </p:attrNameLst>
                                      </p:cBhvr>
                                      <p:to>
                                        <p:strVal val="visible"/>
                                      </p:to>
                                    </p:set>
                                    <p:anim calcmode="lin" valueType="num">
                                      <p:cBhvr additive="base">
                                        <p:cTn id="32" dur="500" fill="hold"/>
                                        <p:tgtEl>
                                          <p:spTgt spid="20">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0">
                                            <p:txEl>
                                              <p:pRg st="3" end="3"/>
                                            </p:txEl>
                                          </p:spTgt>
                                        </p:tgtEl>
                                        <p:attrNameLst>
                                          <p:attrName>style.visibility</p:attrName>
                                        </p:attrNameLst>
                                      </p:cBhvr>
                                      <p:to>
                                        <p:strVal val="visible"/>
                                      </p:to>
                                    </p:set>
                                    <p:anim calcmode="lin" valueType="num">
                                      <p:cBhvr additive="base">
                                        <p:cTn id="38" dur="500" fill="hold"/>
                                        <p:tgtEl>
                                          <p:spTgt spid="20">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xit" presetSubtype="0" fill="hold" grpId="1" nodeType="clickEffect">
                                  <p:stCondLst>
                                    <p:cond delay="0"/>
                                  </p:stCondLst>
                                  <p:childTnLst>
                                    <p:animEffect transition="out" filter="fade">
                                      <p:cBhvr>
                                        <p:cTn id="43" dur="1000"/>
                                        <p:tgtEl>
                                          <p:spTgt spid="4">
                                            <p:graphicEl>
                                              <a:dgm id="{746BD8B0-51A1-4D57-A8D3-AC08FAC9BD9E}"/>
                                            </p:graphicEl>
                                          </p:spTgt>
                                        </p:tgtEl>
                                      </p:cBhvr>
                                    </p:animEffect>
                                    <p:anim calcmode="lin" valueType="num">
                                      <p:cBhvr>
                                        <p:cTn id="44" dur="1000"/>
                                        <p:tgtEl>
                                          <p:spTgt spid="4">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45" dur="1000"/>
                                        <p:tgtEl>
                                          <p:spTgt spid="4">
                                            <p:graphicEl>
                                              <a:dgm id="{746BD8B0-51A1-4D57-A8D3-AC08FAC9BD9E}"/>
                                            </p:graphicEl>
                                          </p:spTgt>
                                        </p:tgtEl>
                                        <p:attrNameLst>
                                          <p:attrName>ppt_y</p:attrName>
                                        </p:attrNameLst>
                                      </p:cBhvr>
                                      <p:tavLst>
                                        <p:tav tm="0">
                                          <p:val>
                                            <p:strVal val="ppt_y"/>
                                          </p:val>
                                        </p:tav>
                                        <p:tav tm="100000">
                                          <p:val>
                                            <p:strVal val="ppt_y+.1"/>
                                          </p:val>
                                        </p:tav>
                                      </p:tavLst>
                                    </p:anim>
                                    <p:set>
                                      <p:cBhvr>
                                        <p:cTn id="46" dur="1" fill="hold">
                                          <p:stCondLst>
                                            <p:cond delay="999"/>
                                          </p:stCondLst>
                                        </p:cTn>
                                        <p:tgtEl>
                                          <p:spTgt spid="4">
                                            <p:graphicEl>
                                              <a:dgm id="{746BD8B0-51A1-4D57-A8D3-AC08FAC9BD9E}"/>
                                            </p:graphicEl>
                                          </p:spTgt>
                                        </p:tgtEl>
                                        <p:attrNameLst>
                                          <p:attrName>style.visibility</p:attrName>
                                        </p:attrNameLst>
                                      </p:cBhvr>
                                      <p:to>
                                        <p:strVal val="hidden"/>
                                      </p:to>
                                    </p:set>
                                  </p:childTnLst>
                                </p:cTn>
                              </p:par>
                              <p:par>
                                <p:cTn id="47" presetID="42" presetClass="exit" presetSubtype="0" fill="hold" grpId="1" nodeType="withEffect">
                                  <p:stCondLst>
                                    <p:cond delay="0"/>
                                  </p:stCondLst>
                                  <p:childTnLst>
                                    <p:animEffect transition="out" filter="fade">
                                      <p:cBhvr>
                                        <p:cTn id="48" dur="1000"/>
                                        <p:tgtEl>
                                          <p:spTgt spid="17"/>
                                        </p:tgtEl>
                                      </p:cBhvr>
                                    </p:animEffect>
                                    <p:anim calcmode="lin" valueType="num">
                                      <p:cBhvr>
                                        <p:cTn id="49" dur="1000"/>
                                        <p:tgtEl>
                                          <p:spTgt spid="17"/>
                                        </p:tgtEl>
                                        <p:attrNameLst>
                                          <p:attrName>ppt_x</p:attrName>
                                        </p:attrNameLst>
                                      </p:cBhvr>
                                      <p:tavLst>
                                        <p:tav tm="0">
                                          <p:val>
                                            <p:strVal val="ppt_x"/>
                                          </p:val>
                                        </p:tav>
                                        <p:tav tm="100000">
                                          <p:val>
                                            <p:strVal val="ppt_x"/>
                                          </p:val>
                                        </p:tav>
                                      </p:tavLst>
                                    </p:anim>
                                    <p:anim calcmode="lin" valueType="num">
                                      <p:cBhvr>
                                        <p:cTn id="50" dur="1000"/>
                                        <p:tgtEl>
                                          <p:spTgt spid="17"/>
                                        </p:tgtEl>
                                        <p:attrNameLst>
                                          <p:attrName>ppt_y</p:attrName>
                                        </p:attrNameLst>
                                      </p:cBhvr>
                                      <p:tavLst>
                                        <p:tav tm="0">
                                          <p:val>
                                            <p:strVal val="ppt_y"/>
                                          </p:val>
                                        </p:tav>
                                        <p:tav tm="100000">
                                          <p:val>
                                            <p:strVal val="ppt_y+.1"/>
                                          </p:val>
                                        </p:tav>
                                      </p:tavLst>
                                    </p:anim>
                                    <p:set>
                                      <p:cBhvr>
                                        <p:cTn id="51" dur="1" fill="hold">
                                          <p:stCondLst>
                                            <p:cond delay="999"/>
                                          </p:stCondLst>
                                        </p:cTn>
                                        <p:tgtEl>
                                          <p:spTgt spid="17"/>
                                        </p:tgtEl>
                                        <p:attrNameLst>
                                          <p:attrName>style.visibility</p:attrName>
                                        </p:attrNameLst>
                                      </p:cBhvr>
                                      <p:to>
                                        <p:strVal val="hidden"/>
                                      </p:to>
                                    </p:set>
                                  </p:childTnLst>
                                </p:cTn>
                              </p:par>
                              <p:par>
                                <p:cTn id="52" presetID="42" presetClass="exit" presetSubtype="0" fill="hold" grpId="1" nodeType="withEffect">
                                  <p:stCondLst>
                                    <p:cond delay="0"/>
                                  </p:stCondLst>
                                  <p:childTnLst>
                                    <p:animEffect transition="out" filter="fade">
                                      <p:cBhvr>
                                        <p:cTn id="53" dur="1000"/>
                                        <p:tgtEl>
                                          <p:spTgt spid="20">
                                            <p:txEl>
                                              <p:pRg st="0" end="0"/>
                                            </p:txEl>
                                          </p:spTgt>
                                        </p:tgtEl>
                                      </p:cBhvr>
                                    </p:animEffect>
                                    <p:anim calcmode="lin" valueType="num">
                                      <p:cBhvr>
                                        <p:cTn id="54" dur="1000"/>
                                        <p:tgtEl>
                                          <p:spTgt spid="20">
                                            <p:txEl>
                                              <p:pRg st="0" end="0"/>
                                            </p:txEl>
                                          </p:spTgt>
                                        </p:tgtEl>
                                        <p:attrNameLst>
                                          <p:attrName>ppt_x</p:attrName>
                                        </p:attrNameLst>
                                      </p:cBhvr>
                                      <p:tavLst>
                                        <p:tav tm="0">
                                          <p:val>
                                            <p:strVal val="ppt_x"/>
                                          </p:val>
                                        </p:tav>
                                        <p:tav tm="100000">
                                          <p:val>
                                            <p:strVal val="ppt_x"/>
                                          </p:val>
                                        </p:tav>
                                      </p:tavLst>
                                    </p:anim>
                                    <p:anim calcmode="lin" valueType="num">
                                      <p:cBhvr>
                                        <p:cTn id="55" dur="1000"/>
                                        <p:tgtEl>
                                          <p:spTgt spid="20">
                                            <p:txEl>
                                              <p:pRg st="0" end="0"/>
                                            </p:txEl>
                                          </p:spTgt>
                                        </p:tgtEl>
                                        <p:attrNameLst>
                                          <p:attrName>ppt_y</p:attrName>
                                        </p:attrNameLst>
                                      </p:cBhvr>
                                      <p:tavLst>
                                        <p:tav tm="0">
                                          <p:val>
                                            <p:strVal val="ppt_y"/>
                                          </p:val>
                                        </p:tav>
                                        <p:tav tm="100000">
                                          <p:val>
                                            <p:strVal val="ppt_y+.1"/>
                                          </p:val>
                                        </p:tav>
                                      </p:tavLst>
                                    </p:anim>
                                    <p:set>
                                      <p:cBhvr>
                                        <p:cTn id="56" dur="1" fill="hold">
                                          <p:stCondLst>
                                            <p:cond delay="999"/>
                                          </p:stCondLst>
                                        </p:cTn>
                                        <p:tgtEl>
                                          <p:spTgt spid="20">
                                            <p:txEl>
                                              <p:pRg st="0" end="0"/>
                                            </p:txEl>
                                          </p:spTgt>
                                        </p:tgtEl>
                                        <p:attrNameLst>
                                          <p:attrName>style.visibility</p:attrName>
                                        </p:attrNameLst>
                                      </p:cBhvr>
                                      <p:to>
                                        <p:strVal val="hidden"/>
                                      </p:to>
                                    </p:set>
                                  </p:childTnLst>
                                </p:cTn>
                              </p:par>
                              <p:par>
                                <p:cTn id="57" presetID="42" presetClass="exit" presetSubtype="0" fill="hold" grpId="1" nodeType="withEffect">
                                  <p:stCondLst>
                                    <p:cond delay="0"/>
                                  </p:stCondLst>
                                  <p:childTnLst>
                                    <p:animEffect transition="out" filter="fade">
                                      <p:cBhvr>
                                        <p:cTn id="58" dur="1000"/>
                                        <p:tgtEl>
                                          <p:spTgt spid="20">
                                            <p:txEl>
                                              <p:pRg st="1" end="1"/>
                                            </p:txEl>
                                          </p:spTgt>
                                        </p:tgtEl>
                                      </p:cBhvr>
                                    </p:animEffect>
                                    <p:anim calcmode="lin" valueType="num">
                                      <p:cBhvr>
                                        <p:cTn id="59" dur="1000"/>
                                        <p:tgtEl>
                                          <p:spTgt spid="20">
                                            <p:txEl>
                                              <p:pRg st="1" end="1"/>
                                            </p:txEl>
                                          </p:spTgt>
                                        </p:tgtEl>
                                        <p:attrNameLst>
                                          <p:attrName>ppt_x</p:attrName>
                                        </p:attrNameLst>
                                      </p:cBhvr>
                                      <p:tavLst>
                                        <p:tav tm="0">
                                          <p:val>
                                            <p:strVal val="ppt_x"/>
                                          </p:val>
                                        </p:tav>
                                        <p:tav tm="100000">
                                          <p:val>
                                            <p:strVal val="ppt_x"/>
                                          </p:val>
                                        </p:tav>
                                      </p:tavLst>
                                    </p:anim>
                                    <p:anim calcmode="lin" valueType="num">
                                      <p:cBhvr>
                                        <p:cTn id="60" dur="1000"/>
                                        <p:tgtEl>
                                          <p:spTgt spid="20">
                                            <p:txEl>
                                              <p:pRg st="1" end="1"/>
                                            </p:txEl>
                                          </p:spTgt>
                                        </p:tgtEl>
                                        <p:attrNameLst>
                                          <p:attrName>ppt_y</p:attrName>
                                        </p:attrNameLst>
                                      </p:cBhvr>
                                      <p:tavLst>
                                        <p:tav tm="0">
                                          <p:val>
                                            <p:strVal val="ppt_y"/>
                                          </p:val>
                                        </p:tav>
                                        <p:tav tm="100000">
                                          <p:val>
                                            <p:strVal val="ppt_y+.1"/>
                                          </p:val>
                                        </p:tav>
                                      </p:tavLst>
                                    </p:anim>
                                    <p:set>
                                      <p:cBhvr>
                                        <p:cTn id="61" dur="1" fill="hold">
                                          <p:stCondLst>
                                            <p:cond delay="999"/>
                                          </p:stCondLst>
                                        </p:cTn>
                                        <p:tgtEl>
                                          <p:spTgt spid="20">
                                            <p:txEl>
                                              <p:pRg st="1" end="1"/>
                                            </p:txEl>
                                          </p:spTgt>
                                        </p:tgtEl>
                                        <p:attrNameLst>
                                          <p:attrName>style.visibility</p:attrName>
                                        </p:attrNameLst>
                                      </p:cBhvr>
                                      <p:to>
                                        <p:strVal val="hidden"/>
                                      </p:to>
                                    </p:set>
                                  </p:childTnLst>
                                </p:cTn>
                              </p:par>
                              <p:par>
                                <p:cTn id="62" presetID="42" presetClass="exit" presetSubtype="0" fill="hold" grpId="1" nodeType="withEffect">
                                  <p:stCondLst>
                                    <p:cond delay="0"/>
                                  </p:stCondLst>
                                  <p:childTnLst>
                                    <p:animEffect transition="out" filter="fade">
                                      <p:cBhvr>
                                        <p:cTn id="63" dur="1000"/>
                                        <p:tgtEl>
                                          <p:spTgt spid="20">
                                            <p:txEl>
                                              <p:pRg st="2" end="2"/>
                                            </p:txEl>
                                          </p:spTgt>
                                        </p:tgtEl>
                                      </p:cBhvr>
                                    </p:animEffect>
                                    <p:anim calcmode="lin" valueType="num">
                                      <p:cBhvr>
                                        <p:cTn id="64" dur="1000"/>
                                        <p:tgtEl>
                                          <p:spTgt spid="20">
                                            <p:txEl>
                                              <p:pRg st="2" end="2"/>
                                            </p:txEl>
                                          </p:spTgt>
                                        </p:tgtEl>
                                        <p:attrNameLst>
                                          <p:attrName>ppt_x</p:attrName>
                                        </p:attrNameLst>
                                      </p:cBhvr>
                                      <p:tavLst>
                                        <p:tav tm="0">
                                          <p:val>
                                            <p:strVal val="ppt_x"/>
                                          </p:val>
                                        </p:tav>
                                        <p:tav tm="100000">
                                          <p:val>
                                            <p:strVal val="ppt_x"/>
                                          </p:val>
                                        </p:tav>
                                      </p:tavLst>
                                    </p:anim>
                                    <p:anim calcmode="lin" valueType="num">
                                      <p:cBhvr>
                                        <p:cTn id="65" dur="1000"/>
                                        <p:tgtEl>
                                          <p:spTgt spid="20">
                                            <p:txEl>
                                              <p:pRg st="2" end="2"/>
                                            </p:txEl>
                                          </p:spTgt>
                                        </p:tgtEl>
                                        <p:attrNameLst>
                                          <p:attrName>ppt_y</p:attrName>
                                        </p:attrNameLst>
                                      </p:cBhvr>
                                      <p:tavLst>
                                        <p:tav tm="0">
                                          <p:val>
                                            <p:strVal val="ppt_y"/>
                                          </p:val>
                                        </p:tav>
                                        <p:tav tm="100000">
                                          <p:val>
                                            <p:strVal val="ppt_y+.1"/>
                                          </p:val>
                                        </p:tav>
                                      </p:tavLst>
                                    </p:anim>
                                    <p:set>
                                      <p:cBhvr>
                                        <p:cTn id="66" dur="1" fill="hold">
                                          <p:stCondLst>
                                            <p:cond delay="999"/>
                                          </p:stCondLst>
                                        </p:cTn>
                                        <p:tgtEl>
                                          <p:spTgt spid="20">
                                            <p:txEl>
                                              <p:pRg st="2" end="2"/>
                                            </p:txEl>
                                          </p:spTgt>
                                        </p:tgtEl>
                                        <p:attrNameLst>
                                          <p:attrName>style.visibility</p:attrName>
                                        </p:attrNameLst>
                                      </p:cBhvr>
                                      <p:to>
                                        <p:strVal val="hidden"/>
                                      </p:to>
                                    </p:set>
                                  </p:childTnLst>
                                </p:cTn>
                              </p:par>
                              <p:par>
                                <p:cTn id="67" presetID="42" presetClass="exit" presetSubtype="0" fill="hold" grpId="1" nodeType="withEffect">
                                  <p:stCondLst>
                                    <p:cond delay="0"/>
                                  </p:stCondLst>
                                  <p:childTnLst>
                                    <p:animEffect transition="out" filter="fade">
                                      <p:cBhvr>
                                        <p:cTn id="68" dur="1000"/>
                                        <p:tgtEl>
                                          <p:spTgt spid="20">
                                            <p:txEl>
                                              <p:pRg st="3" end="3"/>
                                            </p:txEl>
                                          </p:spTgt>
                                        </p:tgtEl>
                                      </p:cBhvr>
                                    </p:animEffect>
                                    <p:anim calcmode="lin" valueType="num">
                                      <p:cBhvr>
                                        <p:cTn id="69" dur="1000"/>
                                        <p:tgtEl>
                                          <p:spTgt spid="20">
                                            <p:txEl>
                                              <p:pRg st="3" end="3"/>
                                            </p:txEl>
                                          </p:spTgt>
                                        </p:tgtEl>
                                        <p:attrNameLst>
                                          <p:attrName>ppt_x</p:attrName>
                                        </p:attrNameLst>
                                      </p:cBhvr>
                                      <p:tavLst>
                                        <p:tav tm="0">
                                          <p:val>
                                            <p:strVal val="ppt_x"/>
                                          </p:val>
                                        </p:tav>
                                        <p:tav tm="100000">
                                          <p:val>
                                            <p:strVal val="ppt_x"/>
                                          </p:val>
                                        </p:tav>
                                      </p:tavLst>
                                    </p:anim>
                                    <p:anim calcmode="lin" valueType="num">
                                      <p:cBhvr>
                                        <p:cTn id="70" dur="1000"/>
                                        <p:tgtEl>
                                          <p:spTgt spid="20">
                                            <p:txEl>
                                              <p:pRg st="3" end="3"/>
                                            </p:txEl>
                                          </p:spTgt>
                                        </p:tgtEl>
                                        <p:attrNameLst>
                                          <p:attrName>ppt_y</p:attrName>
                                        </p:attrNameLst>
                                      </p:cBhvr>
                                      <p:tavLst>
                                        <p:tav tm="0">
                                          <p:val>
                                            <p:strVal val="ppt_y"/>
                                          </p:val>
                                        </p:tav>
                                        <p:tav tm="100000">
                                          <p:val>
                                            <p:strVal val="ppt_y+.1"/>
                                          </p:val>
                                        </p:tav>
                                      </p:tavLst>
                                    </p:anim>
                                    <p:set>
                                      <p:cBhvr>
                                        <p:cTn id="71" dur="1" fill="hold">
                                          <p:stCondLst>
                                            <p:cond delay="999"/>
                                          </p:stCondLst>
                                        </p:cTn>
                                        <p:tgtEl>
                                          <p:spTgt spid="20">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Graphic spid="4" grpId="1">
        <p:bldSub>
          <a:bldDgm bld="lvlOne"/>
        </p:bldSub>
      </p:bldGraphic>
      <p:bldP spid="17" grpId="0" animBg="1"/>
      <p:bldP spid="17" grpId="1" animBg="1"/>
      <p:bldP spid="20" grpId="0" build="p"/>
      <p:bldP spid="20" grpId="1"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643438" y="1119830"/>
            <a:ext cx="4143404"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justLow" rtl="1" fontAlgn="base">
              <a:spcBef>
                <a:spcPct val="0"/>
              </a:spcBef>
              <a:spcAft>
                <a:spcPct val="0"/>
              </a:spcAft>
            </a:pPr>
            <a:r>
              <a:rPr lang="ar-DZ" sz="2800" b="1" dirty="0" smtClean="0">
                <a:ln>
                  <a:solidFill>
                    <a:srgbClr val="002060"/>
                  </a:solidFill>
                </a:ln>
                <a:solidFill>
                  <a:schemeClr val="accent1">
                    <a:lumMod val="50000"/>
                  </a:schemeClr>
                </a:solidFill>
                <a:effectLst>
                  <a:glow rad="63500">
                    <a:schemeClr val="accent2">
                      <a:satMod val="175000"/>
                      <a:alpha val="40000"/>
                    </a:schemeClr>
                  </a:glow>
                </a:effectLst>
                <a:latin typeface="Traditional Arabic" pitchFamily="18" charset="-78"/>
                <a:ea typeface="Arial Unicode MS" pitchFamily="34" charset="-128"/>
                <a:cs typeface="Traditional Arabic" pitchFamily="18" charset="-78"/>
              </a:rPr>
              <a:t>أولا: أساليب صناعة واتخاذ القرارات </a:t>
            </a:r>
            <a:endParaRPr lang="ar-DZ" sz="2800" dirty="0" smtClean="0">
              <a:ln>
                <a:solidFill>
                  <a:srgbClr val="002060"/>
                </a:solidFill>
              </a:ln>
              <a:solidFill>
                <a:schemeClr val="accent1">
                  <a:lumMod val="50000"/>
                </a:schemeClr>
              </a:solidFill>
              <a:effectLst>
                <a:glow rad="63500">
                  <a:schemeClr val="accent2">
                    <a:satMod val="175000"/>
                    <a:alpha val="40000"/>
                  </a:schemeClr>
                </a:glow>
              </a:effectLst>
              <a:latin typeface="Arial" pitchFamily="34" charset="0"/>
              <a:cs typeface="Arial" pitchFamily="34" charset="0"/>
            </a:endParaRPr>
          </a:p>
        </p:txBody>
      </p:sp>
      <p:graphicFrame>
        <p:nvGraphicFramePr>
          <p:cNvPr id="15" name="Espace réservé du contenu 8"/>
          <p:cNvGraphicFramePr>
            <a:graphicFrameLocks/>
          </p:cNvGraphicFramePr>
          <p:nvPr/>
        </p:nvGraphicFramePr>
        <p:xfrm>
          <a:off x="414366" y="1785926"/>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Rectangle à coins arrondis 16"/>
          <p:cNvSpPr/>
          <p:nvPr/>
        </p:nvSpPr>
        <p:spPr>
          <a:xfrm>
            <a:off x="500034" y="2857496"/>
            <a:ext cx="8286808" cy="36433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ZoneTexte 17"/>
          <p:cNvSpPr txBox="1"/>
          <p:nvPr/>
        </p:nvSpPr>
        <p:spPr>
          <a:xfrm>
            <a:off x="642910" y="3115292"/>
            <a:ext cx="8001056" cy="3046988"/>
          </a:xfrm>
          <a:prstGeom prst="rect">
            <a:avLst/>
          </a:prstGeom>
          <a:noFill/>
        </p:spPr>
        <p:txBody>
          <a:bodyPr wrap="square" rtlCol="0">
            <a:spAutoFit/>
          </a:bodyPr>
          <a:lstStyle/>
          <a:p>
            <a:pPr lvl="0" indent="354013" algn="just" rtl="1"/>
            <a:r>
              <a:rPr lang="ar-DZ" sz="2800" b="1" dirty="0" smtClean="0">
                <a:solidFill>
                  <a:schemeClr val="accent1">
                    <a:lumMod val="75000"/>
                  </a:schemeClr>
                </a:solidFill>
                <a:latin typeface="Traditional Arabic" pitchFamily="18" charset="-78"/>
                <a:cs typeface="Traditional Arabic" pitchFamily="18" charset="-78"/>
              </a:rPr>
              <a:t>هذا الأسلوب من الإدارة الديمقراطية </a:t>
            </a:r>
            <a:r>
              <a:rPr lang="ar-DZ" sz="2800" b="1" dirty="0" err="1" smtClean="0">
                <a:solidFill>
                  <a:schemeClr val="accent1">
                    <a:lumMod val="75000"/>
                  </a:schemeClr>
                </a:solidFill>
                <a:latin typeface="Traditional Arabic" pitchFamily="18" charset="-78"/>
                <a:cs typeface="Traditional Arabic" pitchFamily="18" charset="-78"/>
              </a:rPr>
              <a:t>التشاركية</a:t>
            </a:r>
            <a:r>
              <a:rPr lang="ar-DZ" sz="2800" b="1" dirty="0" smtClean="0">
                <a:solidFill>
                  <a:schemeClr val="accent1">
                    <a:lumMod val="75000"/>
                  </a:schemeClr>
                </a:solidFill>
                <a:latin typeface="Traditional Arabic" pitchFamily="18" charset="-78"/>
                <a:cs typeface="Traditional Arabic" pitchFamily="18" charset="-78"/>
              </a:rPr>
              <a:t>، وهو أحدث أسلوب إداري ومن مزاياه نجد الاستفادة من الآراء المتخصصة في جميع المجالات أي أن: </a:t>
            </a:r>
            <a:endParaRPr lang="en-US" sz="2800" b="1" dirty="0" smtClean="0">
              <a:solidFill>
                <a:schemeClr val="accent1">
                  <a:lumMod val="75000"/>
                </a:schemeClr>
              </a:solidFill>
              <a:latin typeface="Traditional Arabic" pitchFamily="18" charset="-78"/>
              <a:cs typeface="Traditional Arabic" pitchFamily="18" charset="-78"/>
            </a:endParaRPr>
          </a:p>
          <a:p>
            <a:pPr indent="354013" algn="just" rtl="1"/>
            <a:r>
              <a:rPr lang="ar-DZ" sz="2800" b="1" dirty="0" smtClean="0">
                <a:solidFill>
                  <a:schemeClr val="accent1">
                    <a:lumMod val="75000"/>
                  </a:schemeClr>
                </a:solidFill>
                <a:latin typeface="Traditional Arabic" pitchFamily="18" charset="-78"/>
                <a:cs typeface="Traditional Arabic" pitchFamily="18" charset="-78"/>
              </a:rPr>
              <a:t>- المدير يشارك الجماعة وهذا من أجل تنمية جيل جديد من المسيرين الأكفاء من الإدارة الوسطى؛</a:t>
            </a:r>
            <a:endParaRPr lang="en-US" sz="2800" b="1" dirty="0" smtClean="0">
              <a:solidFill>
                <a:schemeClr val="accent1">
                  <a:lumMod val="75000"/>
                </a:schemeClr>
              </a:solidFill>
              <a:latin typeface="Traditional Arabic" pitchFamily="18" charset="-78"/>
              <a:cs typeface="Traditional Arabic" pitchFamily="18" charset="-78"/>
            </a:endParaRPr>
          </a:p>
          <a:p>
            <a:pPr indent="354013" algn="just" rtl="1"/>
            <a:r>
              <a:rPr lang="ar-DZ" sz="2800" b="1" dirty="0" smtClean="0">
                <a:solidFill>
                  <a:schemeClr val="accent1">
                    <a:lumMod val="75000"/>
                  </a:schemeClr>
                </a:solidFill>
                <a:latin typeface="Traditional Arabic" pitchFamily="18" charset="-78"/>
                <a:cs typeface="Traditional Arabic" pitchFamily="18" charset="-78"/>
              </a:rPr>
              <a:t>- رفع الروح المعنوية والولاء الوظيفي للمؤسسة وزيادة الشعور بالانتماء؛</a:t>
            </a:r>
            <a:endParaRPr lang="en-US" sz="2800" b="1" dirty="0" smtClean="0">
              <a:solidFill>
                <a:schemeClr val="accent1">
                  <a:lumMod val="75000"/>
                </a:schemeClr>
              </a:solidFill>
              <a:latin typeface="Traditional Arabic" pitchFamily="18" charset="-78"/>
              <a:cs typeface="Traditional Arabic" pitchFamily="18" charset="-78"/>
            </a:endParaRPr>
          </a:p>
          <a:p>
            <a:pPr indent="354013" algn="just" rtl="1"/>
            <a:r>
              <a:rPr lang="ar-DZ" sz="2800" b="1" dirty="0" smtClean="0">
                <a:solidFill>
                  <a:schemeClr val="accent1">
                    <a:lumMod val="75000"/>
                  </a:schemeClr>
                </a:solidFill>
                <a:latin typeface="Traditional Arabic" pitchFamily="18" charset="-78"/>
                <a:cs typeface="Traditional Arabic" pitchFamily="18" charset="-78"/>
              </a:rPr>
              <a:t>- كسب التأيد والدعم لتنفيذ القرارات</a:t>
            </a:r>
            <a:r>
              <a:rPr lang="ar-DZ" sz="2800" b="1" dirty="0" smtClean="0">
                <a:latin typeface="Traditional Arabic" pitchFamily="18" charset="-78"/>
                <a:cs typeface="Traditional Arabic" pitchFamily="18" charset="-78"/>
              </a:rPr>
              <a:t>.</a:t>
            </a:r>
            <a:endParaRPr lang="ar-DZ" sz="2800" b="1" dirty="0" smtClean="0">
              <a:solidFill>
                <a:schemeClr val="accent1">
                  <a:lumMod val="50000"/>
                </a:schemeClr>
              </a:solidFill>
              <a:latin typeface="Traditional Arabic" pitchFamily="18" charset="-78"/>
              <a:cs typeface="Traditional Arabic" pitchFamily="18" charset="-78"/>
            </a:endParaRPr>
          </a:p>
          <a:p>
            <a:pPr indent="354013" algn="ctr" rtl="1"/>
            <a:r>
              <a:rPr lang="ar-DZ" sz="2400" b="1" dirty="0" smtClean="0">
                <a:solidFill>
                  <a:schemeClr val="tx2">
                    <a:lumMod val="75000"/>
                  </a:schemeClr>
                </a:solidFill>
                <a:latin typeface="Traditional Arabic" pitchFamily="18" charset="-78"/>
                <a:cs typeface="Traditional Arabic" pitchFamily="18" charset="-78"/>
              </a:rPr>
              <a:t>وهناك العديد من المداخل أو الأساليب الفرعية وهي:</a:t>
            </a:r>
            <a:endParaRPr lang="en-US" sz="2400" b="1" dirty="0">
              <a:solidFill>
                <a:schemeClr val="tx2">
                  <a:lumMod val="75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graphicEl>
                                              <a:dgm id="{746BD8B0-51A1-4D57-A8D3-AC08FAC9BD9E}"/>
                                            </p:graphicEl>
                                          </p:spTgt>
                                        </p:tgtEl>
                                        <p:attrNameLst>
                                          <p:attrName>style.visibility</p:attrName>
                                        </p:attrNameLst>
                                      </p:cBhvr>
                                      <p:to>
                                        <p:strVal val="visible"/>
                                      </p:to>
                                    </p:set>
                                    <p:anim calcmode="lin" valueType="num">
                                      <p:cBhvr additive="base">
                                        <p:cTn id="7" dur="500" fill="hold"/>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000"/>
                                        <p:tgtEl>
                                          <p:spTgt spid="17"/>
                                        </p:tgtEl>
                                      </p:cBhvr>
                                    </p:animEffect>
                                    <p:anim calcmode="lin" valueType="num">
                                      <p:cBhvr>
                                        <p:cTn id="14" dur="1000" fill="hold"/>
                                        <p:tgtEl>
                                          <p:spTgt spid="17"/>
                                        </p:tgtEl>
                                        <p:attrNameLst>
                                          <p:attrName>ppt_x</p:attrName>
                                        </p:attrNameLst>
                                      </p:cBhvr>
                                      <p:tavLst>
                                        <p:tav tm="0">
                                          <p:val>
                                            <p:strVal val="#ppt_x"/>
                                          </p:val>
                                        </p:tav>
                                        <p:tav tm="100000">
                                          <p:val>
                                            <p:strVal val="#ppt_x"/>
                                          </p:val>
                                        </p:tav>
                                      </p:tavLst>
                                    </p:anim>
                                    <p:anim calcmode="lin" valueType="num">
                                      <p:cBhvr>
                                        <p:cTn id="1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7" presetClass="entr" presetSubtype="0"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fade">
                                      <p:cBhvr>
                                        <p:cTn id="20" dur="1000"/>
                                        <p:tgtEl>
                                          <p:spTgt spid="18"/>
                                        </p:tgtEl>
                                      </p:cBhvr>
                                    </p:animEffect>
                                    <p:anim calcmode="lin" valueType="num">
                                      <p:cBhvr>
                                        <p:cTn id="21" dur="1000" fill="hold"/>
                                        <p:tgtEl>
                                          <p:spTgt spid="18"/>
                                        </p:tgtEl>
                                        <p:attrNameLst>
                                          <p:attrName>ppt_x</p:attrName>
                                        </p:attrNameLst>
                                      </p:cBhvr>
                                      <p:tavLst>
                                        <p:tav tm="0">
                                          <p:val>
                                            <p:strVal val="#ppt_x"/>
                                          </p:val>
                                        </p:tav>
                                        <p:tav tm="100000">
                                          <p:val>
                                            <p:strVal val="#ppt_x"/>
                                          </p:val>
                                        </p:tav>
                                      </p:tavLst>
                                    </p:anim>
                                    <p:anim calcmode="lin" valueType="num">
                                      <p:cBhvr>
                                        <p:cTn id="2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xit" presetSubtype="0" fill="hold" grpId="1" nodeType="clickEffect">
                                  <p:stCondLst>
                                    <p:cond delay="0"/>
                                  </p:stCondLst>
                                  <p:childTnLst>
                                    <p:animEffect transition="out" filter="fade">
                                      <p:cBhvr>
                                        <p:cTn id="26" dur="1000"/>
                                        <p:tgtEl>
                                          <p:spTgt spid="15">
                                            <p:graphicEl>
                                              <a:dgm id="{746BD8B0-51A1-4D57-A8D3-AC08FAC9BD9E}"/>
                                            </p:graphicEl>
                                          </p:spTgt>
                                        </p:tgtEl>
                                      </p:cBhvr>
                                    </p:animEffect>
                                    <p:anim calcmode="lin" valueType="num">
                                      <p:cBhvr>
                                        <p:cTn id="27" dur="1000"/>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p:cTn id="28" dur="1000"/>
                                        <p:tgtEl>
                                          <p:spTgt spid="15">
                                            <p:graphicEl>
                                              <a:dgm id="{746BD8B0-51A1-4D57-A8D3-AC08FAC9BD9E}"/>
                                            </p:graphicEl>
                                          </p:spTgt>
                                        </p:tgtEl>
                                        <p:attrNameLst>
                                          <p:attrName>ppt_y</p:attrName>
                                        </p:attrNameLst>
                                      </p:cBhvr>
                                      <p:tavLst>
                                        <p:tav tm="0">
                                          <p:val>
                                            <p:strVal val="ppt_y"/>
                                          </p:val>
                                        </p:tav>
                                        <p:tav tm="100000">
                                          <p:val>
                                            <p:strVal val="ppt_y+.1"/>
                                          </p:val>
                                        </p:tav>
                                      </p:tavLst>
                                    </p:anim>
                                    <p:set>
                                      <p:cBhvr>
                                        <p:cTn id="29" dur="1" fill="hold">
                                          <p:stCondLst>
                                            <p:cond delay="999"/>
                                          </p:stCondLst>
                                        </p:cTn>
                                        <p:tgtEl>
                                          <p:spTgt spid="15">
                                            <p:graphicEl>
                                              <a:dgm id="{746BD8B0-51A1-4D57-A8D3-AC08FAC9BD9E}"/>
                                            </p:graphicEl>
                                          </p:spTgt>
                                        </p:tgtEl>
                                        <p:attrNameLst>
                                          <p:attrName>style.visibility</p:attrName>
                                        </p:attrNameLst>
                                      </p:cBhvr>
                                      <p:to>
                                        <p:strVal val="hidden"/>
                                      </p:to>
                                    </p:set>
                                  </p:childTnLst>
                                </p:cTn>
                              </p:par>
                              <p:par>
                                <p:cTn id="30" presetID="42" presetClass="exit" presetSubtype="0" fill="hold" grpId="1" nodeType="withEffect">
                                  <p:stCondLst>
                                    <p:cond delay="0"/>
                                  </p:stCondLst>
                                  <p:childTnLst>
                                    <p:animEffect transition="out" filter="fade">
                                      <p:cBhvr>
                                        <p:cTn id="31" dur="1000"/>
                                        <p:tgtEl>
                                          <p:spTgt spid="17"/>
                                        </p:tgtEl>
                                      </p:cBhvr>
                                    </p:animEffect>
                                    <p:anim calcmode="lin" valueType="num">
                                      <p:cBhvr>
                                        <p:cTn id="32" dur="1000"/>
                                        <p:tgtEl>
                                          <p:spTgt spid="17"/>
                                        </p:tgtEl>
                                        <p:attrNameLst>
                                          <p:attrName>ppt_x</p:attrName>
                                        </p:attrNameLst>
                                      </p:cBhvr>
                                      <p:tavLst>
                                        <p:tav tm="0">
                                          <p:val>
                                            <p:strVal val="ppt_x"/>
                                          </p:val>
                                        </p:tav>
                                        <p:tav tm="100000">
                                          <p:val>
                                            <p:strVal val="ppt_x"/>
                                          </p:val>
                                        </p:tav>
                                      </p:tavLst>
                                    </p:anim>
                                    <p:anim calcmode="lin" valueType="num">
                                      <p:cBhvr>
                                        <p:cTn id="33" dur="1000"/>
                                        <p:tgtEl>
                                          <p:spTgt spid="17"/>
                                        </p:tgtEl>
                                        <p:attrNameLst>
                                          <p:attrName>ppt_y</p:attrName>
                                        </p:attrNameLst>
                                      </p:cBhvr>
                                      <p:tavLst>
                                        <p:tav tm="0">
                                          <p:val>
                                            <p:strVal val="ppt_y"/>
                                          </p:val>
                                        </p:tav>
                                        <p:tav tm="100000">
                                          <p:val>
                                            <p:strVal val="ppt_y+.1"/>
                                          </p:val>
                                        </p:tav>
                                      </p:tavLst>
                                    </p:anim>
                                    <p:set>
                                      <p:cBhvr>
                                        <p:cTn id="34" dur="1" fill="hold">
                                          <p:stCondLst>
                                            <p:cond delay="999"/>
                                          </p:stCondLst>
                                        </p:cTn>
                                        <p:tgtEl>
                                          <p:spTgt spid="17"/>
                                        </p:tgtEl>
                                        <p:attrNameLst>
                                          <p:attrName>style.visibility</p:attrName>
                                        </p:attrNameLst>
                                      </p:cBhvr>
                                      <p:to>
                                        <p:strVal val="hidden"/>
                                      </p:to>
                                    </p:set>
                                  </p:childTnLst>
                                </p:cTn>
                              </p:par>
                              <p:par>
                                <p:cTn id="35" presetID="42" presetClass="exit" presetSubtype="0" fill="hold" grpId="1" nodeType="withEffect">
                                  <p:stCondLst>
                                    <p:cond delay="0"/>
                                  </p:stCondLst>
                                  <p:childTnLst>
                                    <p:animEffect transition="out" filter="fade">
                                      <p:cBhvr>
                                        <p:cTn id="36" dur="1000"/>
                                        <p:tgtEl>
                                          <p:spTgt spid="18"/>
                                        </p:tgtEl>
                                      </p:cBhvr>
                                    </p:animEffect>
                                    <p:anim calcmode="lin" valueType="num">
                                      <p:cBhvr>
                                        <p:cTn id="37" dur="1000"/>
                                        <p:tgtEl>
                                          <p:spTgt spid="18"/>
                                        </p:tgtEl>
                                        <p:attrNameLst>
                                          <p:attrName>ppt_x</p:attrName>
                                        </p:attrNameLst>
                                      </p:cBhvr>
                                      <p:tavLst>
                                        <p:tav tm="0">
                                          <p:val>
                                            <p:strVal val="ppt_x"/>
                                          </p:val>
                                        </p:tav>
                                        <p:tav tm="100000">
                                          <p:val>
                                            <p:strVal val="ppt_x"/>
                                          </p:val>
                                        </p:tav>
                                      </p:tavLst>
                                    </p:anim>
                                    <p:anim calcmode="lin" valueType="num">
                                      <p:cBhvr>
                                        <p:cTn id="38" dur="1000"/>
                                        <p:tgtEl>
                                          <p:spTgt spid="18"/>
                                        </p:tgtEl>
                                        <p:attrNameLst>
                                          <p:attrName>ppt_y</p:attrName>
                                        </p:attrNameLst>
                                      </p:cBhvr>
                                      <p:tavLst>
                                        <p:tav tm="0">
                                          <p:val>
                                            <p:strVal val="ppt_y"/>
                                          </p:val>
                                        </p:tav>
                                        <p:tav tm="100000">
                                          <p:val>
                                            <p:strVal val="ppt_y+.1"/>
                                          </p:val>
                                        </p:tav>
                                      </p:tavLst>
                                    </p:anim>
                                    <p:set>
                                      <p:cBhvr>
                                        <p:cTn id="39" dur="1" fill="hold">
                                          <p:stCondLst>
                                            <p:cond delay="9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Sub>
          <a:bldDgm bld="lvlOne"/>
        </p:bldSub>
      </p:bldGraphic>
      <p:bldGraphic spid="15" grpId="1">
        <p:bldSub>
          <a:bldDgm bld="lvlOne"/>
        </p:bldSub>
      </p:bldGraphic>
      <p:bldP spid="17" grpId="0" animBg="1"/>
      <p:bldP spid="17" grpId="1" animBg="1"/>
      <p:bldP spid="18" grpId="0"/>
      <p:bldP spid="18"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txBox="1">
            <a:spLocks/>
          </p:cNvSpPr>
          <p:nvPr/>
        </p:nvSpPr>
        <p:spPr>
          <a:xfrm>
            <a:off x="0" y="274638"/>
            <a:ext cx="9144000" cy="715962"/>
          </a:xfrm>
          <a:prstGeom prst="rect">
            <a:avLst/>
          </a:prstGeom>
        </p:spPr>
        <p:style>
          <a:lnRef idx="0">
            <a:schemeClr val="accent1"/>
          </a:lnRef>
          <a:fillRef idx="3">
            <a:schemeClr val="accent1"/>
          </a:fillRef>
          <a:effectRef idx="3">
            <a:schemeClr val="accent1"/>
          </a:effectRef>
          <a:fontRef idx="minor">
            <a:schemeClr val="lt1"/>
          </a:fontRef>
        </p:style>
        <p:txBody>
          <a:bodyPr vert="horz" lIns="91440" tIns="45720" rIns="91440" bIns="45720" rtlCol="0" anchor="ctr">
            <a:normAutofit fontScale="97500" lnSpcReduction="10000"/>
          </a:bodyPr>
          <a:lstStyle/>
          <a:p>
            <a:pPr lvl="0" algn="ctr" rtl="1">
              <a:spcBef>
                <a:spcPct val="0"/>
              </a:spcBef>
              <a:defRPr/>
            </a:pPr>
            <a:r>
              <a:rPr lang="ar-DZ" sz="4400" b="1" dirty="0">
                <a:latin typeface="Traditional Arabic" pitchFamily="18" charset="-78"/>
                <a:cs typeface="Traditional Arabic" pitchFamily="18" charset="-78"/>
              </a:rPr>
              <a:t>ماهية التسيير</a:t>
            </a:r>
            <a:endParaRPr kumimoji="0" lang="en-US" sz="4400" b="1" i="0" u="none" strike="noStrike" kern="1200" cap="none" spc="0" normalizeH="0" baseline="0" noProof="0" dirty="0">
              <a:ln>
                <a:noFill/>
              </a:ln>
              <a:solidFill>
                <a:schemeClr val="lt1"/>
              </a:solidFill>
              <a:effectLst/>
              <a:uLnTx/>
              <a:uFillTx/>
              <a:latin typeface="Traditional Arabic" pitchFamily="18" charset="-78"/>
              <a:ea typeface="+mn-ea"/>
              <a:cs typeface="Traditional Arabic" pitchFamily="18" charset="-78"/>
            </a:endParaRPr>
          </a:p>
        </p:txBody>
      </p:sp>
      <p:sp>
        <p:nvSpPr>
          <p:cNvPr id="6" name="Rectangle 5"/>
          <p:cNvSpPr>
            <a:spLocks noChangeArrowheads="1"/>
          </p:cNvSpPr>
          <p:nvPr/>
        </p:nvSpPr>
        <p:spPr bwMode="auto">
          <a:xfrm>
            <a:off x="4643438" y="1119830"/>
            <a:ext cx="4143404" cy="52322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algn="r" rtl="1"/>
            <a:r>
              <a:rPr lang="fr-FR"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2</a:t>
            </a:r>
            <a:r>
              <a:rPr lang="ar-DZ" sz="2800" b="1" dirty="0" smtClean="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rPr>
              <a:t>- الأسلوب الجماعي (الديمقراطي ):</a:t>
            </a:r>
            <a:endParaRPr lang="en-US" sz="2800" b="1" dirty="0">
              <a:solidFill>
                <a:schemeClr val="tx2">
                  <a:lumMod val="75000"/>
                </a:schemeClr>
              </a:solidFill>
              <a:effectLst>
                <a:glow rad="63500">
                  <a:schemeClr val="accent2">
                    <a:satMod val="175000"/>
                    <a:alpha val="40000"/>
                  </a:schemeClr>
                </a:glow>
              </a:effectLst>
              <a:latin typeface="Traditional Arabic" pitchFamily="18" charset="-78"/>
              <a:cs typeface="Traditional Arabic" pitchFamily="18" charset="-78"/>
            </a:endParaRPr>
          </a:p>
        </p:txBody>
      </p:sp>
      <p:graphicFrame>
        <p:nvGraphicFramePr>
          <p:cNvPr id="15" name="Espace réservé du contenu 8"/>
          <p:cNvGraphicFramePr>
            <a:graphicFrameLocks/>
          </p:cNvGraphicFramePr>
          <p:nvPr/>
        </p:nvGraphicFramePr>
        <p:xfrm>
          <a:off x="414366" y="1785926"/>
          <a:ext cx="8229600" cy="785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Rectangle à coins arrondis 16"/>
          <p:cNvSpPr/>
          <p:nvPr/>
        </p:nvSpPr>
        <p:spPr>
          <a:xfrm>
            <a:off x="500034" y="2857496"/>
            <a:ext cx="8286808" cy="364333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ZoneTexte 17"/>
          <p:cNvSpPr txBox="1"/>
          <p:nvPr/>
        </p:nvSpPr>
        <p:spPr>
          <a:xfrm>
            <a:off x="642910" y="3468247"/>
            <a:ext cx="8001056" cy="2246769"/>
          </a:xfrm>
          <a:prstGeom prst="rect">
            <a:avLst/>
          </a:prstGeom>
          <a:noFill/>
        </p:spPr>
        <p:txBody>
          <a:bodyPr wrap="square" rtlCol="0">
            <a:spAutoFit/>
          </a:bodyPr>
          <a:lstStyle/>
          <a:p>
            <a:pPr indent="354013" algn="just" rtl="1"/>
            <a:r>
              <a:rPr lang="ar-DZ" sz="2800" b="1" dirty="0" smtClean="0">
                <a:solidFill>
                  <a:schemeClr val="accent1">
                    <a:lumMod val="75000"/>
                  </a:schemeClr>
                </a:solidFill>
                <a:latin typeface="Traditional Arabic" pitchFamily="18" charset="-78"/>
                <a:cs typeface="Traditional Arabic" pitchFamily="18" charset="-78"/>
              </a:rPr>
              <a:t>وهو عملية تنطوي على تشجيع الأفراد في الجماعة ليكونوا في حرية تامة من حيث التفكير والإبداع والمناقشات الخاصة حول مشكلة ما مطروحة مع درجة بسيطة أو قليلة من التوجيه وذلك لضمان قدر أكبر من التفاعل بين الأفراد المشاركين وبالتالي يتسنى لهؤلاء المشاركين تقديم عصارة وخلاصة الأفكار بحيث تكون القرارات إبداعية وابتكارية  وليست عادية.</a:t>
            </a:r>
            <a:endParaRPr lang="en-US" b="1" dirty="0">
              <a:solidFill>
                <a:schemeClr val="accent1">
                  <a:lumMod val="75000"/>
                </a:schemeClr>
              </a:solidFill>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graphicEl>
                                              <a:dgm id="{746BD8B0-51A1-4D57-A8D3-AC08FAC9BD9E}"/>
                                            </p:graphicEl>
                                          </p:spTgt>
                                        </p:tgtEl>
                                        <p:attrNameLst>
                                          <p:attrName>style.visibility</p:attrName>
                                        </p:attrNameLst>
                                      </p:cBhvr>
                                      <p:to>
                                        <p:strVal val="visible"/>
                                      </p:to>
                                    </p:set>
                                    <p:anim calcmode="lin" valueType="num">
                                      <p:cBhvr additive="base">
                                        <p:cTn id="7" dur="500" fill="hold"/>
                                        <p:tgtEl>
                                          <p:spTgt spid="15">
                                            <p:graphicEl>
                                              <a:dgm id="{746BD8B0-51A1-4D57-A8D3-AC08FAC9BD9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graphicEl>
                                              <a:dgm id="{746BD8B0-51A1-4D57-A8D3-AC08FAC9BD9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Sub>
          <a:bldDgm bld="lvlOne"/>
        </p:bldSub>
      </p:bldGraphic>
      <p:bldP spid="18"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3179</TotalTime>
  <Words>1092</Words>
  <Application>Microsoft Office PowerPoint</Application>
  <PresentationFormat>Affichage à l'écran (4:3)</PresentationFormat>
  <Paragraphs>79</Paragraphs>
  <Slides>12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Arial Unicode MS</vt:lpstr>
      <vt:lpstr>Arabic Typesetting</vt:lpstr>
      <vt:lpstr>Arial</vt:lpstr>
      <vt:lpstr>Calibri</vt:lpstr>
      <vt:lpstr>Times New Roman</vt:lpstr>
      <vt:lpstr>Traditional Arabic</vt:lpstr>
      <vt:lpstr>Thème Office</vt:lpstr>
      <vt:lpstr>Présentation PowerPoint</vt:lpstr>
      <vt:lpstr>.  الفصل الثالث:  علاقة التسيير بعمليات صنع و اتخاذ القرارات   </vt:lpstr>
      <vt:lpstr>من هنا يمكن أن نستنتج أن مصطلح صناعة القرار و اتخاذه يشوبها نوع من الغموض ، فهناك من يستعمل مصطلح صناعة القرارات للدلالة على اتخاذ القرارات في حين أن صناعة القرار هي عملية تحديد المشكلة ، وخلق البدائل و الحلول ،و اختيار البديل الناجح و اختيار أفضلها و متابعة تنفيذ القرارات و عليه يمكن القول أن عملية اتخاذ القرارات تتم بالمراحل التالية.   </vt:lpstr>
      <vt:lpstr>ماهية التسيير </vt:lpstr>
      <vt:lpstr>ماهية التسيير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ماهية التسيير</dc:title>
  <dc:creator>BOUREGHDA</dc:creator>
  <cp:lastModifiedBy>HP</cp:lastModifiedBy>
  <cp:revision>247</cp:revision>
  <dcterms:created xsi:type="dcterms:W3CDTF">2013-10-27T07:44:33Z</dcterms:created>
  <dcterms:modified xsi:type="dcterms:W3CDTF">2021-12-22T11:46:39Z</dcterms:modified>
</cp:coreProperties>
</file>