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94" r:id="rId2"/>
    <p:sldId id="293" r:id="rId3"/>
    <p:sldId id="283" r:id="rId4"/>
    <p:sldId id="285" r:id="rId5"/>
    <p:sldId id="286" r:id="rId6"/>
    <p:sldId id="287" r:id="rId7"/>
    <p:sldId id="284" r:id="rId8"/>
    <p:sldId id="288" r:id="rId9"/>
    <p:sldId id="289" r:id="rId10"/>
    <p:sldId id="290" r:id="rId11"/>
    <p:sldId id="29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E97844-3322-435F-935E-036CBE4ADFA9}" type="doc">
      <dgm:prSet loTypeId="urn:microsoft.com/office/officeart/2005/8/layout/arrow1" loCatId="relationship" qsTypeId="urn:microsoft.com/office/officeart/2005/8/quickstyle/simple5" qsCatId="simple" csTypeId="urn:microsoft.com/office/officeart/2005/8/colors/colorful5" csCatId="colorful" phldr="1"/>
      <dgm:spPr/>
      <dgm:t>
        <a:bodyPr/>
        <a:lstStyle/>
        <a:p>
          <a:endParaRPr lang="en-US"/>
        </a:p>
      </dgm:t>
    </dgm:pt>
    <dgm:pt modelId="{39688780-E26F-4BD9-A98C-61946C76D314}">
      <dgm:prSet phldrT="[Texte]"/>
      <dgm:spPr/>
      <dgm:t>
        <a:bodyPr/>
        <a:lstStyle/>
        <a:p>
          <a:r>
            <a:rPr lang="ar-DZ" dirty="0" smtClean="0"/>
            <a:t>أ</a:t>
          </a:r>
          <a:r>
            <a:rPr lang="ar-DZ" dirty="0" smtClean="0">
              <a:latin typeface="Traditional Arabic" panose="02020603050405020304" pitchFamily="18" charset="-78"/>
              <a:cs typeface="Traditional Arabic" panose="02020603050405020304" pitchFamily="18" charset="-78"/>
            </a:rPr>
            <a:t>هداف نوعية</a:t>
          </a:r>
          <a:endParaRPr lang="en-US" dirty="0">
            <a:latin typeface="Traditional Arabic" panose="02020603050405020304" pitchFamily="18" charset="-78"/>
            <a:cs typeface="Traditional Arabic" panose="02020603050405020304" pitchFamily="18" charset="-78"/>
          </a:endParaRPr>
        </a:p>
      </dgm:t>
    </dgm:pt>
    <dgm:pt modelId="{D37B7DF1-4E60-4E39-9889-F965AF629E6A}" type="parTrans" cxnId="{D37AC7E8-C54F-4F56-9C38-6B7F2FE7B446}">
      <dgm:prSet/>
      <dgm:spPr/>
      <dgm:t>
        <a:bodyPr/>
        <a:lstStyle/>
        <a:p>
          <a:endParaRPr lang="en-US"/>
        </a:p>
      </dgm:t>
    </dgm:pt>
    <dgm:pt modelId="{73A53EE2-BBB6-43C3-BEBD-96DF0C20F323}" type="sibTrans" cxnId="{D37AC7E8-C54F-4F56-9C38-6B7F2FE7B446}">
      <dgm:prSet/>
      <dgm:spPr/>
      <dgm:t>
        <a:bodyPr/>
        <a:lstStyle/>
        <a:p>
          <a:endParaRPr lang="en-US"/>
        </a:p>
      </dgm:t>
    </dgm:pt>
    <dgm:pt modelId="{87C586B9-B6A6-4757-97A6-DA65FE1E48CB}">
      <dgm:prSet phldrT="[Texte]" custT="1"/>
      <dgm:spPr/>
      <dgm:t>
        <a:bodyPr/>
        <a:lstStyle/>
        <a:p>
          <a:r>
            <a:rPr lang="ar-DZ" sz="3200" dirty="0" smtClean="0">
              <a:latin typeface="Traditional Arabic" panose="02020603050405020304" pitchFamily="18" charset="-78"/>
              <a:cs typeface="Traditional Arabic" panose="02020603050405020304" pitchFamily="18" charset="-78"/>
            </a:rPr>
            <a:t>أهداف كمية</a:t>
          </a:r>
          <a:endParaRPr lang="en-US" sz="3200" dirty="0">
            <a:latin typeface="Traditional Arabic" panose="02020603050405020304" pitchFamily="18" charset="-78"/>
            <a:cs typeface="Traditional Arabic" panose="02020603050405020304" pitchFamily="18" charset="-78"/>
          </a:endParaRPr>
        </a:p>
      </dgm:t>
    </dgm:pt>
    <dgm:pt modelId="{BB9269E5-22FE-4EBF-A920-FF115F88A30B}" type="parTrans" cxnId="{FCB744C5-E30E-4F30-9000-A0AB9EE67E72}">
      <dgm:prSet/>
      <dgm:spPr/>
      <dgm:t>
        <a:bodyPr/>
        <a:lstStyle/>
        <a:p>
          <a:endParaRPr lang="en-US"/>
        </a:p>
      </dgm:t>
    </dgm:pt>
    <dgm:pt modelId="{881AA718-5F0B-4305-935C-B51FF4440561}" type="sibTrans" cxnId="{FCB744C5-E30E-4F30-9000-A0AB9EE67E72}">
      <dgm:prSet/>
      <dgm:spPr/>
      <dgm:t>
        <a:bodyPr/>
        <a:lstStyle/>
        <a:p>
          <a:endParaRPr lang="en-US"/>
        </a:p>
      </dgm:t>
    </dgm:pt>
    <dgm:pt modelId="{9221EA88-96CD-4DDE-8289-F55326A46030}" type="pres">
      <dgm:prSet presAssocID="{A7E97844-3322-435F-935E-036CBE4ADFA9}" presName="cycle" presStyleCnt="0">
        <dgm:presLayoutVars>
          <dgm:dir/>
          <dgm:resizeHandles val="exact"/>
        </dgm:presLayoutVars>
      </dgm:prSet>
      <dgm:spPr/>
      <dgm:t>
        <a:bodyPr/>
        <a:lstStyle/>
        <a:p>
          <a:endParaRPr lang="en-US"/>
        </a:p>
      </dgm:t>
    </dgm:pt>
    <dgm:pt modelId="{89BA829E-C1EB-4A34-9379-728BE848436B}" type="pres">
      <dgm:prSet presAssocID="{39688780-E26F-4BD9-A98C-61946C76D314}" presName="arrow" presStyleLbl="node1" presStyleIdx="0" presStyleCnt="2">
        <dgm:presLayoutVars>
          <dgm:bulletEnabled val="1"/>
        </dgm:presLayoutVars>
      </dgm:prSet>
      <dgm:spPr/>
      <dgm:t>
        <a:bodyPr/>
        <a:lstStyle/>
        <a:p>
          <a:endParaRPr lang="en-US"/>
        </a:p>
      </dgm:t>
    </dgm:pt>
    <dgm:pt modelId="{8B5AA465-B4B4-4D3B-8A1E-84008B809149}" type="pres">
      <dgm:prSet presAssocID="{87C586B9-B6A6-4757-97A6-DA65FE1E48CB}" presName="arrow" presStyleLbl="node1" presStyleIdx="1" presStyleCnt="2">
        <dgm:presLayoutVars>
          <dgm:bulletEnabled val="1"/>
        </dgm:presLayoutVars>
      </dgm:prSet>
      <dgm:spPr/>
      <dgm:t>
        <a:bodyPr/>
        <a:lstStyle/>
        <a:p>
          <a:endParaRPr lang="en-US"/>
        </a:p>
      </dgm:t>
    </dgm:pt>
  </dgm:ptLst>
  <dgm:cxnLst>
    <dgm:cxn modelId="{0EC4C9FE-4ED1-46B5-AF5C-B7B49AAFC33C}" type="presOf" srcId="{39688780-E26F-4BD9-A98C-61946C76D314}" destId="{89BA829E-C1EB-4A34-9379-728BE848436B}" srcOrd="0" destOrd="0" presId="urn:microsoft.com/office/officeart/2005/8/layout/arrow1"/>
    <dgm:cxn modelId="{FCB744C5-E30E-4F30-9000-A0AB9EE67E72}" srcId="{A7E97844-3322-435F-935E-036CBE4ADFA9}" destId="{87C586B9-B6A6-4757-97A6-DA65FE1E48CB}" srcOrd="1" destOrd="0" parTransId="{BB9269E5-22FE-4EBF-A920-FF115F88A30B}" sibTransId="{881AA718-5F0B-4305-935C-B51FF4440561}"/>
    <dgm:cxn modelId="{8EC0195D-38B4-45D6-8CB5-10887DA3FC53}" type="presOf" srcId="{A7E97844-3322-435F-935E-036CBE4ADFA9}" destId="{9221EA88-96CD-4DDE-8289-F55326A46030}" srcOrd="0" destOrd="0" presId="urn:microsoft.com/office/officeart/2005/8/layout/arrow1"/>
    <dgm:cxn modelId="{D37AC7E8-C54F-4F56-9C38-6B7F2FE7B446}" srcId="{A7E97844-3322-435F-935E-036CBE4ADFA9}" destId="{39688780-E26F-4BD9-A98C-61946C76D314}" srcOrd="0" destOrd="0" parTransId="{D37B7DF1-4E60-4E39-9889-F965AF629E6A}" sibTransId="{73A53EE2-BBB6-43C3-BEBD-96DF0C20F323}"/>
    <dgm:cxn modelId="{9EB71B9E-52E5-437E-A1FC-3E2ED19F6982}" type="presOf" srcId="{87C586B9-B6A6-4757-97A6-DA65FE1E48CB}" destId="{8B5AA465-B4B4-4D3B-8A1E-84008B809149}" srcOrd="0" destOrd="0" presId="urn:microsoft.com/office/officeart/2005/8/layout/arrow1"/>
    <dgm:cxn modelId="{788E442F-04BA-41F0-99D9-2F753A2247B4}" type="presParOf" srcId="{9221EA88-96CD-4DDE-8289-F55326A46030}" destId="{89BA829E-C1EB-4A34-9379-728BE848436B}" srcOrd="0" destOrd="0" presId="urn:microsoft.com/office/officeart/2005/8/layout/arrow1"/>
    <dgm:cxn modelId="{E8BE608E-1B2B-4839-856B-30F3721B3AFD}" type="presParOf" srcId="{9221EA88-96CD-4DDE-8289-F55326A46030}" destId="{8B5AA465-B4B4-4D3B-8A1E-84008B809149}"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4B2B7F-3C7F-45C6-B51A-5DD2F36EC1CB}"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E2B96354-77B5-462E-B5A7-69AB02338431}">
      <dgm:prSet phldrT="[Texte]"/>
      <dgm:spPr/>
      <dgm:t>
        <a:bodyPr/>
        <a:lstStyle/>
        <a:p>
          <a:r>
            <a:rPr lang="ar-DZ" dirty="0" smtClean="0"/>
            <a:t>التخطيط</a:t>
          </a:r>
          <a:endParaRPr lang="en-US" dirty="0"/>
        </a:p>
      </dgm:t>
    </dgm:pt>
    <dgm:pt modelId="{BFC61E91-F9C3-4752-B21C-07424535D745}" type="parTrans" cxnId="{D9433909-17D2-4BCB-8E68-E23C74539C64}">
      <dgm:prSet/>
      <dgm:spPr/>
      <dgm:t>
        <a:bodyPr/>
        <a:lstStyle/>
        <a:p>
          <a:endParaRPr lang="en-US"/>
        </a:p>
      </dgm:t>
    </dgm:pt>
    <dgm:pt modelId="{75A2C591-E775-4A3F-B349-B5A7BDDF98C1}" type="sibTrans" cxnId="{D9433909-17D2-4BCB-8E68-E23C74539C64}">
      <dgm:prSet/>
      <dgm:spPr/>
      <dgm:t>
        <a:bodyPr/>
        <a:lstStyle/>
        <a:p>
          <a:endParaRPr lang="en-US"/>
        </a:p>
      </dgm:t>
    </dgm:pt>
    <dgm:pt modelId="{2BF335E9-880B-4916-9F88-31075D7D62B8}">
      <dgm:prSet phldrT="[Texte]"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DZ" sz="1800" b="1" dirty="0" smtClean="0">
              <a:latin typeface="Traditional Arabic" panose="02020603050405020304" pitchFamily="18" charset="-78"/>
              <a:cs typeface="Traditional Arabic" panose="02020603050405020304" pitchFamily="18" charset="-78"/>
            </a:rPr>
            <a:t>يقصد بالتخطيط محاولة التنبؤ بالمستقبل أو الظروف المستقبلية التي تأثر في المؤسسة و الاستعداد لها و ذلك من أجل استخدام الإمكانيات المتوفرة في المؤسسة من الآلات و طاقات و جهود بشرية في سبيل تحقيق أهداف المؤسسة أو قصد تقديم منتجات أو خدمات وفق مجموعة من الشروط.</a:t>
          </a:r>
          <a:endParaRPr lang="en-US" sz="1800" b="1" dirty="0">
            <a:latin typeface="Traditional Arabic" panose="02020603050405020304" pitchFamily="18" charset="-78"/>
            <a:cs typeface="Traditional Arabic" panose="02020603050405020304" pitchFamily="18" charset="-78"/>
          </a:endParaRPr>
        </a:p>
      </dgm:t>
    </dgm:pt>
    <dgm:pt modelId="{C0CEB443-395F-42F4-AE7F-5E2C4C2335BF}" type="parTrans" cxnId="{68092A4B-98D5-4900-BE41-2D3CE9AC19D8}">
      <dgm:prSet/>
      <dgm:spPr/>
      <dgm:t>
        <a:bodyPr/>
        <a:lstStyle/>
        <a:p>
          <a:endParaRPr lang="en-US"/>
        </a:p>
      </dgm:t>
    </dgm:pt>
    <dgm:pt modelId="{338AF4AB-B4CF-4A2D-921F-A31F2DA4E490}" type="sibTrans" cxnId="{68092A4B-98D5-4900-BE41-2D3CE9AC19D8}">
      <dgm:prSet/>
      <dgm:spPr/>
      <dgm:t>
        <a:bodyPr/>
        <a:lstStyle/>
        <a:p>
          <a:endParaRPr lang="en-US"/>
        </a:p>
      </dgm:t>
    </dgm:pt>
    <dgm:pt modelId="{C7CAD68E-4F94-4B4D-9BD8-7E2EB6AB20BB}">
      <dgm:prSet phldrT="[Texte]" phldr="1"/>
      <dgm:spPr/>
      <dgm:t>
        <a:bodyPr/>
        <a:lstStyle/>
        <a:p>
          <a:pPr marL="114300" indent="0" algn="r" defTabSz="577850">
            <a:lnSpc>
              <a:spcPct val="90000"/>
            </a:lnSpc>
            <a:spcBef>
              <a:spcPct val="0"/>
            </a:spcBef>
            <a:spcAft>
              <a:spcPct val="15000"/>
            </a:spcAft>
            <a:buNone/>
          </a:pPr>
          <a:endParaRPr lang="en-US" sz="1300" dirty="0"/>
        </a:p>
      </dgm:t>
    </dgm:pt>
    <dgm:pt modelId="{C379B4B7-42B1-4589-B1B8-6C27F549DC50}" type="parTrans" cxnId="{DF26BB20-6194-4BA5-B0AE-47B08AE7EF19}">
      <dgm:prSet/>
      <dgm:spPr/>
      <dgm:t>
        <a:bodyPr/>
        <a:lstStyle/>
        <a:p>
          <a:endParaRPr lang="en-US"/>
        </a:p>
      </dgm:t>
    </dgm:pt>
    <dgm:pt modelId="{941ED61F-143D-4EA8-BB55-F7AB70AF78EC}" type="sibTrans" cxnId="{DF26BB20-6194-4BA5-B0AE-47B08AE7EF19}">
      <dgm:prSet/>
      <dgm:spPr/>
      <dgm:t>
        <a:bodyPr/>
        <a:lstStyle/>
        <a:p>
          <a:endParaRPr lang="en-US"/>
        </a:p>
      </dgm:t>
    </dgm:pt>
    <dgm:pt modelId="{2DEBA11D-5CBE-4A6A-BED6-98E7ECBDFBCC}">
      <dgm:prSet phldrT="[Texte]"/>
      <dgm:spPr/>
      <dgm:t>
        <a:bodyPr/>
        <a:lstStyle/>
        <a:p>
          <a:r>
            <a:rPr lang="ar-DZ" dirty="0" smtClean="0"/>
            <a:t>الرقابة</a:t>
          </a:r>
          <a:endParaRPr lang="en-US" dirty="0"/>
        </a:p>
      </dgm:t>
    </dgm:pt>
    <dgm:pt modelId="{0D4252A7-2594-4821-AE38-D15F7538B75B}" type="parTrans" cxnId="{247BE1A3-F555-4957-AA2B-8600DF9DCF73}">
      <dgm:prSet/>
      <dgm:spPr/>
      <dgm:t>
        <a:bodyPr/>
        <a:lstStyle/>
        <a:p>
          <a:endParaRPr lang="en-US"/>
        </a:p>
      </dgm:t>
    </dgm:pt>
    <dgm:pt modelId="{CF8359B1-A96F-459C-8D68-CC9AEE79525D}" type="sibTrans" cxnId="{247BE1A3-F555-4957-AA2B-8600DF9DCF73}">
      <dgm:prSet/>
      <dgm:spPr/>
      <dgm:t>
        <a:bodyPr/>
        <a:lstStyle/>
        <a:p>
          <a:endParaRPr lang="en-US"/>
        </a:p>
      </dgm:t>
    </dgm:pt>
    <dgm:pt modelId="{C147EF5B-24ED-43A1-B0E3-56F2308758DF}">
      <dgm:prSet phldrT="[Texte]" custT="1"/>
      <dgm:spPr/>
      <dgm:t>
        <a:bodyPr/>
        <a:lstStyle/>
        <a:p>
          <a:pPr algn="r"/>
          <a:r>
            <a:rPr lang="ar-DZ" sz="2400" b="1" dirty="0" smtClean="0">
              <a:latin typeface="Traditional Arabic" panose="02020603050405020304" pitchFamily="18" charset="-78"/>
              <a:cs typeface="Traditional Arabic" panose="02020603050405020304" pitchFamily="18" charset="-78"/>
            </a:rPr>
            <a:t>فتعني أن برامج التشغيل المختلفة تتم طبقا لما سبق و لما وضع لها من تخطيط مع اكتشاف الأخطاء و الانحرافات في الخطة الموضوعة </a:t>
          </a:r>
          <a:endParaRPr lang="en-US" sz="1900" dirty="0"/>
        </a:p>
      </dgm:t>
    </dgm:pt>
    <dgm:pt modelId="{C5DA119D-6DF4-48F6-AA5A-A13F21BD0712}" type="parTrans" cxnId="{F10118CF-C816-4617-9629-C3A365D94599}">
      <dgm:prSet/>
      <dgm:spPr/>
      <dgm:t>
        <a:bodyPr/>
        <a:lstStyle/>
        <a:p>
          <a:endParaRPr lang="en-US"/>
        </a:p>
      </dgm:t>
    </dgm:pt>
    <dgm:pt modelId="{344B52BA-C73B-4CFA-BCC2-4A9C1A5F0EDF}" type="sibTrans" cxnId="{F10118CF-C816-4617-9629-C3A365D94599}">
      <dgm:prSet/>
      <dgm:spPr/>
      <dgm:t>
        <a:bodyPr/>
        <a:lstStyle/>
        <a:p>
          <a:endParaRPr lang="en-US"/>
        </a:p>
      </dgm:t>
    </dgm:pt>
    <dgm:pt modelId="{FE1C27A3-54C8-4D49-B5E1-3F4E501194F1}">
      <dgm:prSet phldrT="[Texte]" phldr="1"/>
      <dgm:spPr/>
      <dgm:t>
        <a:bodyPr/>
        <a:lstStyle/>
        <a:p>
          <a:pPr algn="l"/>
          <a:endParaRPr lang="en-US" sz="1900" dirty="0"/>
        </a:p>
      </dgm:t>
    </dgm:pt>
    <dgm:pt modelId="{A602201D-BDBC-475D-92F8-A1A7856A6953}" type="parTrans" cxnId="{16725729-1A86-4399-BD70-063E119F510A}">
      <dgm:prSet/>
      <dgm:spPr/>
      <dgm:t>
        <a:bodyPr/>
        <a:lstStyle/>
        <a:p>
          <a:endParaRPr lang="en-US"/>
        </a:p>
      </dgm:t>
    </dgm:pt>
    <dgm:pt modelId="{5669F4F5-B9FC-4D13-90E1-F7853D2BFEAE}" type="sibTrans" cxnId="{16725729-1A86-4399-BD70-063E119F510A}">
      <dgm:prSet/>
      <dgm:spPr/>
      <dgm:t>
        <a:bodyPr/>
        <a:lstStyle/>
        <a:p>
          <a:endParaRPr lang="en-US"/>
        </a:p>
      </dgm:t>
    </dgm:pt>
    <dgm:pt modelId="{87FDD116-CFC7-4D5B-A1F0-D70F79447C78}">
      <dgm:prSet phldrT="[Texte]"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DZ" sz="1800" b="1" dirty="0" smtClean="0"/>
            <a:t> </a:t>
          </a:r>
          <a:r>
            <a:rPr lang="ar-DZ" sz="1800" b="1" dirty="0" smtClean="0">
              <a:latin typeface="Traditional Arabic" panose="02020603050405020304" pitchFamily="18" charset="-78"/>
              <a:cs typeface="Traditional Arabic" panose="02020603050405020304" pitchFamily="18" charset="-78"/>
            </a:rPr>
            <a:t>(- تخطيط من حيث الهدف - تخطيط من حيث الزمن  - تخطيط من حيث نشاط المؤسسة )</a:t>
          </a:r>
          <a:endParaRPr lang="en-US" sz="1800" b="1" dirty="0" smtClean="0">
            <a:latin typeface="Traditional Arabic" panose="02020603050405020304" pitchFamily="18" charset="-78"/>
            <a:cs typeface="Traditional Arabic" panose="02020603050405020304" pitchFamily="18" charset="-78"/>
          </a:endParaRPr>
        </a:p>
        <a:p>
          <a:pPr marL="0" marR="0" indent="0" defTabSz="914400" rtl="1" eaLnBrk="1" fontAlgn="auto" latinLnBrk="0" hangingPunct="1">
            <a:lnSpc>
              <a:spcPct val="100000"/>
            </a:lnSpc>
            <a:spcBef>
              <a:spcPts val="0"/>
            </a:spcBef>
            <a:spcAft>
              <a:spcPts val="0"/>
            </a:spcAft>
            <a:buClrTx/>
            <a:buSzTx/>
            <a:buFontTx/>
            <a:buNone/>
            <a:tabLst/>
            <a:defRPr/>
          </a:pPr>
          <a:endParaRPr lang="en-US" sz="1800" dirty="0">
            <a:latin typeface="Traditional Arabic" panose="02020603050405020304" pitchFamily="18" charset="-78"/>
            <a:cs typeface="Traditional Arabic" panose="02020603050405020304" pitchFamily="18" charset="-78"/>
          </a:endParaRPr>
        </a:p>
      </dgm:t>
    </dgm:pt>
    <dgm:pt modelId="{95310A9B-BAD9-434E-83F9-CAB8C9435F86}" type="parTrans" cxnId="{D283EE61-A72B-4121-84FE-D4F0930E7262}">
      <dgm:prSet/>
      <dgm:spPr/>
      <dgm:t>
        <a:bodyPr/>
        <a:lstStyle/>
        <a:p>
          <a:endParaRPr lang="en-US"/>
        </a:p>
      </dgm:t>
    </dgm:pt>
    <dgm:pt modelId="{919FA2E7-D9B3-4576-93DC-A1FCF8CB4A37}" type="sibTrans" cxnId="{D283EE61-A72B-4121-84FE-D4F0930E7262}">
      <dgm:prSet/>
      <dgm:spPr/>
      <dgm:t>
        <a:bodyPr/>
        <a:lstStyle/>
        <a:p>
          <a:endParaRPr lang="en-US"/>
        </a:p>
      </dgm:t>
    </dgm:pt>
    <dgm:pt modelId="{8EE7E51F-488B-427B-A04B-95C77866C1C0}" type="pres">
      <dgm:prSet presAssocID="{A14B2B7F-3C7F-45C6-B51A-5DD2F36EC1CB}" presName="linearFlow" presStyleCnt="0">
        <dgm:presLayoutVars>
          <dgm:dir/>
          <dgm:animLvl val="lvl"/>
          <dgm:resizeHandles val="exact"/>
        </dgm:presLayoutVars>
      </dgm:prSet>
      <dgm:spPr/>
      <dgm:t>
        <a:bodyPr/>
        <a:lstStyle/>
        <a:p>
          <a:endParaRPr lang="en-US"/>
        </a:p>
      </dgm:t>
    </dgm:pt>
    <dgm:pt modelId="{89ED8130-3EAB-4BB3-8104-E335DE80E0AB}" type="pres">
      <dgm:prSet presAssocID="{E2B96354-77B5-462E-B5A7-69AB02338431}" presName="composite" presStyleCnt="0"/>
      <dgm:spPr/>
    </dgm:pt>
    <dgm:pt modelId="{9FA09242-6B37-46A1-B360-4C82F382F912}" type="pres">
      <dgm:prSet presAssocID="{E2B96354-77B5-462E-B5A7-69AB02338431}" presName="parentText" presStyleLbl="alignNode1" presStyleIdx="0" presStyleCnt="2" custLinFactNeighborX="-4533" custLinFactNeighborY="-15742">
        <dgm:presLayoutVars>
          <dgm:chMax val="1"/>
          <dgm:bulletEnabled val="1"/>
        </dgm:presLayoutVars>
      </dgm:prSet>
      <dgm:spPr/>
      <dgm:t>
        <a:bodyPr/>
        <a:lstStyle/>
        <a:p>
          <a:endParaRPr lang="en-US"/>
        </a:p>
      </dgm:t>
    </dgm:pt>
    <dgm:pt modelId="{F9C9B093-D58B-470E-8D36-909E4714DEE4}" type="pres">
      <dgm:prSet presAssocID="{E2B96354-77B5-462E-B5A7-69AB02338431}" presName="descendantText" presStyleLbl="alignAcc1" presStyleIdx="0" presStyleCnt="2" custScaleY="147842">
        <dgm:presLayoutVars>
          <dgm:bulletEnabled val="1"/>
        </dgm:presLayoutVars>
      </dgm:prSet>
      <dgm:spPr/>
      <dgm:t>
        <a:bodyPr/>
        <a:lstStyle/>
        <a:p>
          <a:endParaRPr lang="en-US"/>
        </a:p>
      </dgm:t>
    </dgm:pt>
    <dgm:pt modelId="{D146E6BB-B5F3-47C2-B8B6-390E3D5CAD4B}" type="pres">
      <dgm:prSet presAssocID="{75A2C591-E775-4A3F-B349-B5A7BDDF98C1}" presName="sp" presStyleCnt="0"/>
      <dgm:spPr/>
    </dgm:pt>
    <dgm:pt modelId="{C5764131-E3F2-4CE4-829A-2FF92CA8D8C7}" type="pres">
      <dgm:prSet presAssocID="{2DEBA11D-5CBE-4A6A-BED6-98E7ECBDFBCC}" presName="composite" presStyleCnt="0"/>
      <dgm:spPr/>
    </dgm:pt>
    <dgm:pt modelId="{532FBBC6-4300-413E-B848-11A428D1D68A}" type="pres">
      <dgm:prSet presAssocID="{2DEBA11D-5CBE-4A6A-BED6-98E7ECBDFBCC}" presName="parentText" presStyleLbl="alignNode1" presStyleIdx="1" presStyleCnt="2">
        <dgm:presLayoutVars>
          <dgm:chMax val="1"/>
          <dgm:bulletEnabled val="1"/>
        </dgm:presLayoutVars>
      </dgm:prSet>
      <dgm:spPr/>
      <dgm:t>
        <a:bodyPr/>
        <a:lstStyle/>
        <a:p>
          <a:endParaRPr lang="en-US"/>
        </a:p>
      </dgm:t>
    </dgm:pt>
    <dgm:pt modelId="{5431D626-19A4-481C-8636-D53026224033}" type="pres">
      <dgm:prSet presAssocID="{2DEBA11D-5CBE-4A6A-BED6-98E7ECBDFBCC}" presName="descendantText" presStyleLbl="alignAcc1" presStyleIdx="1" presStyleCnt="2">
        <dgm:presLayoutVars>
          <dgm:bulletEnabled val="1"/>
        </dgm:presLayoutVars>
      </dgm:prSet>
      <dgm:spPr/>
      <dgm:t>
        <a:bodyPr/>
        <a:lstStyle/>
        <a:p>
          <a:endParaRPr lang="en-US"/>
        </a:p>
      </dgm:t>
    </dgm:pt>
  </dgm:ptLst>
  <dgm:cxnLst>
    <dgm:cxn modelId="{247BE1A3-F555-4957-AA2B-8600DF9DCF73}" srcId="{A14B2B7F-3C7F-45C6-B51A-5DD2F36EC1CB}" destId="{2DEBA11D-5CBE-4A6A-BED6-98E7ECBDFBCC}" srcOrd="1" destOrd="0" parTransId="{0D4252A7-2594-4821-AE38-D15F7538B75B}" sibTransId="{CF8359B1-A96F-459C-8D68-CC9AEE79525D}"/>
    <dgm:cxn modelId="{DF26BB20-6194-4BA5-B0AE-47B08AE7EF19}" srcId="{E2B96354-77B5-462E-B5A7-69AB02338431}" destId="{C7CAD68E-4F94-4B4D-9BD8-7E2EB6AB20BB}" srcOrd="2" destOrd="0" parTransId="{C379B4B7-42B1-4589-B1B8-6C27F549DC50}" sibTransId="{941ED61F-143D-4EA8-BB55-F7AB70AF78EC}"/>
    <dgm:cxn modelId="{1F574D3C-A21E-4D51-A58B-B1B27F08AA17}" type="presOf" srcId="{C7CAD68E-4F94-4B4D-9BD8-7E2EB6AB20BB}" destId="{F9C9B093-D58B-470E-8D36-909E4714DEE4}" srcOrd="0" destOrd="2" presId="urn:microsoft.com/office/officeart/2005/8/layout/chevron2"/>
    <dgm:cxn modelId="{68092A4B-98D5-4900-BE41-2D3CE9AC19D8}" srcId="{E2B96354-77B5-462E-B5A7-69AB02338431}" destId="{2BF335E9-880B-4916-9F88-31075D7D62B8}" srcOrd="0" destOrd="0" parTransId="{C0CEB443-395F-42F4-AE7F-5E2C4C2335BF}" sibTransId="{338AF4AB-B4CF-4A2D-921F-A31F2DA4E490}"/>
    <dgm:cxn modelId="{D283EE61-A72B-4121-84FE-D4F0930E7262}" srcId="{E2B96354-77B5-462E-B5A7-69AB02338431}" destId="{87FDD116-CFC7-4D5B-A1F0-D70F79447C78}" srcOrd="1" destOrd="0" parTransId="{95310A9B-BAD9-434E-83F9-CAB8C9435F86}" sibTransId="{919FA2E7-D9B3-4576-93DC-A1FCF8CB4A37}"/>
    <dgm:cxn modelId="{F20C805F-D938-4E62-9D00-D48863E9AABE}" type="presOf" srcId="{2BF335E9-880B-4916-9F88-31075D7D62B8}" destId="{F9C9B093-D58B-470E-8D36-909E4714DEE4}" srcOrd="0" destOrd="0" presId="urn:microsoft.com/office/officeart/2005/8/layout/chevron2"/>
    <dgm:cxn modelId="{E260836F-35B7-4B33-86BA-63FD375A592C}" type="presOf" srcId="{87FDD116-CFC7-4D5B-A1F0-D70F79447C78}" destId="{F9C9B093-D58B-470E-8D36-909E4714DEE4}" srcOrd="0" destOrd="1" presId="urn:microsoft.com/office/officeart/2005/8/layout/chevron2"/>
    <dgm:cxn modelId="{16725729-1A86-4399-BD70-063E119F510A}" srcId="{2DEBA11D-5CBE-4A6A-BED6-98E7ECBDFBCC}" destId="{FE1C27A3-54C8-4D49-B5E1-3F4E501194F1}" srcOrd="1" destOrd="0" parTransId="{A602201D-BDBC-475D-92F8-A1A7856A6953}" sibTransId="{5669F4F5-B9FC-4D13-90E1-F7853D2BFEAE}"/>
    <dgm:cxn modelId="{D9433909-17D2-4BCB-8E68-E23C74539C64}" srcId="{A14B2B7F-3C7F-45C6-B51A-5DD2F36EC1CB}" destId="{E2B96354-77B5-462E-B5A7-69AB02338431}" srcOrd="0" destOrd="0" parTransId="{BFC61E91-F9C3-4752-B21C-07424535D745}" sibTransId="{75A2C591-E775-4A3F-B349-B5A7BDDF98C1}"/>
    <dgm:cxn modelId="{5603E57D-28A3-4E29-9A8E-6E3232FF31AA}" type="presOf" srcId="{FE1C27A3-54C8-4D49-B5E1-3F4E501194F1}" destId="{5431D626-19A4-481C-8636-D53026224033}" srcOrd="0" destOrd="1" presId="urn:microsoft.com/office/officeart/2005/8/layout/chevron2"/>
    <dgm:cxn modelId="{733EB571-5176-4276-85ED-1602340D167F}" type="presOf" srcId="{A14B2B7F-3C7F-45C6-B51A-5DD2F36EC1CB}" destId="{8EE7E51F-488B-427B-A04B-95C77866C1C0}" srcOrd="0" destOrd="0" presId="urn:microsoft.com/office/officeart/2005/8/layout/chevron2"/>
    <dgm:cxn modelId="{4E41175D-779C-47D5-A943-7290E6CB015A}" type="presOf" srcId="{C147EF5B-24ED-43A1-B0E3-56F2308758DF}" destId="{5431D626-19A4-481C-8636-D53026224033}" srcOrd="0" destOrd="0" presId="urn:microsoft.com/office/officeart/2005/8/layout/chevron2"/>
    <dgm:cxn modelId="{E5402AB7-5768-420F-96E0-523EDA6B6364}" type="presOf" srcId="{E2B96354-77B5-462E-B5A7-69AB02338431}" destId="{9FA09242-6B37-46A1-B360-4C82F382F912}" srcOrd="0" destOrd="0" presId="urn:microsoft.com/office/officeart/2005/8/layout/chevron2"/>
    <dgm:cxn modelId="{FCBB1331-0CCB-48A8-AA96-48EC31AA1777}" type="presOf" srcId="{2DEBA11D-5CBE-4A6A-BED6-98E7ECBDFBCC}" destId="{532FBBC6-4300-413E-B848-11A428D1D68A}" srcOrd="0" destOrd="0" presId="urn:microsoft.com/office/officeart/2005/8/layout/chevron2"/>
    <dgm:cxn modelId="{F10118CF-C816-4617-9629-C3A365D94599}" srcId="{2DEBA11D-5CBE-4A6A-BED6-98E7ECBDFBCC}" destId="{C147EF5B-24ED-43A1-B0E3-56F2308758DF}" srcOrd="0" destOrd="0" parTransId="{C5DA119D-6DF4-48F6-AA5A-A13F21BD0712}" sibTransId="{344B52BA-C73B-4CFA-BCC2-4A9C1A5F0EDF}"/>
    <dgm:cxn modelId="{688999D9-682E-4CFD-BE4C-F2FAC65621C3}" type="presParOf" srcId="{8EE7E51F-488B-427B-A04B-95C77866C1C0}" destId="{89ED8130-3EAB-4BB3-8104-E335DE80E0AB}" srcOrd="0" destOrd="0" presId="urn:microsoft.com/office/officeart/2005/8/layout/chevron2"/>
    <dgm:cxn modelId="{379DE861-D458-486F-B21A-99E6809DDAFA}" type="presParOf" srcId="{89ED8130-3EAB-4BB3-8104-E335DE80E0AB}" destId="{9FA09242-6B37-46A1-B360-4C82F382F912}" srcOrd="0" destOrd="0" presId="urn:microsoft.com/office/officeart/2005/8/layout/chevron2"/>
    <dgm:cxn modelId="{B817413C-0BB5-48FF-89ED-426E39626788}" type="presParOf" srcId="{89ED8130-3EAB-4BB3-8104-E335DE80E0AB}" destId="{F9C9B093-D58B-470E-8D36-909E4714DEE4}" srcOrd="1" destOrd="0" presId="urn:microsoft.com/office/officeart/2005/8/layout/chevron2"/>
    <dgm:cxn modelId="{C7A78B36-D3F5-4575-BB79-FC0C8E547933}" type="presParOf" srcId="{8EE7E51F-488B-427B-A04B-95C77866C1C0}" destId="{D146E6BB-B5F3-47C2-B8B6-390E3D5CAD4B}" srcOrd="1" destOrd="0" presId="urn:microsoft.com/office/officeart/2005/8/layout/chevron2"/>
    <dgm:cxn modelId="{6D5C6EE8-A7DB-4501-ADFB-F215CDE9EACD}" type="presParOf" srcId="{8EE7E51F-488B-427B-A04B-95C77866C1C0}" destId="{C5764131-E3F2-4CE4-829A-2FF92CA8D8C7}" srcOrd="2" destOrd="0" presId="urn:microsoft.com/office/officeart/2005/8/layout/chevron2"/>
    <dgm:cxn modelId="{A217157E-6256-4BEC-AF1D-FDD89451E90C}" type="presParOf" srcId="{C5764131-E3F2-4CE4-829A-2FF92CA8D8C7}" destId="{532FBBC6-4300-413E-B848-11A428D1D68A}" srcOrd="0" destOrd="0" presId="urn:microsoft.com/office/officeart/2005/8/layout/chevron2"/>
    <dgm:cxn modelId="{4F4189A7-049A-441C-AD42-199AE9B97E1F}" type="presParOf" srcId="{C5764131-E3F2-4CE4-829A-2FF92CA8D8C7}" destId="{5431D626-19A4-481C-8636-D5302622403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9FA921-8D8C-4364-9447-25C0728EB445}" type="doc">
      <dgm:prSet loTypeId="urn:microsoft.com/office/officeart/2011/layout/CircleProcess" loCatId="process" qsTypeId="urn:microsoft.com/office/officeart/2005/8/quickstyle/3d3" qsCatId="3D" csTypeId="urn:microsoft.com/office/officeart/2005/8/colors/accent1_2" csCatId="accent1" phldr="1"/>
      <dgm:spPr/>
    </dgm:pt>
    <dgm:pt modelId="{8C590D63-ADEF-4116-9F83-F402396A34E9}">
      <dgm:prSet custT="1"/>
      <dgm:spPr/>
      <dgm:t>
        <a:bodyPr/>
        <a:lstStyle/>
        <a:p>
          <a:r>
            <a:rPr lang="ar-DZ" sz="1800" b="1" dirty="0" smtClean="0">
              <a:latin typeface="Traditional Arabic" panose="02020603050405020304" pitchFamily="18" charset="-78"/>
              <a:cs typeface="Traditional Arabic" panose="02020603050405020304" pitchFamily="18" charset="-78"/>
            </a:rPr>
            <a:t>التنبؤ بحجم المبيعات المستقبلية </a:t>
          </a:r>
          <a:endParaRPr lang="en-US" sz="1800" b="1" dirty="0">
            <a:latin typeface="Traditional Arabic" panose="02020603050405020304" pitchFamily="18" charset="-78"/>
            <a:cs typeface="Traditional Arabic" panose="02020603050405020304" pitchFamily="18" charset="-78"/>
          </a:endParaRPr>
        </a:p>
      </dgm:t>
    </dgm:pt>
    <dgm:pt modelId="{D73A5EDC-CE03-480D-8602-29501AF8B8E6}" type="parTrans" cxnId="{18BA0109-45E3-45BF-84E1-417B0CB65514}">
      <dgm:prSet/>
      <dgm:spPr/>
      <dgm:t>
        <a:bodyPr/>
        <a:lstStyle/>
        <a:p>
          <a:endParaRPr lang="en-US"/>
        </a:p>
      </dgm:t>
    </dgm:pt>
    <dgm:pt modelId="{2AB0D8D7-3F99-4D36-B16E-FAB786A90558}" type="sibTrans" cxnId="{18BA0109-45E3-45BF-84E1-417B0CB65514}">
      <dgm:prSet/>
      <dgm:spPr/>
      <dgm:t>
        <a:bodyPr/>
        <a:lstStyle/>
        <a:p>
          <a:endParaRPr lang="en-US"/>
        </a:p>
      </dgm:t>
    </dgm:pt>
    <dgm:pt modelId="{C432140F-C5ED-4337-B024-DA71941DE082}">
      <dgm:prSet custT="1"/>
      <dgm:spPr/>
      <dgm:t>
        <a:bodyPr/>
        <a:lstStyle/>
        <a:p>
          <a:r>
            <a:rPr lang="ar-DZ" sz="1800" b="1" dirty="0" smtClean="0">
              <a:latin typeface="Traditional Arabic" panose="02020603050405020304" pitchFamily="18" charset="-78"/>
              <a:cs typeface="Traditional Arabic" panose="02020603050405020304" pitchFamily="18" charset="-78"/>
            </a:rPr>
            <a:t>تصميم السلع المنتجة و تنفيذ التغيرات في التصميم </a:t>
          </a:r>
          <a:endParaRPr lang="en-US" sz="1800" b="1" dirty="0">
            <a:latin typeface="Traditional Arabic" panose="02020603050405020304" pitchFamily="18" charset="-78"/>
            <a:cs typeface="Traditional Arabic" panose="02020603050405020304" pitchFamily="18" charset="-78"/>
          </a:endParaRPr>
        </a:p>
      </dgm:t>
    </dgm:pt>
    <dgm:pt modelId="{305849ED-E81C-48AA-8185-50F8ABB8926B}" type="parTrans" cxnId="{B6F55A18-1892-451A-82C8-989178F9EAED}">
      <dgm:prSet/>
      <dgm:spPr/>
      <dgm:t>
        <a:bodyPr/>
        <a:lstStyle/>
        <a:p>
          <a:endParaRPr lang="en-US"/>
        </a:p>
      </dgm:t>
    </dgm:pt>
    <dgm:pt modelId="{4C9482A3-669C-4D55-BED1-3EDB5D980C2C}" type="sibTrans" cxnId="{B6F55A18-1892-451A-82C8-989178F9EAED}">
      <dgm:prSet/>
      <dgm:spPr/>
      <dgm:t>
        <a:bodyPr/>
        <a:lstStyle/>
        <a:p>
          <a:endParaRPr lang="en-US"/>
        </a:p>
      </dgm:t>
    </dgm:pt>
    <dgm:pt modelId="{4A69EF36-F3FD-4465-81E0-05220D1B9020}">
      <dgm:prSet custT="1"/>
      <dgm:spPr/>
      <dgm:t>
        <a:bodyPr/>
        <a:lstStyle/>
        <a:p>
          <a:r>
            <a:rPr lang="ar-DZ" sz="1800" b="1" dirty="0" smtClean="0">
              <a:latin typeface="Traditional Arabic" panose="02020603050405020304" pitchFamily="18" charset="-78"/>
              <a:cs typeface="Traditional Arabic" panose="02020603050405020304" pitchFamily="18" charset="-78"/>
            </a:rPr>
            <a:t>تحديد التكلفة المتوقعة لكل الطلبيات </a:t>
          </a:r>
          <a:endParaRPr lang="en-US" sz="1800" b="1" dirty="0">
            <a:latin typeface="Traditional Arabic" panose="02020603050405020304" pitchFamily="18" charset="-78"/>
            <a:cs typeface="Traditional Arabic" panose="02020603050405020304" pitchFamily="18" charset="-78"/>
          </a:endParaRPr>
        </a:p>
      </dgm:t>
    </dgm:pt>
    <dgm:pt modelId="{82D81FA8-44C5-49BB-9170-C67D208355A0}" type="parTrans" cxnId="{6A69BC40-4EE2-4868-B0BD-8B03ABBFCC8B}">
      <dgm:prSet/>
      <dgm:spPr/>
      <dgm:t>
        <a:bodyPr/>
        <a:lstStyle/>
        <a:p>
          <a:endParaRPr lang="en-US"/>
        </a:p>
      </dgm:t>
    </dgm:pt>
    <dgm:pt modelId="{EB262974-02F6-4F50-9EE2-CE7570D01164}" type="sibTrans" cxnId="{6A69BC40-4EE2-4868-B0BD-8B03ABBFCC8B}">
      <dgm:prSet/>
      <dgm:spPr/>
      <dgm:t>
        <a:bodyPr/>
        <a:lstStyle/>
        <a:p>
          <a:endParaRPr lang="en-US"/>
        </a:p>
      </dgm:t>
    </dgm:pt>
    <dgm:pt modelId="{A1BB2E0C-59BA-4C0B-8804-C562547F9C70}">
      <dgm:prSet custT="1"/>
      <dgm:spPr/>
      <dgm:t>
        <a:bodyPr/>
        <a:lstStyle/>
        <a:p>
          <a:r>
            <a:rPr lang="ar-DZ" sz="1800" b="1" dirty="0" smtClean="0">
              <a:latin typeface="Traditional Arabic" panose="02020603050405020304" pitchFamily="18" charset="-78"/>
              <a:cs typeface="Traditional Arabic" panose="02020603050405020304" pitchFamily="18" charset="-78"/>
            </a:rPr>
            <a:t>تحديد الطاقات المادية و البشرية اللازمة للإنتاج </a:t>
          </a:r>
          <a:endParaRPr lang="en-US" sz="1800" b="1" dirty="0">
            <a:latin typeface="Traditional Arabic" panose="02020603050405020304" pitchFamily="18" charset="-78"/>
            <a:cs typeface="Traditional Arabic" panose="02020603050405020304" pitchFamily="18" charset="-78"/>
          </a:endParaRPr>
        </a:p>
      </dgm:t>
    </dgm:pt>
    <dgm:pt modelId="{203521A1-D44C-4BFD-8914-95C846D3D7F2}" type="parTrans" cxnId="{DCA06593-0970-46D6-A802-05EB38A6CFC0}">
      <dgm:prSet/>
      <dgm:spPr/>
      <dgm:t>
        <a:bodyPr/>
        <a:lstStyle/>
        <a:p>
          <a:endParaRPr lang="en-US"/>
        </a:p>
      </dgm:t>
    </dgm:pt>
    <dgm:pt modelId="{7410BE7B-672B-44E0-9CC7-06C7396BC943}" type="sibTrans" cxnId="{DCA06593-0970-46D6-A802-05EB38A6CFC0}">
      <dgm:prSet/>
      <dgm:spPr/>
      <dgm:t>
        <a:bodyPr/>
        <a:lstStyle/>
        <a:p>
          <a:endParaRPr lang="en-US"/>
        </a:p>
      </dgm:t>
    </dgm:pt>
    <dgm:pt modelId="{139E106B-A332-4B3F-B4C9-975F756C6547}" type="pres">
      <dgm:prSet presAssocID="{0E9FA921-8D8C-4364-9447-25C0728EB445}" presName="Name0" presStyleCnt="0">
        <dgm:presLayoutVars>
          <dgm:chMax val="11"/>
          <dgm:chPref val="11"/>
          <dgm:dir/>
          <dgm:resizeHandles/>
        </dgm:presLayoutVars>
      </dgm:prSet>
      <dgm:spPr/>
    </dgm:pt>
    <dgm:pt modelId="{6D2AA9AF-3CBA-44A0-BA53-DCA50939EB51}" type="pres">
      <dgm:prSet presAssocID="{A1BB2E0C-59BA-4C0B-8804-C562547F9C70}" presName="Accent4" presStyleCnt="0"/>
      <dgm:spPr/>
    </dgm:pt>
    <dgm:pt modelId="{EFB00C62-A208-46E9-9DF8-1D6E9B08F3E4}" type="pres">
      <dgm:prSet presAssocID="{A1BB2E0C-59BA-4C0B-8804-C562547F9C70}" presName="Accent" presStyleLbl="node1" presStyleIdx="0" presStyleCnt="4" custScaleX="140096" custScaleY="164103" custLinFactNeighborX="99159" custLinFactNeighborY="-12165"/>
      <dgm:spPr/>
    </dgm:pt>
    <dgm:pt modelId="{0D111A5C-4FC1-41B0-A032-7FAD8A232854}" type="pres">
      <dgm:prSet presAssocID="{A1BB2E0C-59BA-4C0B-8804-C562547F9C70}" presName="ParentBackground4" presStyleCnt="0"/>
      <dgm:spPr/>
    </dgm:pt>
    <dgm:pt modelId="{93847AB5-2F4E-4B67-BB88-F087E05EF2DD}" type="pres">
      <dgm:prSet presAssocID="{A1BB2E0C-59BA-4C0B-8804-C562547F9C70}" presName="ParentBackground" presStyleLbl="fgAcc1" presStyleIdx="0" presStyleCnt="4" custScaleX="147418" custScaleY="173508" custLinFactX="4869" custLinFactNeighborX="100000" custLinFactNeighborY="-11874"/>
      <dgm:spPr/>
      <dgm:t>
        <a:bodyPr/>
        <a:lstStyle/>
        <a:p>
          <a:endParaRPr lang="en-US"/>
        </a:p>
      </dgm:t>
    </dgm:pt>
    <dgm:pt modelId="{A21D3931-3084-41BD-91DF-5813A0307E4B}" type="pres">
      <dgm:prSet presAssocID="{A1BB2E0C-59BA-4C0B-8804-C562547F9C70}" presName="Parent4" presStyleLbl="revTx" presStyleIdx="0" presStyleCnt="0">
        <dgm:presLayoutVars>
          <dgm:chMax val="1"/>
          <dgm:chPref val="1"/>
          <dgm:bulletEnabled val="1"/>
        </dgm:presLayoutVars>
      </dgm:prSet>
      <dgm:spPr/>
      <dgm:t>
        <a:bodyPr/>
        <a:lstStyle/>
        <a:p>
          <a:endParaRPr lang="en-US"/>
        </a:p>
      </dgm:t>
    </dgm:pt>
    <dgm:pt modelId="{C521557E-4A04-4D7B-9798-56975EF1F0D6}" type="pres">
      <dgm:prSet presAssocID="{C432140F-C5ED-4337-B024-DA71941DE082}" presName="Accent3" presStyleCnt="0"/>
      <dgm:spPr/>
    </dgm:pt>
    <dgm:pt modelId="{DDB8D0C5-9C26-48EA-9861-AC68669CEB35}" type="pres">
      <dgm:prSet presAssocID="{C432140F-C5ED-4337-B024-DA71941DE082}" presName="Accent" presStyleLbl="node1" presStyleIdx="1" presStyleCnt="4" custLinFactNeighborX="45674" custLinFactNeighborY="-5255"/>
      <dgm:spPr/>
    </dgm:pt>
    <dgm:pt modelId="{938AC953-9542-4E7E-A8CA-6866AAC0880C}" type="pres">
      <dgm:prSet presAssocID="{C432140F-C5ED-4337-B024-DA71941DE082}" presName="ParentBackground3" presStyleCnt="0"/>
      <dgm:spPr/>
    </dgm:pt>
    <dgm:pt modelId="{2763FD3E-47E6-41C4-A810-AC231ED76FB6}" type="pres">
      <dgm:prSet presAssocID="{C432140F-C5ED-4337-B024-DA71941DE082}" presName="ParentBackground" presStyleLbl="fgAcc1" presStyleIdx="1" presStyleCnt="4" custScaleX="158547" custScaleY="165121" custLinFactNeighborX="41070" custLinFactNeighborY="-770"/>
      <dgm:spPr/>
      <dgm:t>
        <a:bodyPr/>
        <a:lstStyle/>
        <a:p>
          <a:endParaRPr lang="en-US"/>
        </a:p>
      </dgm:t>
    </dgm:pt>
    <dgm:pt modelId="{E8A9B581-F30E-4DD3-A760-EF54D1C89247}" type="pres">
      <dgm:prSet presAssocID="{C432140F-C5ED-4337-B024-DA71941DE082}" presName="Parent3" presStyleLbl="revTx" presStyleIdx="0" presStyleCnt="0">
        <dgm:presLayoutVars>
          <dgm:chMax val="1"/>
          <dgm:chPref val="1"/>
          <dgm:bulletEnabled val="1"/>
        </dgm:presLayoutVars>
      </dgm:prSet>
      <dgm:spPr/>
      <dgm:t>
        <a:bodyPr/>
        <a:lstStyle/>
        <a:p>
          <a:endParaRPr lang="en-US"/>
        </a:p>
      </dgm:t>
    </dgm:pt>
    <dgm:pt modelId="{27ACC4E4-DB83-4F7C-A1D8-845C7C031A30}" type="pres">
      <dgm:prSet presAssocID="{4A69EF36-F3FD-4465-81E0-05220D1B9020}" presName="Accent2" presStyleCnt="0"/>
      <dgm:spPr/>
    </dgm:pt>
    <dgm:pt modelId="{A88D73F7-AEDC-4E01-9C12-D129FCCB0BE7}" type="pres">
      <dgm:prSet presAssocID="{4A69EF36-F3FD-4465-81E0-05220D1B9020}" presName="Accent" presStyleLbl="node1" presStyleIdx="2" presStyleCnt="4" custScaleX="127653" custScaleY="124628" custLinFactNeighborX="43" custLinFactNeighborY="-3717"/>
      <dgm:spPr/>
    </dgm:pt>
    <dgm:pt modelId="{FEB43521-E24D-4897-84BA-94207994453C}" type="pres">
      <dgm:prSet presAssocID="{4A69EF36-F3FD-4465-81E0-05220D1B9020}" presName="ParentBackground2" presStyleCnt="0"/>
      <dgm:spPr/>
    </dgm:pt>
    <dgm:pt modelId="{C47BFC5E-F3D3-4D17-AC12-5CCAD813F519}" type="pres">
      <dgm:prSet presAssocID="{4A69EF36-F3FD-4465-81E0-05220D1B9020}" presName="ParentBackground" presStyleLbl="fgAcc1" presStyleIdx="2" presStyleCnt="4" custScaleX="151407" custScaleY="162822" custLinFactNeighborX="-26044" custLinFactNeighborY="-3135"/>
      <dgm:spPr/>
      <dgm:t>
        <a:bodyPr/>
        <a:lstStyle/>
        <a:p>
          <a:endParaRPr lang="en-US"/>
        </a:p>
      </dgm:t>
    </dgm:pt>
    <dgm:pt modelId="{ECCB14A9-376B-48CE-83E2-4CFEEA43347A}" type="pres">
      <dgm:prSet presAssocID="{4A69EF36-F3FD-4465-81E0-05220D1B9020}" presName="Parent2" presStyleLbl="revTx" presStyleIdx="0" presStyleCnt="0">
        <dgm:presLayoutVars>
          <dgm:chMax val="1"/>
          <dgm:chPref val="1"/>
          <dgm:bulletEnabled val="1"/>
        </dgm:presLayoutVars>
      </dgm:prSet>
      <dgm:spPr/>
      <dgm:t>
        <a:bodyPr/>
        <a:lstStyle/>
        <a:p>
          <a:endParaRPr lang="en-US"/>
        </a:p>
      </dgm:t>
    </dgm:pt>
    <dgm:pt modelId="{DEDC231A-B28D-415E-ABD2-D8760DB1B4AB}" type="pres">
      <dgm:prSet presAssocID="{8C590D63-ADEF-4116-9F83-F402396A34E9}" presName="Accent1" presStyleCnt="0"/>
      <dgm:spPr/>
    </dgm:pt>
    <dgm:pt modelId="{F97E2069-CCB0-49BD-B8B9-B69F9A9D6BB2}" type="pres">
      <dgm:prSet presAssocID="{8C590D63-ADEF-4116-9F83-F402396A34E9}" presName="Accent" presStyleLbl="node1" presStyleIdx="3" presStyleCnt="4" custScaleX="184130" custScaleY="124628" custLinFactNeighborX="-42133" custLinFactNeighborY="0"/>
      <dgm:spPr/>
    </dgm:pt>
    <dgm:pt modelId="{74C47E5D-9345-4D4B-9874-A149AFBC96EA}" type="pres">
      <dgm:prSet presAssocID="{8C590D63-ADEF-4116-9F83-F402396A34E9}" presName="ParentBackground1" presStyleCnt="0"/>
      <dgm:spPr/>
    </dgm:pt>
    <dgm:pt modelId="{A05728EF-4D5D-4DC0-A1D0-92F5E9E60DBC}" type="pres">
      <dgm:prSet presAssocID="{8C590D63-ADEF-4116-9F83-F402396A34E9}" presName="ParentBackground" presStyleLbl="fgAcc1" presStyleIdx="3" presStyleCnt="4" custScaleX="148619" custScaleY="149797" custLinFactNeighborX="-83951" custLinFactNeighborY="-4996"/>
      <dgm:spPr/>
      <dgm:t>
        <a:bodyPr/>
        <a:lstStyle/>
        <a:p>
          <a:endParaRPr lang="en-US"/>
        </a:p>
      </dgm:t>
    </dgm:pt>
    <dgm:pt modelId="{21BD9DC3-CAFD-4260-AA90-F0742AC86F0B}" type="pres">
      <dgm:prSet presAssocID="{8C590D63-ADEF-4116-9F83-F402396A34E9}" presName="Parent1" presStyleLbl="revTx" presStyleIdx="0" presStyleCnt="0">
        <dgm:presLayoutVars>
          <dgm:chMax val="1"/>
          <dgm:chPref val="1"/>
          <dgm:bulletEnabled val="1"/>
        </dgm:presLayoutVars>
      </dgm:prSet>
      <dgm:spPr/>
      <dgm:t>
        <a:bodyPr/>
        <a:lstStyle/>
        <a:p>
          <a:endParaRPr lang="en-US"/>
        </a:p>
      </dgm:t>
    </dgm:pt>
  </dgm:ptLst>
  <dgm:cxnLst>
    <dgm:cxn modelId="{18BA0109-45E3-45BF-84E1-417B0CB65514}" srcId="{0E9FA921-8D8C-4364-9447-25C0728EB445}" destId="{8C590D63-ADEF-4116-9F83-F402396A34E9}" srcOrd="0" destOrd="0" parTransId="{D73A5EDC-CE03-480D-8602-29501AF8B8E6}" sibTransId="{2AB0D8D7-3F99-4D36-B16E-FAB786A90558}"/>
    <dgm:cxn modelId="{B6F55A18-1892-451A-82C8-989178F9EAED}" srcId="{0E9FA921-8D8C-4364-9447-25C0728EB445}" destId="{C432140F-C5ED-4337-B024-DA71941DE082}" srcOrd="2" destOrd="0" parTransId="{305849ED-E81C-48AA-8185-50F8ABB8926B}" sibTransId="{4C9482A3-669C-4D55-BED1-3EDB5D980C2C}"/>
    <dgm:cxn modelId="{E4D99139-AFAE-4F60-857F-5B2565363A78}" type="presOf" srcId="{4A69EF36-F3FD-4465-81E0-05220D1B9020}" destId="{ECCB14A9-376B-48CE-83E2-4CFEEA43347A}" srcOrd="1" destOrd="0" presId="urn:microsoft.com/office/officeart/2011/layout/CircleProcess"/>
    <dgm:cxn modelId="{0789B565-BDC9-40C5-8776-8912BEE52D4A}" type="presOf" srcId="{A1BB2E0C-59BA-4C0B-8804-C562547F9C70}" destId="{A21D3931-3084-41BD-91DF-5813A0307E4B}" srcOrd="1" destOrd="0" presId="urn:microsoft.com/office/officeart/2011/layout/CircleProcess"/>
    <dgm:cxn modelId="{8EA648A6-338B-45C1-B786-6F583214AB4C}" type="presOf" srcId="{A1BB2E0C-59BA-4C0B-8804-C562547F9C70}" destId="{93847AB5-2F4E-4B67-BB88-F087E05EF2DD}" srcOrd="0" destOrd="0" presId="urn:microsoft.com/office/officeart/2011/layout/CircleProcess"/>
    <dgm:cxn modelId="{6758EBEB-9406-4F13-864E-CEBFA45624DD}" type="presOf" srcId="{8C590D63-ADEF-4116-9F83-F402396A34E9}" destId="{21BD9DC3-CAFD-4260-AA90-F0742AC86F0B}" srcOrd="1" destOrd="0" presId="urn:microsoft.com/office/officeart/2011/layout/CircleProcess"/>
    <dgm:cxn modelId="{B7150B5E-C0BF-430D-93B6-A55928FF8F1C}" type="presOf" srcId="{8C590D63-ADEF-4116-9F83-F402396A34E9}" destId="{A05728EF-4D5D-4DC0-A1D0-92F5E9E60DBC}" srcOrd="0" destOrd="0" presId="urn:microsoft.com/office/officeart/2011/layout/CircleProcess"/>
    <dgm:cxn modelId="{DCA06593-0970-46D6-A802-05EB38A6CFC0}" srcId="{0E9FA921-8D8C-4364-9447-25C0728EB445}" destId="{A1BB2E0C-59BA-4C0B-8804-C562547F9C70}" srcOrd="3" destOrd="0" parTransId="{203521A1-D44C-4BFD-8914-95C846D3D7F2}" sibTransId="{7410BE7B-672B-44E0-9CC7-06C7396BC943}"/>
    <dgm:cxn modelId="{C10CFA85-9EAC-4B53-82DD-7430BB8C63C4}" type="presOf" srcId="{4A69EF36-F3FD-4465-81E0-05220D1B9020}" destId="{C47BFC5E-F3D3-4D17-AC12-5CCAD813F519}" srcOrd="0" destOrd="0" presId="urn:microsoft.com/office/officeart/2011/layout/CircleProcess"/>
    <dgm:cxn modelId="{44838160-74D0-4D8C-BA37-01EC51F12D20}" type="presOf" srcId="{C432140F-C5ED-4337-B024-DA71941DE082}" destId="{E8A9B581-F30E-4DD3-A760-EF54D1C89247}" srcOrd="1" destOrd="0" presId="urn:microsoft.com/office/officeart/2011/layout/CircleProcess"/>
    <dgm:cxn modelId="{6A69BC40-4EE2-4868-B0BD-8B03ABBFCC8B}" srcId="{0E9FA921-8D8C-4364-9447-25C0728EB445}" destId="{4A69EF36-F3FD-4465-81E0-05220D1B9020}" srcOrd="1" destOrd="0" parTransId="{82D81FA8-44C5-49BB-9170-C67D208355A0}" sibTransId="{EB262974-02F6-4F50-9EE2-CE7570D01164}"/>
    <dgm:cxn modelId="{77F0B45B-7381-43E0-B961-0C676EDE8B1D}" type="presOf" srcId="{C432140F-C5ED-4337-B024-DA71941DE082}" destId="{2763FD3E-47E6-41C4-A810-AC231ED76FB6}" srcOrd="0" destOrd="0" presId="urn:microsoft.com/office/officeart/2011/layout/CircleProcess"/>
    <dgm:cxn modelId="{A4E29FA6-5B60-4754-9F5C-C5A6F1224DD7}" type="presOf" srcId="{0E9FA921-8D8C-4364-9447-25C0728EB445}" destId="{139E106B-A332-4B3F-B4C9-975F756C6547}" srcOrd="0" destOrd="0" presId="urn:microsoft.com/office/officeart/2011/layout/CircleProcess"/>
    <dgm:cxn modelId="{13BD50A6-E0BD-4920-A606-DC349012690B}" type="presParOf" srcId="{139E106B-A332-4B3F-B4C9-975F756C6547}" destId="{6D2AA9AF-3CBA-44A0-BA53-DCA50939EB51}" srcOrd="0" destOrd="0" presId="urn:microsoft.com/office/officeart/2011/layout/CircleProcess"/>
    <dgm:cxn modelId="{B9033DDA-A415-4622-847F-44BC07187177}" type="presParOf" srcId="{6D2AA9AF-3CBA-44A0-BA53-DCA50939EB51}" destId="{EFB00C62-A208-46E9-9DF8-1D6E9B08F3E4}" srcOrd="0" destOrd="0" presId="urn:microsoft.com/office/officeart/2011/layout/CircleProcess"/>
    <dgm:cxn modelId="{47FD440E-F8B3-455E-9A14-6235BDF8B2EF}" type="presParOf" srcId="{139E106B-A332-4B3F-B4C9-975F756C6547}" destId="{0D111A5C-4FC1-41B0-A032-7FAD8A232854}" srcOrd="1" destOrd="0" presId="urn:microsoft.com/office/officeart/2011/layout/CircleProcess"/>
    <dgm:cxn modelId="{27435D09-1410-4372-9C10-AA3FB43EAC80}" type="presParOf" srcId="{0D111A5C-4FC1-41B0-A032-7FAD8A232854}" destId="{93847AB5-2F4E-4B67-BB88-F087E05EF2DD}" srcOrd="0" destOrd="0" presId="urn:microsoft.com/office/officeart/2011/layout/CircleProcess"/>
    <dgm:cxn modelId="{78F3611A-D8A0-4E8C-B1A4-742A1A7BBBA3}" type="presParOf" srcId="{139E106B-A332-4B3F-B4C9-975F756C6547}" destId="{A21D3931-3084-41BD-91DF-5813A0307E4B}" srcOrd="2" destOrd="0" presId="urn:microsoft.com/office/officeart/2011/layout/CircleProcess"/>
    <dgm:cxn modelId="{D4B1EB4B-D81D-43C5-8A9A-FBED4C664D97}" type="presParOf" srcId="{139E106B-A332-4B3F-B4C9-975F756C6547}" destId="{C521557E-4A04-4D7B-9798-56975EF1F0D6}" srcOrd="3" destOrd="0" presId="urn:microsoft.com/office/officeart/2011/layout/CircleProcess"/>
    <dgm:cxn modelId="{E5E92F96-04B3-4D46-A4B5-DEEE0BB006DA}" type="presParOf" srcId="{C521557E-4A04-4D7B-9798-56975EF1F0D6}" destId="{DDB8D0C5-9C26-48EA-9861-AC68669CEB35}" srcOrd="0" destOrd="0" presId="urn:microsoft.com/office/officeart/2011/layout/CircleProcess"/>
    <dgm:cxn modelId="{C40355C9-58CF-49AB-B887-FBF9A50F7A4B}" type="presParOf" srcId="{139E106B-A332-4B3F-B4C9-975F756C6547}" destId="{938AC953-9542-4E7E-A8CA-6866AAC0880C}" srcOrd="4" destOrd="0" presId="urn:microsoft.com/office/officeart/2011/layout/CircleProcess"/>
    <dgm:cxn modelId="{5324DC63-7B68-4650-9E5F-170250E61948}" type="presParOf" srcId="{938AC953-9542-4E7E-A8CA-6866AAC0880C}" destId="{2763FD3E-47E6-41C4-A810-AC231ED76FB6}" srcOrd="0" destOrd="0" presId="urn:microsoft.com/office/officeart/2011/layout/CircleProcess"/>
    <dgm:cxn modelId="{A59EA102-CB33-4C80-AAF0-84A71B89A3EA}" type="presParOf" srcId="{139E106B-A332-4B3F-B4C9-975F756C6547}" destId="{E8A9B581-F30E-4DD3-A760-EF54D1C89247}" srcOrd="5" destOrd="0" presId="urn:microsoft.com/office/officeart/2011/layout/CircleProcess"/>
    <dgm:cxn modelId="{A18B5606-9A4D-4990-B881-173DC8474B50}" type="presParOf" srcId="{139E106B-A332-4B3F-B4C9-975F756C6547}" destId="{27ACC4E4-DB83-4F7C-A1D8-845C7C031A30}" srcOrd="6" destOrd="0" presId="urn:microsoft.com/office/officeart/2011/layout/CircleProcess"/>
    <dgm:cxn modelId="{386AA3F8-97DE-4450-935B-C884C7A279D2}" type="presParOf" srcId="{27ACC4E4-DB83-4F7C-A1D8-845C7C031A30}" destId="{A88D73F7-AEDC-4E01-9C12-D129FCCB0BE7}" srcOrd="0" destOrd="0" presId="urn:microsoft.com/office/officeart/2011/layout/CircleProcess"/>
    <dgm:cxn modelId="{3E4DD025-9081-40B1-A641-C498E0D51FA9}" type="presParOf" srcId="{139E106B-A332-4B3F-B4C9-975F756C6547}" destId="{FEB43521-E24D-4897-84BA-94207994453C}" srcOrd="7" destOrd="0" presId="urn:microsoft.com/office/officeart/2011/layout/CircleProcess"/>
    <dgm:cxn modelId="{9D14CC09-E97E-4EE2-860E-7788B258C9CB}" type="presParOf" srcId="{FEB43521-E24D-4897-84BA-94207994453C}" destId="{C47BFC5E-F3D3-4D17-AC12-5CCAD813F519}" srcOrd="0" destOrd="0" presId="urn:microsoft.com/office/officeart/2011/layout/CircleProcess"/>
    <dgm:cxn modelId="{5F7445FA-5B05-44C3-8B4E-FD9E5D2D70BB}" type="presParOf" srcId="{139E106B-A332-4B3F-B4C9-975F756C6547}" destId="{ECCB14A9-376B-48CE-83E2-4CFEEA43347A}" srcOrd="8" destOrd="0" presId="urn:microsoft.com/office/officeart/2011/layout/CircleProcess"/>
    <dgm:cxn modelId="{5FB5B312-98E6-4739-8D52-F84BF14DA119}" type="presParOf" srcId="{139E106B-A332-4B3F-B4C9-975F756C6547}" destId="{DEDC231A-B28D-415E-ABD2-D8760DB1B4AB}" srcOrd="9" destOrd="0" presId="urn:microsoft.com/office/officeart/2011/layout/CircleProcess"/>
    <dgm:cxn modelId="{345FD880-4BDB-467F-91EA-F38B9EDE44A7}" type="presParOf" srcId="{DEDC231A-B28D-415E-ABD2-D8760DB1B4AB}" destId="{F97E2069-CCB0-49BD-B8B9-B69F9A9D6BB2}" srcOrd="0" destOrd="0" presId="urn:microsoft.com/office/officeart/2011/layout/CircleProcess"/>
    <dgm:cxn modelId="{AE8A3958-6167-4610-82E1-31C405B033F0}" type="presParOf" srcId="{139E106B-A332-4B3F-B4C9-975F756C6547}" destId="{74C47E5D-9345-4D4B-9874-A149AFBC96EA}" srcOrd="10" destOrd="0" presId="urn:microsoft.com/office/officeart/2011/layout/CircleProcess"/>
    <dgm:cxn modelId="{D2042A61-BEC3-453A-8A66-BF5B2A01F47D}" type="presParOf" srcId="{74C47E5D-9345-4D4B-9874-A149AFBC96EA}" destId="{A05728EF-4D5D-4DC0-A1D0-92F5E9E60DBC}" srcOrd="0" destOrd="0" presId="urn:microsoft.com/office/officeart/2011/layout/CircleProcess"/>
    <dgm:cxn modelId="{47D61B00-7BE0-4568-9C44-1B96247C80A9}" type="presParOf" srcId="{139E106B-A332-4B3F-B4C9-975F756C6547}" destId="{21BD9DC3-CAFD-4260-AA90-F0742AC86F0B}" srcOrd="11"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783344-7E31-4393-AE26-103C7DFD631F}" type="doc">
      <dgm:prSet loTypeId="urn:microsoft.com/office/officeart/2011/layout/CircleProcess" loCatId="process" qsTypeId="urn:microsoft.com/office/officeart/2005/8/quickstyle/3d3" qsCatId="3D" csTypeId="urn:microsoft.com/office/officeart/2005/8/colors/accent1_2" csCatId="accent1" phldr="1"/>
      <dgm:spPr/>
    </dgm:pt>
    <dgm:pt modelId="{E324564C-36E6-4E8B-8968-F4E53CA2D1B4}">
      <dgm:prSet custT="1"/>
      <dgm:spPr/>
      <dgm:t>
        <a:bodyPr/>
        <a:lstStyle/>
        <a:p>
          <a:r>
            <a:rPr lang="ar-DZ" sz="1800" b="1" dirty="0" smtClean="0">
              <a:latin typeface="Traditional Arabic" panose="02020603050405020304" pitchFamily="18" charset="-78"/>
              <a:cs typeface="Traditional Arabic" panose="02020603050405020304" pitchFamily="18" charset="-78"/>
            </a:rPr>
            <a:t>تحديد الكميات المطلوبة من المواد و قطع الغيار </a:t>
          </a:r>
          <a:endParaRPr lang="en-US" sz="1800" b="1" dirty="0">
            <a:latin typeface="Traditional Arabic" panose="02020603050405020304" pitchFamily="18" charset="-78"/>
            <a:cs typeface="Traditional Arabic" panose="02020603050405020304" pitchFamily="18" charset="-78"/>
          </a:endParaRPr>
        </a:p>
      </dgm:t>
    </dgm:pt>
    <dgm:pt modelId="{5B7ADFE7-BD4C-413A-B535-FB545783CC62}" type="parTrans" cxnId="{6B7588C1-69E4-4135-9E8D-887BDD03DA65}">
      <dgm:prSet/>
      <dgm:spPr/>
      <dgm:t>
        <a:bodyPr/>
        <a:lstStyle/>
        <a:p>
          <a:endParaRPr lang="en-US"/>
        </a:p>
      </dgm:t>
    </dgm:pt>
    <dgm:pt modelId="{3D83E681-6204-48B2-8B70-BDE8F4FF8227}" type="sibTrans" cxnId="{6B7588C1-69E4-4135-9E8D-887BDD03DA65}">
      <dgm:prSet/>
      <dgm:spPr/>
      <dgm:t>
        <a:bodyPr/>
        <a:lstStyle/>
        <a:p>
          <a:endParaRPr lang="en-US"/>
        </a:p>
      </dgm:t>
    </dgm:pt>
    <dgm:pt modelId="{759B2A39-FF8E-4599-9ED6-6D45626DEB0E}">
      <dgm:prSet custT="1"/>
      <dgm:spPr/>
      <dgm:t>
        <a:bodyPr/>
        <a:lstStyle/>
        <a:p>
          <a:pPr rtl="1"/>
          <a:r>
            <a:rPr lang="ar-DZ" sz="1800" b="1" dirty="0" smtClean="0">
              <a:latin typeface="Traditional Arabic" panose="02020603050405020304" pitchFamily="18" charset="-78"/>
              <a:cs typeface="Traditional Arabic" panose="02020603050405020304" pitchFamily="18" charset="-78"/>
            </a:rPr>
            <a:t>تحديد مستويات الجودة المطلوبة لكل منتج أو سلعة</a:t>
          </a:r>
          <a:endParaRPr lang="en-US" sz="1800" b="1" dirty="0">
            <a:latin typeface="Traditional Arabic" panose="02020603050405020304" pitchFamily="18" charset="-78"/>
            <a:cs typeface="Traditional Arabic" panose="02020603050405020304" pitchFamily="18" charset="-78"/>
          </a:endParaRPr>
        </a:p>
      </dgm:t>
    </dgm:pt>
    <dgm:pt modelId="{B5DDB091-23BD-43FE-A263-E306FE15A0ED}" type="parTrans" cxnId="{9A5C1B26-3E6A-4A13-8545-731939FFC812}">
      <dgm:prSet/>
      <dgm:spPr/>
      <dgm:t>
        <a:bodyPr/>
        <a:lstStyle/>
        <a:p>
          <a:endParaRPr lang="en-US"/>
        </a:p>
      </dgm:t>
    </dgm:pt>
    <dgm:pt modelId="{7627D8B0-BF1D-4FB6-9918-3501DBE7C450}" type="sibTrans" cxnId="{9A5C1B26-3E6A-4A13-8545-731939FFC812}">
      <dgm:prSet/>
      <dgm:spPr/>
      <dgm:t>
        <a:bodyPr/>
        <a:lstStyle/>
        <a:p>
          <a:endParaRPr lang="en-US"/>
        </a:p>
      </dgm:t>
    </dgm:pt>
    <dgm:pt modelId="{F98ED9B6-CFDD-4F5F-8C62-08CBC25E81E2}">
      <dgm:prSet custT="1"/>
      <dgm:spPr/>
      <dgm:t>
        <a:bodyPr/>
        <a:lstStyle/>
        <a:p>
          <a:r>
            <a:rPr lang="ar-DZ" sz="1600" b="1" dirty="0" smtClean="0">
              <a:latin typeface="Traditional Arabic" panose="02020603050405020304" pitchFamily="18" charset="-78"/>
              <a:cs typeface="Traditional Arabic" panose="02020603050405020304" pitchFamily="18" charset="-78"/>
            </a:rPr>
            <a:t>التخطيط الزمني للإنتاج من خلال ترتيب أو تنظيم العمليات الواجب أدائها </a:t>
          </a:r>
          <a:endParaRPr lang="en-US" sz="1600" b="1" dirty="0">
            <a:latin typeface="Traditional Arabic" panose="02020603050405020304" pitchFamily="18" charset="-78"/>
            <a:cs typeface="Traditional Arabic" panose="02020603050405020304" pitchFamily="18" charset="-78"/>
          </a:endParaRPr>
        </a:p>
      </dgm:t>
    </dgm:pt>
    <dgm:pt modelId="{0C3DDB11-9D25-4A5F-8D21-7407F626FA69}" type="parTrans" cxnId="{289A2601-D701-48B3-9ED5-ED553EF88B85}">
      <dgm:prSet/>
      <dgm:spPr/>
      <dgm:t>
        <a:bodyPr/>
        <a:lstStyle/>
        <a:p>
          <a:endParaRPr lang="en-US"/>
        </a:p>
      </dgm:t>
    </dgm:pt>
    <dgm:pt modelId="{AB37EB67-1521-416E-8ADA-C3A312DDF3A1}" type="sibTrans" cxnId="{289A2601-D701-48B3-9ED5-ED553EF88B85}">
      <dgm:prSet/>
      <dgm:spPr/>
      <dgm:t>
        <a:bodyPr/>
        <a:lstStyle/>
        <a:p>
          <a:endParaRPr lang="en-US"/>
        </a:p>
      </dgm:t>
    </dgm:pt>
    <dgm:pt modelId="{5B392AD9-34EC-4CD1-87E9-C3C6F1820438}">
      <dgm:prSet custT="1"/>
      <dgm:spPr/>
      <dgm:t>
        <a:bodyPr/>
        <a:lstStyle/>
        <a:p>
          <a:r>
            <a:rPr lang="ar-DZ" sz="1400" b="1" dirty="0" smtClean="0">
              <a:latin typeface="Traditional Arabic" panose="02020603050405020304" pitchFamily="18" charset="-78"/>
              <a:cs typeface="Traditional Arabic" panose="02020603050405020304" pitchFamily="18" charset="-78"/>
            </a:rPr>
            <a:t>تخطيط برنامج و طرق التشغيل الصناعي و ترتيب و تسلسل  العمليات و هذا حسب متطلبات السوق و حسب الجودة و حسب الجودة و النوعية </a:t>
          </a:r>
          <a:endParaRPr lang="en-US" sz="1400" b="1" dirty="0">
            <a:latin typeface="Traditional Arabic" panose="02020603050405020304" pitchFamily="18" charset="-78"/>
            <a:cs typeface="Traditional Arabic" panose="02020603050405020304" pitchFamily="18" charset="-78"/>
          </a:endParaRPr>
        </a:p>
      </dgm:t>
    </dgm:pt>
    <dgm:pt modelId="{5E0CACC4-4C48-4FE4-AD56-4BA8F63DD128}" type="parTrans" cxnId="{11C73344-3985-4343-9764-DF0B7F79C5FB}">
      <dgm:prSet/>
      <dgm:spPr/>
      <dgm:t>
        <a:bodyPr/>
        <a:lstStyle/>
        <a:p>
          <a:endParaRPr lang="en-US"/>
        </a:p>
      </dgm:t>
    </dgm:pt>
    <dgm:pt modelId="{84A4B072-3A27-4161-8CF8-FC82CCC186AB}" type="sibTrans" cxnId="{11C73344-3985-4343-9764-DF0B7F79C5FB}">
      <dgm:prSet/>
      <dgm:spPr/>
      <dgm:t>
        <a:bodyPr/>
        <a:lstStyle/>
        <a:p>
          <a:endParaRPr lang="en-US"/>
        </a:p>
      </dgm:t>
    </dgm:pt>
    <dgm:pt modelId="{24CE1A7F-F262-4CB6-9265-0091FFF1A5E3}" type="pres">
      <dgm:prSet presAssocID="{A8783344-7E31-4393-AE26-103C7DFD631F}" presName="Name0" presStyleCnt="0">
        <dgm:presLayoutVars>
          <dgm:chMax val="11"/>
          <dgm:chPref val="11"/>
          <dgm:dir/>
          <dgm:resizeHandles/>
        </dgm:presLayoutVars>
      </dgm:prSet>
      <dgm:spPr/>
    </dgm:pt>
    <dgm:pt modelId="{0DC0F989-3515-48AB-802E-FD0DA5565AC9}" type="pres">
      <dgm:prSet presAssocID="{F98ED9B6-CFDD-4F5F-8C62-08CBC25E81E2}" presName="Accent4" presStyleCnt="0"/>
      <dgm:spPr/>
    </dgm:pt>
    <dgm:pt modelId="{6FFAD2A9-197A-4181-BD7C-C4EA7CB64409}" type="pres">
      <dgm:prSet presAssocID="{F98ED9B6-CFDD-4F5F-8C62-08CBC25E81E2}" presName="Accent" presStyleLbl="node1" presStyleIdx="0" presStyleCnt="4"/>
      <dgm:spPr/>
    </dgm:pt>
    <dgm:pt modelId="{F8485226-ED44-4620-9C09-FB8DCAF7AB14}" type="pres">
      <dgm:prSet presAssocID="{F98ED9B6-CFDD-4F5F-8C62-08CBC25E81E2}" presName="ParentBackground4" presStyleCnt="0"/>
      <dgm:spPr/>
    </dgm:pt>
    <dgm:pt modelId="{EC210682-05DE-4178-B34C-C233B8F5DB7B}" type="pres">
      <dgm:prSet presAssocID="{F98ED9B6-CFDD-4F5F-8C62-08CBC25E81E2}" presName="ParentBackground" presStyleLbl="fgAcc1" presStyleIdx="0" presStyleCnt="4"/>
      <dgm:spPr/>
      <dgm:t>
        <a:bodyPr/>
        <a:lstStyle/>
        <a:p>
          <a:endParaRPr lang="en-US"/>
        </a:p>
      </dgm:t>
    </dgm:pt>
    <dgm:pt modelId="{DE0C69A4-59F4-401B-9EC0-6BF9C29F8D05}" type="pres">
      <dgm:prSet presAssocID="{F98ED9B6-CFDD-4F5F-8C62-08CBC25E81E2}" presName="Parent4" presStyleLbl="revTx" presStyleIdx="0" presStyleCnt="0">
        <dgm:presLayoutVars>
          <dgm:chMax val="1"/>
          <dgm:chPref val="1"/>
          <dgm:bulletEnabled val="1"/>
        </dgm:presLayoutVars>
      </dgm:prSet>
      <dgm:spPr/>
      <dgm:t>
        <a:bodyPr/>
        <a:lstStyle/>
        <a:p>
          <a:endParaRPr lang="en-US"/>
        </a:p>
      </dgm:t>
    </dgm:pt>
    <dgm:pt modelId="{86F42049-9980-4036-BA5A-293293D9D957}" type="pres">
      <dgm:prSet presAssocID="{5B392AD9-34EC-4CD1-87E9-C3C6F1820438}" presName="Accent3" presStyleCnt="0"/>
      <dgm:spPr/>
    </dgm:pt>
    <dgm:pt modelId="{1CC7CE12-DB11-46DC-8AB8-B70C383A4C9F}" type="pres">
      <dgm:prSet presAssocID="{5B392AD9-34EC-4CD1-87E9-C3C6F1820438}" presName="Accent" presStyleLbl="node1" presStyleIdx="1" presStyleCnt="4"/>
      <dgm:spPr/>
    </dgm:pt>
    <dgm:pt modelId="{F4A72EE0-8CC0-46CD-BC86-4C7C4DAC15C1}" type="pres">
      <dgm:prSet presAssocID="{5B392AD9-34EC-4CD1-87E9-C3C6F1820438}" presName="ParentBackground3" presStyleCnt="0"/>
      <dgm:spPr/>
    </dgm:pt>
    <dgm:pt modelId="{33A6B79B-D3D4-41E1-8544-41C45AAD281E}" type="pres">
      <dgm:prSet presAssocID="{5B392AD9-34EC-4CD1-87E9-C3C6F1820438}" presName="ParentBackground" presStyleLbl="fgAcc1" presStyleIdx="1" presStyleCnt="4"/>
      <dgm:spPr/>
      <dgm:t>
        <a:bodyPr/>
        <a:lstStyle/>
        <a:p>
          <a:endParaRPr lang="en-US"/>
        </a:p>
      </dgm:t>
    </dgm:pt>
    <dgm:pt modelId="{63D2466B-FFE0-4CA6-B28D-2EC7BFC21B63}" type="pres">
      <dgm:prSet presAssocID="{5B392AD9-34EC-4CD1-87E9-C3C6F1820438}" presName="Parent3" presStyleLbl="revTx" presStyleIdx="0" presStyleCnt="0">
        <dgm:presLayoutVars>
          <dgm:chMax val="1"/>
          <dgm:chPref val="1"/>
          <dgm:bulletEnabled val="1"/>
        </dgm:presLayoutVars>
      </dgm:prSet>
      <dgm:spPr/>
      <dgm:t>
        <a:bodyPr/>
        <a:lstStyle/>
        <a:p>
          <a:endParaRPr lang="en-US"/>
        </a:p>
      </dgm:t>
    </dgm:pt>
    <dgm:pt modelId="{AA0408CF-D6B1-471F-B0D7-897606BDF7B2}" type="pres">
      <dgm:prSet presAssocID="{759B2A39-FF8E-4599-9ED6-6D45626DEB0E}" presName="Accent2" presStyleCnt="0"/>
      <dgm:spPr/>
    </dgm:pt>
    <dgm:pt modelId="{AE504D47-40C7-4A50-825D-1F5C3E98CC12}" type="pres">
      <dgm:prSet presAssocID="{759B2A39-FF8E-4599-9ED6-6D45626DEB0E}" presName="Accent" presStyleLbl="node1" presStyleIdx="2" presStyleCnt="4"/>
      <dgm:spPr/>
    </dgm:pt>
    <dgm:pt modelId="{82A78CE6-5E7D-4FCD-9060-76E97051D387}" type="pres">
      <dgm:prSet presAssocID="{759B2A39-FF8E-4599-9ED6-6D45626DEB0E}" presName="ParentBackground2" presStyleCnt="0"/>
      <dgm:spPr/>
    </dgm:pt>
    <dgm:pt modelId="{9A94C735-9BF4-4774-ABDD-94ED76266691}" type="pres">
      <dgm:prSet presAssocID="{759B2A39-FF8E-4599-9ED6-6D45626DEB0E}" presName="ParentBackground" presStyleLbl="fgAcc1" presStyleIdx="2" presStyleCnt="4"/>
      <dgm:spPr/>
      <dgm:t>
        <a:bodyPr/>
        <a:lstStyle/>
        <a:p>
          <a:endParaRPr lang="en-US"/>
        </a:p>
      </dgm:t>
    </dgm:pt>
    <dgm:pt modelId="{FFE6AFF4-4916-4095-A44C-352EDE46BC5E}" type="pres">
      <dgm:prSet presAssocID="{759B2A39-FF8E-4599-9ED6-6D45626DEB0E}" presName="Parent2" presStyleLbl="revTx" presStyleIdx="0" presStyleCnt="0">
        <dgm:presLayoutVars>
          <dgm:chMax val="1"/>
          <dgm:chPref val="1"/>
          <dgm:bulletEnabled val="1"/>
        </dgm:presLayoutVars>
      </dgm:prSet>
      <dgm:spPr/>
      <dgm:t>
        <a:bodyPr/>
        <a:lstStyle/>
        <a:p>
          <a:endParaRPr lang="en-US"/>
        </a:p>
      </dgm:t>
    </dgm:pt>
    <dgm:pt modelId="{94530E1C-44D2-4471-BAD3-11AEE99989D2}" type="pres">
      <dgm:prSet presAssocID="{E324564C-36E6-4E8B-8968-F4E53CA2D1B4}" presName="Accent1" presStyleCnt="0"/>
      <dgm:spPr/>
    </dgm:pt>
    <dgm:pt modelId="{44A83A6C-0F32-446C-A987-CD01A40044D1}" type="pres">
      <dgm:prSet presAssocID="{E324564C-36E6-4E8B-8968-F4E53CA2D1B4}" presName="Accent" presStyleLbl="node1" presStyleIdx="3" presStyleCnt="4"/>
      <dgm:spPr/>
    </dgm:pt>
    <dgm:pt modelId="{5BB8AF7F-B127-4DAE-ACE3-433119D1F09A}" type="pres">
      <dgm:prSet presAssocID="{E324564C-36E6-4E8B-8968-F4E53CA2D1B4}" presName="ParentBackground1" presStyleCnt="0"/>
      <dgm:spPr/>
    </dgm:pt>
    <dgm:pt modelId="{D7731E49-49B0-4CA7-B189-CDC85135FC5F}" type="pres">
      <dgm:prSet presAssocID="{E324564C-36E6-4E8B-8968-F4E53CA2D1B4}" presName="ParentBackground" presStyleLbl="fgAcc1" presStyleIdx="3" presStyleCnt="4"/>
      <dgm:spPr/>
      <dgm:t>
        <a:bodyPr/>
        <a:lstStyle/>
        <a:p>
          <a:endParaRPr lang="en-US"/>
        </a:p>
      </dgm:t>
    </dgm:pt>
    <dgm:pt modelId="{EEDDD617-1DF1-49C0-AB9C-7D343F014C3D}" type="pres">
      <dgm:prSet presAssocID="{E324564C-36E6-4E8B-8968-F4E53CA2D1B4}" presName="Parent1" presStyleLbl="revTx" presStyleIdx="0" presStyleCnt="0">
        <dgm:presLayoutVars>
          <dgm:chMax val="1"/>
          <dgm:chPref val="1"/>
          <dgm:bulletEnabled val="1"/>
        </dgm:presLayoutVars>
      </dgm:prSet>
      <dgm:spPr/>
      <dgm:t>
        <a:bodyPr/>
        <a:lstStyle/>
        <a:p>
          <a:endParaRPr lang="en-US"/>
        </a:p>
      </dgm:t>
    </dgm:pt>
  </dgm:ptLst>
  <dgm:cxnLst>
    <dgm:cxn modelId="{7DC70936-08FC-46EF-89BF-06575FB8F3BC}" type="presOf" srcId="{5B392AD9-34EC-4CD1-87E9-C3C6F1820438}" destId="{63D2466B-FFE0-4CA6-B28D-2EC7BFC21B63}" srcOrd="1" destOrd="0" presId="urn:microsoft.com/office/officeart/2011/layout/CircleProcess"/>
    <dgm:cxn modelId="{6E732F83-FECB-43D6-90B2-D8F327F4B2E1}" type="presOf" srcId="{A8783344-7E31-4393-AE26-103C7DFD631F}" destId="{24CE1A7F-F262-4CB6-9265-0091FFF1A5E3}" srcOrd="0" destOrd="0" presId="urn:microsoft.com/office/officeart/2011/layout/CircleProcess"/>
    <dgm:cxn modelId="{632C920A-34C3-42DB-9DB5-8AB0FD8BAF8F}" type="presOf" srcId="{759B2A39-FF8E-4599-9ED6-6D45626DEB0E}" destId="{FFE6AFF4-4916-4095-A44C-352EDE46BC5E}" srcOrd="1" destOrd="0" presId="urn:microsoft.com/office/officeart/2011/layout/CircleProcess"/>
    <dgm:cxn modelId="{289A2601-D701-48B3-9ED5-ED553EF88B85}" srcId="{A8783344-7E31-4393-AE26-103C7DFD631F}" destId="{F98ED9B6-CFDD-4F5F-8C62-08CBC25E81E2}" srcOrd="3" destOrd="0" parTransId="{0C3DDB11-9D25-4A5F-8D21-7407F626FA69}" sibTransId="{AB37EB67-1521-416E-8ADA-C3A312DDF3A1}"/>
    <dgm:cxn modelId="{6B7588C1-69E4-4135-9E8D-887BDD03DA65}" srcId="{A8783344-7E31-4393-AE26-103C7DFD631F}" destId="{E324564C-36E6-4E8B-8968-F4E53CA2D1B4}" srcOrd="0" destOrd="0" parTransId="{5B7ADFE7-BD4C-413A-B535-FB545783CC62}" sibTransId="{3D83E681-6204-48B2-8B70-BDE8F4FF8227}"/>
    <dgm:cxn modelId="{DA179F2C-140C-4F89-95E3-F9D6F725B95C}" type="presOf" srcId="{E324564C-36E6-4E8B-8968-F4E53CA2D1B4}" destId="{D7731E49-49B0-4CA7-B189-CDC85135FC5F}" srcOrd="0" destOrd="0" presId="urn:microsoft.com/office/officeart/2011/layout/CircleProcess"/>
    <dgm:cxn modelId="{4FB14548-C359-4EED-A3E4-8D2E1CF761BB}" type="presOf" srcId="{E324564C-36E6-4E8B-8968-F4E53CA2D1B4}" destId="{EEDDD617-1DF1-49C0-AB9C-7D343F014C3D}" srcOrd="1" destOrd="0" presId="urn:microsoft.com/office/officeart/2011/layout/CircleProcess"/>
    <dgm:cxn modelId="{C711913E-221D-442A-A5E0-90F4F2C5D9BA}" type="presOf" srcId="{F98ED9B6-CFDD-4F5F-8C62-08CBC25E81E2}" destId="{DE0C69A4-59F4-401B-9EC0-6BF9C29F8D05}" srcOrd="1" destOrd="0" presId="urn:microsoft.com/office/officeart/2011/layout/CircleProcess"/>
    <dgm:cxn modelId="{9A5C1B26-3E6A-4A13-8545-731939FFC812}" srcId="{A8783344-7E31-4393-AE26-103C7DFD631F}" destId="{759B2A39-FF8E-4599-9ED6-6D45626DEB0E}" srcOrd="1" destOrd="0" parTransId="{B5DDB091-23BD-43FE-A263-E306FE15A0ED}" sibTransId="{7627D8B0-BF1D-4FB6-9918-3501DBE7C450}"/>
    <dgm:cxn modelId="{AFA5EEFB-6ED1-47C7-9B24-7B05DAC3EE7C}" type="presOf" srcId="{759B2A39-FF8E-4599-9ED6-6D45626DEB0E}" destId="{9A94C735-9BF4-4774-ABDD-94ED76266691}" srcOrd="0" destOrd="0" presId="urn:microsoft.com/office/officeart/2011/layout/CircleProcess"/>
    <dgm:cxn modelId="{11C73344-3985-4343-9764-DF0B7F79C5FB}" srcId="{A8783344-7E31-4393-AE26-103C7DFD631F}" destId="{5B392AD9-34EC-4CD1-87E9-C3C6F1820438}" srcOrd="2" destOrd="0" parTransId="{5E0CACC4-4C48-4FE4-AD56-4BA8F63DD128}" sibTransId="{84A4B072-3A27-4161-8CF8-FC82CCC186AB}"/>
    <dgm:cxn modelId="{351BAA79-1AF1-4A14-9E21-5899378083B6}" type="presOf" srcId="{5B392AD9-34EC-4CD1-87E9-C3C6F1820438}" destId="{33A6B79B-D3D4-41E1-8544-41C45AAD281E}" srcOrd="0" destOrd="0" presId="urn:microsoft.com/office/officeart/2011/layout/CircleProcess"/>
    <dgm:cxn modelId="{BDE73D09-DC62-4101-8EE2-9270FBEF19D4}" type="presOf" srcId="{F98ED9B6-CFDD-4F5F-8C62-08CBC25E81E2}" destId="{EC210682-05DE-4178-B34C-C233B8F5DB7B}" srcOrd="0" destOrd="0" presId="urn:microsoft.com/office/officeart/2011/layout/CircleProcess"/>
    <dgm:cxn modelId="{E84985BC-F472-4AE7-A37E-5BE7F22A6E50}" type="presParOf" srcId="{24CE1A7F-F262-4CB6-9265-0091FFF1A5E3}" destId="{0DC0F989-3515-48AB-802E-FD0DA5565AC9}" srcOrd="0" destOrd="0" presId="urn:microsoft.com/office/officeart/2011/layout/CircleProcess"/>
    <dgm:cxn modelId="{3BDFBFF7-400C-4A6E-A97B-A7119A8BCAE4}" type="presParOf" srcId="{0DC0F989-3515-48AB-802E-FD0DA5565AC9}" destId="{6FFAD2A9-197A-4181-BD7C-C4EA7CB64409}" srcOrd="0" destOrd="0" presId="urn:microsoft.com/office/officeart/2011/layout/CircleProcess"/>
    <dgm:cxn modelId="{6D7AC7C3-F411-46F8-B356-0C56D02EE8F3}" type="presParOf" srcId="{24CE1A7F-F262-4CB6-9265-0091FFF1A5E3}" destId="{F8485226-ED44-4620-9C09-FB8DCAF7AB14}" srcOrd="1" destOrd="0" presId="urn:microsoft.com/office/officeart/2011/layout/CircleProcess"/>
    <dgm:cxn modelId="{B5F7032F-A2E0-490C-B457-B002D4F2BCD9}" type="presParOf" srcId="{F8485226-ED44-4620-9C09-FB8DCAF7AB14}" destId="{EC210682-05DE-4178-B34C-C233B8F5DB7B}" srcOrd="0" destOrd="0" presId="urn:microsoft.com/office/officeart/2011/layout/CircleProcess"/>
    <dgm:cxn modelId="{84028F60-BD4F-4E49-B486-24EB9414209B}" type="presParOf" srcId="{24CE1A7F-F262-4CB6-9265-0091FFF1A5E3}" destId="{DE0C69A4-59F4-401B-9EC0-6BF9C29F8D05}" srcOrd="2" destOrd="0" presId="urn:microsoft.com/office/officeart/2011/layout/CircleProcess"/>
    <dgm:cxn modelId="{9B89E7CA-08D8-48A7-8124-D917A16357DF}" type="presParOf" srcId="{24CE1A7F-F262-4CB6-9265-0091FFF1A5E3}" destId="{86F42049-9980-4036-BA5A-293293D9D957}" srcOrd="3" destOrd="0" presId="urn:microsoft.com/office/officeart/2011/layout/CircleProcess"/>
    <dgm:cxn modelId="{3F6F62A2-2FF2-4B70-81D0-A537F44199D3}" type="presParOf" srcId="{86F42049-9980-4036-BA5A-293293D9D957}" destId="{1CC7CE12-DB11-46DC-8AB8-B70C383A4C9F}" srcOrd="0" destOrd="0" presId="urn:microsoft.com/office/officeart/2011/layout/CircleProcess"/>
    <dgm:cxn modelId="{0A9351AD-14EB-4690-BE38-6BC41E6807A3}" type="presParOf" srcId="{24CE1A7F-F262-4CB6-9265-0091FFF1A5E3}" destId="{F4A72EE0-8CC0-46CD-BC86-4C7C4DAC15C1}" srcOrd="4" destOrd="0" presId="urn:microsoft.com/office/officeart/2011/layout/CircleProcess"/>
    <dgm:cxn modelId="{49D7C907-EB00-47C0-9D6F-AF7FEAF0355E}" type="presParOf" srcId="{F4A72EE0-8CC0-46CD-BC86-4C7C4DAC15C1}" destId="{33A6B79B-D3D4-41E1-8544-41C45AAD281E}" srcOrd="0" destOrd="0" presId="urn:microsoft.com/office/officeart/2011/layout/CircleProcess"/>
    <dgm:cxn modelId="{271AF96A-F34E-4F7B-9AD7-F4099BCFDC24}" type="presParOf" srcId="{24CE1A7F-F262-4CB6-9265-0091FFF1A5E3}" destId="{63D2466B-FFE0-4CA6-B28D-2EC7BFC21B63}" srcOrd="5" destOrd="0" presId="urn:microsoft.com/office/officeart/2011/layout/CircleProcess"/>
    <dgm:cxn modelId="{E76ECAA6-7DA1-43AF-B9C3-6CCFA511BCEE}" type="presParOf" srcId="{24CE1A7F-F262-4CB6-9265-0091FFF1A5E3}" destId="{AA0408CF-D6B1-471F-B0D7-897606BDF7B2}" srcOrd="6" destOrd="0" presId="urn:microsoft.com/office/officeart/2011/layout/CircleProcess"/>
    <dgm:cxn modelId="{1043A93C-26A8-403E-B016-1F73A33FC3EA}" type="presParOf" srcId="{AA0408CF-D6B1-471F-B0D7-897606BDF7B2}" destId="{AE504D47-40C7-4A50-825D-1F5C3E98CC12}" srcOrd="0" destOrd="0" presId="urn:microsoft.com/office/officeart/2011/layout/CircleProcess"/>
    <dgm:cxn modelId="{4A797CC3-52A0-4729-9C4B-C2A05129E957}" type="presParOf" srcId="{24CE1A7F-F262-4CB6-9265-0091FFF1A5E3}" destId="{82A78CE6-5E7D-4FCD-9060-76E97051D387}" srcOrd="7" destOrd="0" presId="urn:microsoft.com/office/officeart/2011/layout/CircleProcess"/>
    <dgm:cxn modelId="{477D8850-9A19-47E7-A08B-7DA0C2598E0A}" type="presParOf" srcId="{82A78CE6-5E7D-4FCD-9060-76E97051D387}" destId="{9A94C735-9BF4-4774-ABDD-94ED76266691}" srcOrd="0" destOrd="0" presId="urn:microsoft.com/office/officeart/2011/layout/CircleProcess"/>
    <dgm:cxn modelId="{C222F599-8689-4545-901C-AF142D7F39EF}" type="presParOf" srcId="{24CE1A7F-F262-4CB6-9265-0091FFF1A5E3}" destId="{FFE6AFF4-4916-4095-A44C-352EDE46BC5E}" srcOrd="8" destOrd="0" presId="urn:microsoft.com/office/officeart/2011/layout/CircleProcess"/>
    <dgm:cxn modelId="{306BFF82-9188-40DA-9804-4A7B6274C012}" type="presParOf" srcId="{24CE1A7F-F262-4CB6-9265-0091FFF1A5E3}" destId="{94530E1C-44D2-4471-BAD3-11AEE99989D2}" srcOrd="9" destOrd="0" presId="urn:microsoft.com/office/officeart/2011/layout/CircleProcess"/>
    <dgm:cxn modelId="{EF45809A-34F4-4D32-8067-FBB9CA145093}" type="presParOf" srcId="{94530E1C-44D2-4471-BAD3-11AEE99989D2}" destId="{44A83A6C-0F32-446C-A987-CD01A40044D1}" srcOrd="0" destOrd="0" presId="urn:microsoft.com/office/officeart/2011/layout/CircleProcess"/>
    <dgm:cxn modelId="{0A2B457D-2FB7-49D9-B705-B2394FB1CA41}" type="presParOf" srcId="{24CE1A7F-F262-4CB6-9265-0091FFF1A5E3}" destId="{5BB8AF7F-B127-4DAE-ACE3-433119D1F09A}" srcOrd="10" destOrd="0" presId="urn:microsoft.com/office/officeart/2011/layout/CircleProcess"/>
    <dgm:cxn modelId="{EDFC0B47-63EF-424B-A6CC-A96BE013CF53}" type="presParOf" srcId="{5BB8AF7F-B127-4DAE-ACE3-433119D1F09A}" destId="{D7731E49-49B0-4CA7-B189-CDC85135FC5F}" srcOrd="0" destOrd="0" presId="urn:microsoft.com/office/officeart/2011/layout/CircleProcess"/>
    <dgm:cxn modelId="{3980A7C2-1BD3-419A-8DD3-BB2896F3CC07}" type="presParOf" srcId="{24CE1A7F-F262-4CB6-9265-0091FFF1A5E3}" destId="{EEDDD617-1DF1-49C0-AB9C-7D343F014C3D}" srcOrd="11" destOrd="0" presId="urn:microsoft.com/office/officeart/2011/layout/Circle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4E66DCF-FA1E-498F-A44C-8F874F767EA8}"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B294D0F-D356-49B3-90F6-AF5810DF6033}">
      <dgm:prSet/>
      <dgm:spPr/>
      <dgm:t>
        <a:bodyPr/>
        <a:lstStyle/>
        <a:p>
          <a:pPr rtl="1"/>
          <a:r>
            <a:rPr lang="ar-DZ" b="1" dirty="0" smtClean="0">
              <a:latin typeface="Traditional Arabic" panose="02020603050405020304" pitchFamily="18" charset="-78"/>
              <a:cs typeface="Traditional Arabic" panose="02020603050405020304" pitchFamily="18" charset="-78"/>
            </a:rPr>
            <a:t>القرب من مصادر المواد الأولية و مستلزمات الإنتاج </a:t>
          </a:r>
          <a:endParaRPr lang="en-US" b="1" dirty="0">
            <a:latin typeface="Traditional Arabic" panose="02020603050405020304" pitchFamily="18" charset="-78"/>
            <a:cs typeface="Traditional Arabic" panose="02020603050405020304" pitchFamily="18" charset="-78"/>
          </a:endParaRPr>
        </a:p>
      </dgm:t>
    </dgm:pt>
    <dgm:pt modelId="{59E4357F-8DE5-47AF-9279-D46CE3B08811}" type="parTrans" cxnId="{875AE664-BA6C-4E16-95B9-C83740D7C3F9}">
      <dgm:prSet/>
      <dgm:spPr/>
      <dgm:t>
        <a:bodyPr/>
        <a:lstStyle/>
        <a:p>
          <a:endParaRPr lang="en-US"/>
        </a:p>
      </dgm:t>
    </dgm:pt>
    <dgm:pt modelId="{CE9B0278-044A-4464-B865-E787191A929D}" type="sibTrans" cxnId="{875AE664-BA6C-4E16-95B9-C83740D7C3F9}">
      <dgm:prSet/>
      <dgm:spPr/>
      <dgm:t>
        <a:bodyPr/>
        <a:lstStyle/>
        <a:p>
          <a:endParaRPr lang="en-US"/>
        </a:p>
      </dgm:t>
    </dgm:pt>
    <dgm:pt modelId="{9FAFAA48-F2EF-412D-9B27-E4AB1AE61466}">
      <dgm:prSet/>
      <dgm:spPr/>
      <dgm:t>
        <a:bodyPr/>
        <a:lstStyle/>
        <a:p>
          <a:pPr algn="r" rtl="1"/>
          <a:r>
            <a:rPr lang="ar-DZ" b="1" dirty="0" smtClean="0">
              <a:latin typeface="Traditional Arabic" panose="02020603050405020304" pitchFamily="18" charset="-78"/>
              <a:cs typeface="Traditional Arabic" panose="02020603050405020304" pitchFamily="18" charset="-78"/>
            </a:rPr>
            <a:t>القرب من الأسواق الاستهلاكية </a:t>
          </a:r>
          <a:endParaRPr lang="en-US" b="1" dirty="0">
            <a:latin typeface="Traditional Arabic" panose="02020603050405020304" pitchFamily="18" charset="-78"/>
            <a:cs typeface="Traditional Arabic" panose="02020603050405020304" pitchFamily="18" charset="-78"/>
          </a:endParaRPr>
        </a:p>
      </dgm:t>
    </dgm:pt>
    <dgm:pt modelId="{83A8AAB5-133B-46CE-AD20-3418F0F5A6DA}" type="parTrans" cxnId="{6442A9CD-D14B-4E2A-8A5D-CC682CC40FB4}">
      <dgm:prSet/>
      <dgm:spPr/>
      <dgm:t>
        <a:bodyPr/>
        <a:lstStyle/>
        <a:p>
          <a:endParaRPr lang="en-US"/>
        </a:p>
      </dgm:t>
    </dgm:pt>
    <dgm:pt modelId="{6A03C477-8E05-40B1-A036-92AA394554DD}" type="sibTrans" cxnId="{6442A9CD-D14B-4E2A-8A5D-CC682CC40FB4}">
      <dgm:prSet/>
      <dgm:spPr/>
      <dgm:t>
        <a:bodyPr/>
        <a:lstStyle/>
        <a:p>
          <a:endParaRPr lang="en-US"/>
        </a:p>
      </dgm:t>
    </dgm:pt>
    <dgm:pt modelId="{4AFBBF9E-0C47-48F7-80D2-D3C5955F2778}">
      <dgm:prSet custT="1"/>
      <dgm:spPr/>
      <dgm:t>
        <a:bodyPr/>
        <a:lstStyle/>
        <a:p>
          <a:pPr algn="r" rtl="1"/>
          <a:r>
            <a:rPr lang="ar-DZ" sz="2400" b="1" dirty="0" smtClean="0">
              <a:latin typeface="Traditional Arabic" panose="02020603050405020304" pitchFamily="18" charset="-78"/>
              <a:cs typeface="Traditional Arabic" panose="02020603050405020304" pitchFamily="18" charset="-78"/>
            </a:rPr>
            <a:t>القرب من طرق المواصلات </a:t>
          </a:r>
          <a:endParaRPr lang="en-US" sz="2400" b="1" dirty="0">
            <a:latin typeface="Traditional Arabic" panose="02020603050405020304" pitchFamily="18" charset="-78"/>
            <a:cs typeface="Traditional Arabic" panose="02020603050405020304" pitchFamily="18" charset="-78"/>
          </a:endParaRPr>
        </a:p>
      </dgm:t>
    </dgm:pt>
    <dgm:pt modelId="{5FA734B1-8567-4382-8E65-9F030CBC83A1}" type="parTrans" cxnId="{434DB00E-FD2C-49C1-950D-EE3A1C9DA0AB}">
      <dgm:prSet/>
      <dgm:spPr/>
      <dgm:t>
        <a:bodyPr/>
        <a:lstStyle/>
        <a:p>
          <a:endParaRPr lang="en-US"/>
        </a:p>
      </dgm:t>
    </dgm:pt>
    <dgm:pt modelId="{E3D68D4F-AC50-4E86-A130-2547DD320106}" type="sibTrans" cxnId="{434DB00E-FD2C-49C1-950D-EE3A1C9DA0AB}">
      <dgm:prSet/>
      <dgm:spPr/>
      <dgm:t>
        <a:bodyPr/>
        <a:lstStyle/>
        <a:p>
          <a:endParaRPr lang="en-US"/>
        </a:p>
      </dgm:t>
    </dgm:pt>
    <dgm:pt modelId="{D6B5B005-E714-403E-8941-72208155942E}">
      <dgm:prSet custT="1"/>
      <dgm:spPr/>
      <dgm:t>
        <a:bodyPr/>
        <a:lstStyle/>
        <a:p>
          <a:pPr algn="r" rtl="1"/>
          <a:r>
            <a:rPr lang="ar-DZ" sz="2400" b="1" dirty="0" smtClean="0">
              <a:latin typeface="Traditional Arabic" panose="02020603050405020304" pitchFamily="18" charset="-78"/>
              <a:cs typeface="Traditional Arabic" panose="02020603050405020304" pitchFamily="18" charset="-78"/>
            </a:rPr>
            <a:t>القرب من مصادر الطاقة </a:t>
          </a:r>
          <a:endParaRPr lang="en-US" sz="2400" b="1" dirty="0">
            <a:latin typeface="Traditional Arabic" panose="02020603050405020304" pitchFamily="18" charset="-78"/>
            <a:cs typeface="Traditional Arabic" panose="02020603050405020304" pitchFamily="18" charset="-78"/>
          </a:endParaRPr>
        </a:p>
      </dgm:t>
    </dgm:pt>
    <dgm:pt modelId="{01B2B9AE-D5B2-4156-A94F-1416078832C5}" type="parTrans" cxnId="{C45A73B7-A15C-496F-80D0-909889076114}">
      <dgm:prSet/>
      <dgm:spPr/>
      <dgm:t>
        <a:bodyPr/>
        <a:lstStyle/>
        <a:p>
          <a:endParaRPr lang="en-US"/>
        </a:p>
      </dgm:t>
    </dgm:pt>
    <dgm:pt modelId="{5C468D0A-1874-4699-8EE8-1F8FD4DD4143}" type="sibTrans" cxnId="{C45A73B7-A15C-496F-80D0-909889076114}">
      <dgm:prSet/>
      <dgm:spPr/>
      <dgm:t>
        <a:bodyPr/>
        <a:lstStyle/>
        <a:p>
          <a:endParaRPr lang="en-US"/>
        </a:p>
      </dgm:t>
    </dgm:pt>
    <dgm:pt modelId="{14058B8A-DA34-4BC9-8224-B189811CEC88}">
      <dgm:prSet custT="1"/>
      <dgm:spPr/>
      <dgm:t>
        <a:bodyPr/>
        <a:lstStyle/>
        <a:p>
          <a:pPr algn="r"/>
          <a:r>
            <a:rPr lang="ar-DZ" sz="2400" b="1" dirty="0" smtClean="0">
              <a:latin typeface="Traditional Arabic" panose="02020603050405020304" pitchFamily="18" charset="-78"/>
              <a:cs typeface="Traditional Arabic" panose="02020603050405020304" pitchFamily="18" charset="-78"/>
            </a:rPr>
            <a:t>القرب من بعض الخدمات المقدمة( كالضرائب، البريد، البنوك )</a:t>
          </a:r>
          <a:endParaRPr lang="en-US" sz="2400" b="1" dirty="0">
            <a:latin typeface="Traditional Arabic" panose="02020603050405020304" pitchFamily="18" charset="-78"/>
            <a:cs typeface="Traditional Arabic" panose="02020603050405020304" pitchFamily="18" charset="-78"/>
          </a:endParaRPr>
        </a:p>
      </dgm:t>
    </dgm:pt>
    <dgm:pt modelId="{DC5A2E90-B25C-4C42-90FC-84BD48CF77F2}" type="parTrans" cxnId="{680F9283-B17F-4A65-824C-7D0C42D14CDA}">
      <dgm:prSet/>
      <dgm:spPr/>
      <dgm:t>
        <a:bodyPr/>
        <a:lstStyle/>
        <a:p>
          <a:endParaRPr lang="en-US"/>
        </a:p>
      </dgm:t>
    </dgm:pt>
    <dgm:pt modelId="{4E2834B4-936E-46A0-85AE-70147D27CDD1}" type="sibTrans" cxnId="{680F9283-B17F-4A65-824C-7D0C42D14CDA}">
      <dgm:prSet/>
      <dgm:spPr/>
      <dgm:t>
        <a:bodyPr/>
        <a:lstStyle/>
        <a:p>
          <a:endParaRPr lang="en-US"/>
        </a:p>
      </dgm:t>
    </dgm:pt>
    <dgm:pt modelId="{3B723059-D690-47AB-9927-ED711D37520B}">
      <dgm:prSet custT="1"/>
      <dgm:spPr/>
      <dgm:t>
        <a:bodyPr/>
        <a:lstStyle/>
        <a:p>
          <a:pPr algn="r"/>
          <a:r>
            <a:rPr lang="ar-DZ" sz="2400" b="1" dirty="0" smtClean="0">
              <a:latin typeface="Traditional Arabic" panose="02020603050405020304" pitchFamily="18" charset="-78"/>
              <a:cs typeface="Traditional Arabic" panose="02020603050405020304" pitchFamily="18" charset="-78"/>
            </a:rPr>
            <a:t>التركيز في المناطق الصناعية لأن المؤسسات تتكامل مع بعضها البعض</a:t>
          </a:r>
          <a:r>
            <a:rPr lang="ar-DZ" sz="1500" b="1" dirty="0" smtClean="0">
              <a:latin typeface="Traditional Arabic" panose="02020603050405020304" pitchFamily="18" charset="-78"/>
              <a:cs typeface="Traditional Arabic" panose="02020603050405020304" pitchFamily="18" charset="-78"/>
            </a:rPr>
            <a:t> </a:t>
          </a:r>
          <a:endParaRPr lang="en-US" sz="1500" b="1" dirty="0">
            <a:latin typeface="Traditional Arabic" panose="02020603050405020304" pitchFamily="18" charset="-78"/>
            <a:cs typeface="Traditional Arabic" panose="02020603050405020304" pitchFamily="18" charset="-78"/>
          </a:endParaRPr>
        </a:p>
      </dgm:t>
    </dgm:pt>
    <dgm:pt modelId="{A962CD22-ABF0-485D-92EA-12323B67A23F}" type="parTrans" cxnId="{0646471C-2E47-4F1D-8EB4-F4E0312F0B40}">
      <dgm:prSet/>
      <dgm:spPr/>
      <dgm:t>
        <a:bodyPr/>
        <a:lstStyle/>
        <a:p>
          <a:endParaRPr lang="en-US"/>
        </a:p>
      </dgm:t>
    </dgm:pt>
    <dgm:pt modelId="{F4F9AAF6-0F44-4DDA-ABC8-888535C64AF2}" type="sibTrans" cxnId="{0646471C-2E47-4F1D-8EB4-F4E0312F0B40}">
      <dgm:prSet/>
      <dgm:spPr/>
      <dgm:t>
        <a:bodyPr/>
        <a:lstStyle/>
        <a:p>
          <a:endParaRPr lang="en-US"/>
        </a:p>
      </dgm:t>
    </dgm:pt>
    <dgm:pt modelId="{5E17BC72-8E5B-49D6-ADA4-0BCD9F371AE7}">
      <dgm:prSet custT="1"/>
      <dgm:spPr/>
      <dgm:t>
        <a:bodyPr/>
        <a:lstStyle/>
        <a:p>
          <a:pPr algn="r"/>
          <a:r>
            <a:rPr lang="ar-DZ" sz="2400" b="1" dirty="0" smtClean="0">
              <a:latin typeface="Traditional Arabic" panose="02020603050405020304" pitchFamily="18" charset="-78"/>
              <a:cs typeface="Traditional Arabic" panose="02020603050405020304" pitchFamily="18" charset="-78"/>
            </a:rPr>
            <a:t>التركيز على الأراضي المنخفضة القيمة </a:t>
          </a:r>
          <a:endParaRPr lang="en-US" sz="2400" b="1" dirty="0">
            <a:latin typeface="Traditional Arabic" panose="02020603050405020304" pitchFamily="18" charset="-78"/>
            <a:cs typeface="Traditional Arabic" panose="02020603050405020304" pitchFamily="18" charset="-78"/>
          </a:endParaRPr>
        </a:p>
      </dgm:t>
    </dgm:pt>
    <dgm:pt modelId="{E17ED22D-2885-4875-A5CE-C12D997C23A1}" type="parTrans" cxnId="{A36F8C93-35EF-46E3-9D93-A4AB631EF009}">
      <dgm:prSet/>
      <dgm:spPr/>
      <dgm:t>
        <a:bodyPr/>
        <a:lstStyle/>
        <a:p>
          <a:endParaRPr lang="en-US"/>
        </a:p>
      </dgm:t>
    </dgm:pt>
    <dgm:pt modelId="{1881D388-EC22-4367-B2C9-6323484E9436}" type="sibTrans" cxnId="{A36F8C93-35EF-46E3-9D93-A4AB631EF009}">
      <dgm:prSet/>
      <dgm:spPr/>
      <dgm:t>
        <a:bodyPr/>
        <a:lstStyle/>
        <a:p>
          <a:endParaRPr lang="en-US"/>
        </a:p>
      </dgm:t>
    </dgm:pt>
    <dgm:pt modelId="{3340F251-8DF7-403E-B462-127C7AAC11B8}">
      <dgm:prSet/>
      <dgm:spPr/>
      <dgm:t>
        <a:bodyPr/>
        <a:lstStyle/>
        <a:p>
          <a:pPr rtl="1"/>
          <a:r>
            <a:rPr lang="ar-DZ" b="1" dirty="0" smtClean="0">
              <a:latin typeface="Traditional Arabic" panose="02020603050405020304" pitchFamily="18" charset="-78"/>
              <a:cs typeface="Traditional Arabic" panose="02020603050405020304" pitchFamily="18" charset="-78"/>
            </a:rPr>
            <a:t>الأخذ بالعوامل المناخية بعين الاعتبار </a:t>
          </a:r>
          <a:endParaRPr lang="en-US" b="1" dirty="0">
            <a:latin typeface="Traditional Arabic" panose="02020603050405020304" pitchFamily="18" charset="-78"/>
            <a:cs typeface="Traditional Arabic" panose="02020603050405020304" pitchFamily="18" charset="-78"/>
          </a:endParaRPr>
        </a:p>
      </dgm:t>
    </dgm:pt>
    <dgm:pt modelId="{43B9CD2F-966D-4820-9BCB-E07834DEAF7D}" type="parTrans" cxnId="{3DB69800-5532-4AF0-94E8-FC1094A59E23}">
      <dgm:prSet/>
      <dgm:spPr/>
      <dgm:t>
        <a:bodyPr/>
        <a:lstStyle/>
        <a:p>
          <a:endParaRPr lang="en-US"/>
        </a:p>
      </dgm:t>
    </dgm:pt>
    <dgm:pt modelId="{849A5AAD-99E7-41F3-A59B-C7357DF8531E}" type="sibTrans" cxnId="{3DB69800-5532-4AF0-94E8-FC1094A59E23}">
      <dgm:prSet/>
      <dgm:spPr/>
      <dgm:t>
        <a:bodyPr/>
        <a:lstStyle/>
        <a:p>
          <a:endParaRPr lang="en-US"/>
        </a:p>
      </dgm:t>
    </dgm:pt>
    <dgm:pt modelId="{595B0D7C-F78E-4F4C-90C2-5498D7552E20}" type="pres">
      <dgm:prSet presAssocID="{B4E66DCF-FA1E-498F-A44C-8F874F767EA8}" presName="vert0" presStyleCnt="0">
        <dgm:presLayoutVars>
          <dgm:dir/>
          <dgm:animOne val="branch"/>
          <dgm:animLvl val="lvl"/>
        </dgm:presLayoutVars>
      </dgm:prSet>
      <dgm:spPr/>
      <dgm:t>
        <a:bodyPr/>
        <a:lstStyle/>
        <a:p>
          <a:endParaRPr lang="en-US"/>
        </a:p>
      </dgm:t>
    </dgm:pt>
    <dgm:pt modelId="{93883ED3-EEDC-4C62-85F6-F8ACED6D9EC9}" type="pres">
      <dgm:prSet presAssocID="{3340F251-8DF7-403E-B462-127C7AAC11B8}" presName="thickLine" presStyleLbl="alignNode1" presStyleIdx="0" presStyleCnt="8"/>
      <dgm:spPr/>
    </dgm:pt>
    <dgm:pt modelId="{3B3AD387-6444-47E6-BDCE-C1FCA796BBB4}" type="pres">
      <dgm:prSet presAssocID="{3340F251-8DF7-403E-B462-127C7AAC11B8}" presName="horz1" presStyleCnt="0"/>
      <dgm:spPr/>
    </dgm:pt>
    <dgm:pt modelId="{1A17D50D-691E-4679-BD57-21D21DAE2A98}" type="pres">
      <dgm:prSet presAssocID="{3340F251-8DF7-403E-B462-127C7AAC11B8}" presName="tx1" presStyleLbl="revTx" presStyleIdx="0" presStyleCnt="8"/>
      <dgm:spPr/>
      <dgm:t>
        <a:bodyPr/>
        <a:lstStyle/>
        <a:p>
          <a:endParaRPr lang="en-US"/>
        </a:p>
      </dgm:t>
    </dgm:pt>
    <dgm:pt modelId="{D6D7A1BA-A81C-482B-A22A-E2660266CF59}" type="pres">
      <dgm:prSet presAssocID="{3340F251-8DF7-403E-B462-127C7AAC11B8}" presName="vert1" presStyleCnt="0"/>
      <dgm:spPr/>
    </dgm:pt>
    <dgm:pt modelId="{8DEF140E-8F64-4818-8DAD-8844FCEF1223}" type="pres">
      <dgm:prSet presAssocID="{6B294D0F-D356-49B3-90F6-AF5810DF6033}" presName="thickLine" presStyleLbl="alignNode1" presStyleIdx="1" presStyleCnt="8"/>
      <dgm:spPr/>
    </dgm:pt>
    <dgm:pt modelId="{4ABD86AE-BD9F-466A-B45C-5DE6D51BCA99}" type="pres">
      <dgm:prSet presAssocID="{6B294D0F-D356-49B3-90F6-AF5810DF6033}" presName="horz1" presStyleCnt="0"/>
      <dgm:spPr/>
    </dgm:pt>
    <dgm:pt modelId="{9D87F688-86D8-44D0-8116-EF6DB3DDAB48}" type="pres">
      <dgm:prSet presAssocID="{6B294D0F-D356-49B3-90F6-AF5810DF6033}" presName="tx1" presStyleLbl="revTx" presStyleIdx="1" presStyleCnt="8" custScaleX="500000"/>
      <dgm:spPr/>
      <dgm:t>
        <a:bodyPr/>
        <a:lstStyle/>
        <a:p>
          <a:endParaRPr lang="en-US"/>
        </a:p>
      </dgm:t>
    </dgm:pt>
    <dgm:pt modelId="{25D33448-3868-44B5-BDA4-B958918DF7D6}" type="pres">
      <dgm:prSet presAssocID="{6B294D0F-D356-49B3-90F6-AF5810DF6033}" presName="vert1" presStyleCnt="0"/>
      <dgm:spPr/>
    </dgm:pt>
    <dgm:pt modelId="{FE361962-0DD6-4419-A49B-F00D9BFBE314}" type="pres">
      <dgm:prSet presAssocID="{9FAFAA48-F2EF-412D-9B27-E4AB1AE61466}" presName="thickLine" presStyleLbl="alignNode1" presStyleIdx="2" presStyleCnt="8"/>
      <dgm:spPr/>
    </dgm:pt>
    <dgm:pt modelId="{3B1C95AE-5B4C-446A-A8E5-AFEAFEB3D543}" type="pres">
      <dgm:prSet presAssocID="{9FAFAA48-F2EF-412D-9B27-E4AB1AE61466}" presName="horz1" presStyleCnt="0"/>
      <dgm:spPr/>
    </dgm:pt>
    <dgm:pt modelId="{9A754056-D0F3-455F-B309-0CCC18F59877}" type="pres">
      <dgm:prSet presAssocID="{9FAFAA48-F2EF-412D-9B27-E4AB1AE61466}" presName="tx1" presStyleLbl="revTx" presStyleIdx="2" presStyleCnt="8" custScaleX="500000"/>
      <dgm:spPr/>
      <dgm:t>
        <a:bodyPr/>
        <a:lstStyle/>
        <a:p>
          <a:endParaRPr lang="en-US"/>
        </a:p>
      </dgm:t>
    </dgm:pt>
    <dgm:pt modelId="{DF4E98B7-DF9A-4E4D-9C05-B187CDF88584}" type="pres">
      <dgm:prSet presAssocID="{9FAFAA48-F2EF-412D-9B27-E4AB1AE61466}" presName="vert1" presStyleCnt="0"/>
      <dgm:spPr/>
    </dgm:pt>
    <dgm:pt modelId="{176A9940-6A36-4028-B4CB-78470A0F7F42}" type="pres">
      <dgm:prSet presAssocID="{4AFBBF9E-0C47-48F7-80D2-D3C5955F2778}" presName="thickLine" presStyleLbl="alignNode1" presStyleIdx="3" presStyleCnt="8"/>
      <dgm:spPr/>
    </dgm:pt>
    <dgm:pt modelId="{AA87C150-C585-4EE1-A5FC-E7B51A2BA8F7}" type="pres">
      <dgm:prSet presAssocID="{4AFBBF9E-0C47-48F7-80D2-D3C5955F2778}" presName="horz1" presStyleCnt="0"/>
      <dgm:spPr/>
    </dgm:pt>
    <dgm:pt modelId="{D7D9D41D-92D2-456A-A2A3-56B034A878E0}" type="pres">
      <dgm:prSet presAssocID="{4AFBBF9E-0C47-48F7-80D2-D3C5955F2778}" presName="tx1" presStyleLbl="revTx" presStyleIdx="3" presStyleCnt="8" custScaleX="500000"/>
      <dgm:spPr/>
      <dgm:t>
        <a:bodyPr/>
        <a:lstStyle/>
        <a:p>
          <a:endParaRPr lang="en-US"/>
        </a:p>
      </dgm:t>
    </dgm:pt>
    <dgm:pt modelId="{597B36A5-BB18-4EA6-A5CF-AD94DB56CD46}" type="pres">
      <dgm:prSet presAssocID="{4AFBBF9E-0C47-48F7-80D2-D3C5955F2778}" presName="vert1" presStyleCnt="0"/>
      <dgm:spPr/>
    </dgm:pt>
    <dgm:pt modelId="{FD389169-F2B9-43A1-BCFB-7E1531D79854}" type="pres">
      <dgm:prSet presAssocID="{D6B5B005-E714-403E-8941-72208155942E}" presName="thickLine" presStyleLbl="alignNode1" presStyleIdx="4" presStyleCnt="8"/>
      <dgm:spPr/>
    </dgm:pt>
    <dgm:pt modelId="{EBF03C1E-C255-4B9A-A310-66B4133EECCB}" type="pres">
      <dgm:prSet presAssocID="{D6B5B005-E714-403E-8941-72208155942E}" presName="horz1" presStyleCnt="0"/>
      <dgm:spPr/>
    </dgm:pt>
    <dgm:pt modelId="{1F8F0DB6-DADA-4D33-9193-373100B4B1F6}" type="pres">
      <dgm:prSet presAssocID="{D6B5B005-E714-403E-8941-72208155942E}" presName="tx1" presStyleLbl="revTx" presStyleIdx="4" presStyleCnt="8" custScaleX="500000"/>
      <dgm:spPr/>
      <dgm:t>
        <a:bodyPr/>
        <a:lstStyle/>
        <a:p>
          <a:endParaRPr lang="en-US"/>
        </a:p>
      </dgm:t>
    </dgm:pt>
    <dgm:pt modelId="{9238391A-5A63-4078-B98A-41DA8C010ED2}" type="pres">
      <dgm:prSet presAssocID="{D6B5B005-E714-403E-8941-72208155942E}" presName="vert1" presStyleCnt="0"/>
      <dgm:spPr/>
    </dgm:pt>
    <dgm:pt modelId="{0A973EC9-0DEB-4F54-A7DB-06CA7F237BB1}" type="pres">
      <dgm:prSet presAssocID="{14058B8A-DA34-4BC9-8224-B189811CEC88}" presName="thickLine" presStyleLbl="alignNode1" presStyleIdx="5" presStyleCnt="8"/>
      <dgm:spPr/>
    </dgm:pt>
    <dgm:pt modelId="{62D96747-81EA-4564-B884-F405E17ED3C0}" type="pres">
      <dgm:prSet presAssocID="{14058B8A-DA34-4BC9-8224-B189811CEC88}" presName="horz1" presStyleCnt="0"/>
      <dgm:spPr/>
    </dgm:pt>
    <dgm:pt modelId="{C91B9438-E06C-4672-B452-CFA402DE3BCD}" type="pres">
      <dgm:prSet presAssocID="{14058B8A-DA34-4BC9-8224-B189811CEC88}" presName="tx1" presStyleLbl="revTx" presStyleIdx="5" presStyleCnt="8" custScaleX="500000"/>
      <dgm:spPr/>
      <dgm:t>
        <a:bodyPr/>
        <a:lstStyle/>
        <a:p>
          <a:endParaRPr lang="en-US"/>
        </a:p>
      </dgm:t>
    </dgm:pt>
    <dgm:pt modelId="{602527FD-9063-405D-A4E7-F58E3B38B973}" type="pres">
      <dgm:prSet presAssocID="{14058B8A-DA34-4BC9-8224-B189811CEC88}" presName="vert1" presStyleCnt="0"/>
      <dgm:spPr/>
    </dgm:pt>
    <dgm:pt modelId="{50D22980-9364-4090-8ECB-D53BB228B73C}" type="pres">
      <dgm:prSet presAssocID="{3B723059-D690-47AB-9927-ED711D37520B}" presName="thickLine" presStyleLbl="alignNode1" presStyleIdx="6" presStyleCnt="8"/>
      <dgm:spPr/>
    </dgm:pt>
    <dgm:pt modelId="{FFE8AC54-42FB-4A3C-A9F0-B6BD257AD65C}" type="pres">
      <dgm:prSet presAssocID="{3B723059-D690-47AB-9927-ED711D37520B}" presName="horz1" presStyleCnt="0"/>
      <dgm:spPr/>
    </dgm:pt>
    <dgm:pt modelId="{A5B18EFC-0486-427C-A409-2CE6B9FAF8AA}" type="pres">
      <dgm:prSet presAssocID="{3B723059-D690-47AB-9927-ED711D37520B}" presName="tx1" presStyleLbl="revTx" presStyleIdx="6" presStyleCnt="8" custScaleX="500000"/>
      <dgm:spPr/>
      <dgm:t>
        <a:bodyPr/>
        <a:lstStyle/>
        <a:p>
          <a:endParaRPr lang="en-US"/>
        </a:p>
      </dgm:t>
    </dgm:pt>
    <dgm:pt modelId="{913AA67E-DC07-4E0C-A279-53A793E00E50}" type="pres">
      <dgm:prSet presAssocID="{3B723059-D690-47AB-9927-ED711D37520B}" presName="vert1" presStyleCnt="0"/>
      <dgm:spPr/>
    </dgm:pt>
    <dgm:pt modelId="{92246E8E-A0EB-4A5C-A8B5-748D71BB5D2B}" type="pres">
      <dgm:prSet presAssocID="{5E17BC72-8E5B-49D6-ADA4-0BCD9F371AE7}" presName="thickLine" presStyleLbl="alignNode1" presStyleIdx="7" presStyleCnt="8"/>
      <dgm:spPr/>
    </dgm:pt>
    <dgm:pt modelId="{6A5C48CB-FE1C-47F3-8ECE-E51BBE5066EA}" type="pres">
      <dgm:prSet presAssocID="{5E17BC72-8E5B-49D6-ADA4-0BCD9F371AE7}" presName="horz1" presStyleCnt="0"/>
      <dgm:spPr/>
    </dgm:pt>
    <dgm:pt modelId="{4E9BF3BE-5EDC-49B5-A2F4-D024CB882B4E}" type="pres">
      <dgm:prSet presAssocID="{5E17BC72-8E5B-49D6-ADA4-0BCD9F371AE7}" presName="tx1" presStyleLbl="revTx" presStyleIdx="7" presStyleCnt="8" custScaleX="500000"/>
      <dgm:spPr/>
      <dgm:t>
        <a:bodyPr/>
        <a:lstStyle/>
        <a:p>
          <a:endParaRPr lang="en-US"/>
        </a:p>
      </dgm:t>
    </dgm:pt>
    <dgm:pt modelId="{E4E0AA7F-414E-4063-AF9F-A1C444560F0B}" type="pres">
      <dgm:prSet presAssocID="{5E17BC72-8E5B-49D6-ADA4-0BCD9F371AE7}" presName="vert1" presStyleCnt="0"/>
      <dgm:spPr/>
    </dgm:pt>
  </dgm:ptLst>
  <dgm:cxnLst>
    <dgm:cxn modelId="{3EE5A277-8593-4065-ADC1-B1FB472B9696}" type="presOf" srcId="{6B294D0F-D356-49B3-90F6-AF5810DF6033}" destId="{9D87F688-86D8-44D0-8116-EF6DB3DDAB48}" srcOrd="0" destOrd="0" presId="urn:microsoft.com/office/officeart/2008/layout/LinedList"/>
    <dgm:cxn modelId="{C45A73B7-A15C-496F-80D0-909889076114}" srcId="{B4E66DCF-FA1E-498F-A44C-8F874F767EA8}" destId="{D6B5B005-E714-403E-8941-72208155942E}" srcOrd="4" destOrd="0" parTransId="{01B2B9AE-D5B2-4156-A94F-1416078832C5}" sibTransId="{5C468D0A-1874-4699-8EE8-1F8FD4DD4143}"/>
    <dgm:cxn modelId="{0646471C-2E47-4F1D-8EB4-F4E0312F0B40}" srcId="{B4E66DCF-FA1E-498F-A44C-8F874F767EA8}" destId="{3B723059-D690-47AB-9927-ED711D37520B}" srcOrd="6" destOrd="0" parTransId="{A962CD22-ABF0-485D-92EA-12323B67A23F}" sibTransId="{F4F9AAF6-0F44-4DDA-ABC8-888535C64AF2}"/>
    <dgm:cxn modelId="{A4A03877-A1AC-480B-9828-832C674B2ABC}" type="presOf" srcId="{D6B5B005-E714-403E-8941-72208155942E}" destId="{1F8F0DB6-DADA-4D33-9193-373100B4B1F6}" srcOrd="0" destOrd="0" presId="urn:microsoft.com/office/officeart/2008/layout/LinedList"/>
    <dgm:cxn modelId="{B1DB34DD-A426-452C-8076-9ABD414383B1}" type="presOf" srcId="{14058B8A-DA34-4BC9-8224-B189811CEC88}" destId="{C91B9438-E06C-4672-B452-CFA402DE3BCD}" srcOrd="0" destOrd="0" presId="urn:microsoft.com/office/officeart/2008/layout/LinedList"/>
    <dgm:cxn modelId="{B8AB83BA-B8BE-4359-BAC2-B28E08B0C25F}" type="presOf" srcId="{4AFBBF9E-0C47-48F7-80D2-D3C5955F2778}" destId="{D7D9D41D-92D2-456A-A2A3-56B034A878E0}" srcOrd="0" destOrd="0" presId="urn:microsoft.com/office/officeart/2008/layout/LinedList"/>
    <dgm:cxn modelId="{13DF4A7E-7543-4460-9F40-CFA5CE8DEC2D}" type="presOf" srcId="{B4E66DCF-FA1E-498F-A44C-8F874F767EA8}" destId="{595B0D7C-F78E-4F4C-90C2-5498D7552E20}" srcOrd="0" destOrd="0" presId="urn:microsoft.com/office/officeart/2008/layout/LinedList"/>
    <dgm:cxn modelId="{3DB69800-5532-4AF0-94E8-FC1094A59E23}" srcId="{B4E66DCF-FA1E-498F-A44C-8F874F767EA8}" destId="{3340F251-8DF7-403E-B462-127C7AAC11B8}" srcOrd="0" destOrd="0" parTransId="{43B9CD2F-966D-4820-9BCB-E07834DEAF7D}" sibTransId="{849A5AAD-99E7-41F3-A59B-C7357DF8531E}"/>
    <dgm:cxn modelId="{7A44E567-1A8F-48F7-8F24-0F8647BAA46D}" type="presOf" srcId="{3B723059-D690-47AB-9927-ED711D37520B}" destId="{A5B18EFC-0486-427C-A409-2CE6B9FAF8AA}" srcOrd="0" destOrd="0" presId="urn:microsoft.com/office/officeart/2008/layout/LinedList"/>
    <dgm:cxn modelId="{A36F8C93-35EF-46E3-9D93-A4AB631EF009}" srcId="{B4E66DCF-FA1E-498F-A44C-8F874F767EA8}" destId="{5E17BC72-8E5B-49D6-ADA4-0BCD9F371AE7}" srcOrd="7" destOrd="0" parTransId="{E17ED22D-2885-4875-A5CE-C12D997C23A1}" sibTransId="{1881D388-EC22-4367-B2C9-6323484E9436}"/>
    <dgm:cxn modelId="{6442A9CD-D14B-4E2A-8A5D-CC682CC40FB4}" srcId="{B4E66DCF-FA1E-498F-A44C-8F874F767EA8}" destId="{9FAFAA48-F2EF-412D-9B27-E4AB1AE61466}" srcOrd="2" destOrd="0" parTransId="{83A8AAB5-133B-46CE-AD20-3418F0F5A6DA}" sibTransId="{6A03C477-8E05-40B1-A036-92AA394554DD}"/>
    <dgm:cxn modelId="{8D31F4C3-A420-4102-ABDC-7B49E03C01B6}" type="presOf" srcId="{3340F251-8DF7-403E-B462-127C7AAC11B8}" destId="{1A17D50D-691E-4679-BD57-21D21DAE2A98}" srcOrd="0" destOrd="0" presId="urn:microsoft.com/office/officeart/2008/layout/LinedList"/>
    <dgm:cxn modelId="{434DB00E-FD2C-49C1-950D-EE3A1C9DA0AB}" srcId="{B4E66DCF-FA1E-498F-A44C-8F874F767EA8}" destId="{4AFBBF9E-0C47-48F7-80D2-D3C5955F2778}" srcOrd="3" destOrd="0" parTransId="{5FA734B1-8567-4382-8E65-9F030CBC83A1}" sibTransId="{E3D68D4F-AC50-4E86-A130-2547DD320106}"/>
    <dgm:cxn modelId="{875AE664-BA6C-4E16-95B9-C83740D7C3F9}" srcId="{B4E66DCF-FA1E-498F-A44C-8F874F767EA8}" destId="{6B294D0F-D356-49B3-90F6-AF5810DF6033}" srcOrd="1" destOrd="0" parTransId="{59E4357F-8DE5-47AF-9279-D46CE3B08811}" sibTransId="{CE9B0278-044A-4464-B865-E787191A929D}"/>
    <dgm:cxn modelId="{A36EEA5B-0151-41D8-AAC0-8310F6FCE8E3}" type="presOf" srcId="{5E17BC72-8E5B-49D6-ADA4-0BCD9F371AE7}" destId="{4E9BF3BE-5EDC-49B5-A2F4-D024CB882B4E}" srcOrd="0" destOrd="0" presId="urn:microsoft.com/office/officeart/2008/layout/LinedList"/>
    <dgm:cxn modelId="{680F9283-B17F-4A65-824C-7D0C42D14CDA}" srcId="{B4E66DCF-FA1E-498F-A44C-8F874F767EA8}" destId="{14058B8A-DA34-4BC9-8224-B189811CEC88}" srcOrd="5" destOrd="0" parTransId="{DC5A2E90-B25C-4C42-90FC-84BD48CF77F2}" sibTransId="{4E2834B4-936E-46A0-85AE-70147D27CDD1}"/>
    <dgm:cxn modelId="{BD43B740-FF88-45BE-B5F0-634737C99C8C}" type="presOf" srcId="{9FAFAA48-F2EF-412D-9B27-E4AB1AE61466}" destId="{9A754056-D0F3-455F-B309-0CCC18F59877}" srcOrd="0" destOrd="0" presId="urn:microsoft.com/office/officeart/2008/layout/LinedList"/>
    <dgm:cxn modelId="{8C287FC3-2DFB-4E8E-8E68-4AFF9EB9743E}" type="presParOf" srcId="{595B0D7C-F78E-4F4C-90C2-5498D7552E20}" destId="{93883ED3-EEDC-4C62-85F6-F8ACED6D9EC9}" srcOrd="0" destOrd="0" presId="urn:microsoft.com/office/officeart/2008/layout/LinedList"/>
    <dgm:cxn modelId="{4D7E9D0D-68F4-4C24-A189-4B025B056217}" type="presParOf" srcId="{595B0D7C-F78E-4F4C-90C2-5498D7552E20}" destId="{3B3AD387-6444-47E6-BDCE-C1FCA796BBB4}" srcOrd="1" destOrd="0" presId="urn:microsoft.com/office/officeart/2008/layout/LinedList"/>
    <dgm:cxn modelId="{35D24F51-E796-4F1B-BD34-A885C9B44995}" type="presParOf" srcId="{3B3AD387-6444-47E6-BDCE-C1FCA796BBB4}" destId="{1A17D50D-691E-4679-BD57-21D21DAE2A98}" srcOrd="0" destOrd="0" presId="urn:microsoft.com/office/officeart/2008/layout/LinedList"/>
    <dgm:cxn modelId="{ECEE372A-BDE8-4D95-824C-C6FBCEAF42A4}" type="presParOf" srcId="{3B3AD387-6444-47E6-BDCE-C1FCA796BBB4}" destId="{D6D7A1BA-A81C-482B-A22A-E2660266CF59}" srcOrd="1" destOrd="0" presId="urn:microsoft.com/office/officeart/2008/layout/LinedList"/>
    <dgm:cxn modelId="{7E6DE69E-5DB9-47E9-BB2B-6D17207DD010}" type="presParOf" srcId="{595B0D7C-F78E-4F4C-90C2-5498D7552E20}" destId="{8DEF140E-8F64-4818-8DAD-8844FCEF1223}" srcOrd="2" destOrd="0" presId="urn:microsoft.com/office/officeart/2008/layout/LinedList"/>
    <dgm:cxn modelId="{4BF61546-5DC7-4218-9335-EAEEB26DE281}" type="presParOf" srcId="{595B0D7C-F78E-4F4C-90C2-5498D7552E20}" destId="{4ABD86AE-BD9F-466A-B45C-5DE6D51BCA99}" srcOrd="3" destOrd="0" presId="urn:microsoft.com/office/officeart/2008/layout/LinedList"/>
    <dgm:cxn modelId="{24E6A93B-E444-42C1-BBE3-FC2CFD854461}" type="presParOf" srcId="{4ABD86AE-BD9F-466A-B45C-5DE6D51BCA99}" destId="{9D87F688-86D8-44D0-8116-EF6DB3DDAB48}" srcOrd="0" destOrd="0" presId="urn:microsoft.com/office/officeart/2008/layout/LinedList"/>
    <dgm:cxn modelId="{E9F44417-24C2-4348-820C-3F11FC2B9FC4}" type="presParOf" srcId="{4ABD86AE-BD9F-466A-B45C-5DE6D51BCA99}" destId="{25D33448-3868-44B5-BDA4-B958918DF7D6}" srcOrd="1" destOrd="0" presId="urn:microsoft.com/office/officeart/2008/layout/LinedList"/>
    <dgm:cxn modelId="{379D30DC-AB1A-47FB-90D9-3D94BB64102E}" type="presParOf" srcId="{595B0D7C-F78E-4F4C-90C2-5498D7552E20}" destId="{FE361962-0DD6-4419-A49B-F00D9BFBE314}" srcOrd="4" destOrd="0" presId="urn:microsoft.com/office/officeart/2008/layout/LinedList"/>
    <dgm:cxn modelId="{03132F30-19CE-4090-A11E-ECE8FA97E5F8}" type="presParOf" srcId="{595B0D7C-F78E-4F4C-90C2-5498D7552E20}" destId="{3B1C95AE-5B4C-446A-A8E5-AFEAFEB3D543}" srcOrd="5" destOrd="0" presId="urn:microsoft.com/office/officeart/2008/layout/LinedList"/>
    <dgm:cxn modelId="{B84E090C-6851-47D5-89B3-350F50A49A5E}" type="presParOf" srcId="{3B1C95AE-5B4C-446A-A8E5-AFEAFEB3D543}" destId="{9A754056-D0F3-455F-B309-0CCC18F59877}" srcOrd="0" destOrd="0" presId="urn:microsoft.com/office/officeart/2008/layout/LinedList"/>
    <dgm:cxn modelId="{45E9FCCA-7C94-4333-8701-0F23BD177C74}" type="presParOf" srcId="{3B1C95AE-5B4C-446A-A8E5-AFEAFEB3D543}" destId="{DF4E98B7-DF9A-4E4D-9C05-B187CDF88584}" srcOrd="1" destOrd="0" presId="urn:microsoft.com/office/officeart/2008/layout/LinedList"/>
    <dgm:cxn modelId="{48C252D3-8321-465C-87BB-9071CF498C33}" type="presParOf" srcId="{595B0D7C-F78E-4F4C-90C2-5498D7552E20}" destId="{176A9940-6A36-4028-B4CB-78470A0F7F42}" srcOrd="6" destOrd="0" presId="urn:microsoft.com/office/officeart/2008/layout/LinedList"/>
    <dgm:cxn modelId="{60C76420-B0C1-4062-8A1C-FD72D97D18F8}" type="presParOf" srcId="{595B0D7C-F78E-4F4C-90C2-5498D7552E20}" destId="{AA87C150-C585-4EE1-A5FC-E7B51A2BA8F7}" srcOrd="7" destOrd="0" presId="urn:microsoft.com/office/officeart/2008/layout/LinedList"/>
    <dgm:cxn modelId="{7ABA89E1-FA73-4F68-8A33-596395682656}" type="presParOf" srcId="{AA87C150-C585-4EE1-A5FC-E7B51A2BA8F7}" destId="{D7D9D41D-92D2-456A-A2A3-56B034A878E0}" srcOrd="0" destOrd="0" presId="urn:microsoft.com/office/officeart/2008/layout/LinedList"/>
    <dgm:cxn modelId="{6175F3AC-B23B-4DFB-A1FC-C7A1220A4F52}" type="presParOf" srcId="{AA87C150-C585-4EE1-A5FC-E7B51A2BA8F7}" destId="{597B36A5-BB18-4EA6-A5CF-AD94DB56CD46}" srcOrd="1" destOrd="0" presId="urn:microsoft.com/office/officeart/2008/layout/LinedList"/>
    <dgm:cxn modelId="{6B7CD67B-AF50-45F4-9951-ADEA90D03D59}" type="presParOf" srcId="{595B0D7C-F78E-4F4C-90C2-5498D7552E20}" destId="{FD389169-F2B9-43A1-BCFB-7E1531D79854}" srcOrd="8" destOrd="0" presId="urn:microsoft.com/office/officeart/2008/layout/LinedList"/>
    <dgm:cxn modelId="{267234DE-AB43-4FEE-BB44-5966BD03522C}" type="presParOf" srcId="{595B0D7C-F78E-4F4C-90C2-5498D7552E20}" destId="{EBF03C1E-C255-4B9A-A310-66B4133EECCB}" srcOrd="9" destOrd="0" presId="urn:microsoft.com/office/officeart/2008/layout/LinedList"/>
    <dgm:cxn modelId="{40D13908-668F-4CC4-81F6-BC74662819B9}" type="presParOf" srcId="{EBF03C1E-C255-4B9A-A310-66B4133EECCB}" destId="{1F8F0DB6-DADA-4D33-9193-373100B4B1F6}" srcOrd="0" destOrd="0" presId="urn:microsoft.com/office/officeart/2008/layout/LinedList"/>
    <dgm:cxn modelId="{903A0F1B-4E4A-4259-AE42-5AE21905C6D2}" type="presParOf" srcId="{EBF03C1E-C255-4B9A-A310-66B4133EECCB}" destId="{9238391A-5A63-4078-B98A-41DA8C010ED2}" srcOrd="1" destOrd="0" presId="urn:microsoft.com/office/officeart/2008/layout/LinedList"/>
    <dgm:cxn modelId="{D7749BD2-0E01-423F-87B6-D34B9A79C6C0}" type="presParOf" srcId="{595B0D7C-F78E-4F4C-90C2-5498D7552E20}" destId="{0A973EC9-0DEB-4F54-A7DB-06CA7F237BB1}" srcOrd="10" destOrd="0" presId="urn:microsoft.com/office/officeart/2008/layout/LinedList"/>
    <dgm:cxn modelId="{A78515CC-87B7-40A6-83CF-6E838F657BBD}" type="presParOf" srcId="{595B0D7C-F78E-4F4C-90C2-5498D7552E20}" destId="{62D96747-81EA-4564-B884-F405E17ED3C0}" srcOrd="11" destOrd="0" presId="urn:microsoft.com/office/officeart/2008/layout/LinedList"/>
    <dgm:cxn modelId="{0ACC6023-7FB1-4EA9-9B2A-7CFA440A7477}" type="presParOf" srcId="{62D96747-81EA-4564-B884-F405E17ED3C0}" destId="{C91B9438-E06C-4672-B452-CFA402DE3BCD}" srcOrd="0" destOrd="0" presId="urn:microsoft.com/office/officeart/2008/layout/LinedList"/>
    <dgm:cxn modelId="{6CEFBA3A-8E46-4E8D-94D6-BFA4F03B4B5E}" type="presParOf" srcId="{62D96747-81EA-4564-B884-F405E17ED3C0}" destId="{602527FD-9063-405D-A4E7-F58E3B38B973}" srcOrd="1" destOrd="0" presId="urn:microsoft.com/office/officeart/2008/layout/LinedList"/>
    <dgm:cxn modelId="{68F65D69-805B-4230-9756-76EA1F6BF5FE}" type="presParOf" srcId="{595B0D7C-F78E-4F4C-90C2-5498D7552E20}" destId="{50D22980-9364-4090-8ECB-D53BB228B73C}" srcOrd="12" destOrd="0" presId="urn:microsoft.com/office/officeart/2008/layout/LinedList"/>
    <dgm:cxn modelId="{32323ABE-AFA7-4DAF-A31D-EB1F9C761A52}" type="presParOf" srcId="{595B0D7C-F78E-4F4C-90C2-5498D7552E20}" destId="{FFE8AC54-42FB-4A3C-A9F0-B6BD257AD65C}" srcOrd="13" destOrd="0" presId="urn:microsoft.com/office/officeart/2008/layout/LinedList"/>
    <dgm:cxn modelId="{FAEB1DCA-F14A-4905-BB44-D14454BF687D}" type="presParOf" srcId="{FFE8AC54-42FB-4A3C-A9F0-B6BD257AD65C}" destId="{A5B18EFC-0486-427C-A409-2CE6B9FAF8AA}" srcOrd="0" destOrd="0" presId="urn:microsoft.com/office/officeart/2008/layout/LinedList"/>
    <dgm:cxn modelId="{85FAF83E-2DCC-4F95-9FF3-81EA649F113F}" type="presParOf" srcId="{FFE8AC54-42FB-4A3C-A9F0-B6BD257AD65C}" destId="{913AA67E-DC07-4E0C-A279-53A793E00E50}" srcOrd="1" destOrd="0" presId="urn:microsoft.com/office/officeart/2008/layout/LinedList"/>
    <dgm:cxn modelId="{BBD8C802-17EE-4902-AAD4-357BF70089F7}" type="presParOf" srcId="{595B0D7C-F78E-4F4C-90C2-5498D7552E20}" destId="{92246E8E-A0EB-4A5C-A8B5-748D71BB5D2B}" srcOrd="14" destOrd="0" presId="urn:microsoft.com/office/officeart/2008/layout/LinedList"/>
    <dgm:cxn modelId="{A137E215-8C09-4B39-BDBE-9992AB4FCA22}" type="presParOf" srcId="{595B0D7C-F78E-4F4C-90C2-5498D7552E20}" destId="{6A5C48CB-FE1C-47F3-8ECE-E51BBE5066EA}" srcOrd="15" destOrd="0" presId="urn:microsoft.com/office/officeart/2008/layout/LinedList"/>
    <dgm:cxn modelId="{F044667E-D192-414D-8902-0D55C1335406}" type="presParOf" srcId="{6A5C48CB-FE1C-47F3-8ECE-E51BBE5066EA}" destId="{4E9BF3BE-5EDC-49B5-A2F4-D024CB882B4E}" srcOrd="0" destOrd="0" presId="urn:microsoft.com/office/officeart/2008/layout/LinedList"/>
    <dgm:cxn modelId="{71501804-AE5A-4C30-A9D0-4EF54FF183D1}" type="presParOf" srcId="{6A5C48CB-FE1C-47F3-8ECE-E51BBE5066EA}" destId="{E4E0AA7F-414E-4063-AF9F-A1C444560F0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Processus circulaire"/>
  <dgm:desc val="Permet de représenter des étapes séquentielles dans un processus. Limité à onze formes Niveau 1 avec un nombre illimité de formes Niveau 2. Utilisation optimale avec de petites quantités de texte. Le texte non utilisé n’apparaît pas mais reste disponible si vous changez de dispositio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CircleProcess">
  <dgm:title val="Processus circulaire"/>
  <dgm:desc val="Permet de représenter des étapes séquentielles dans un processus. Limité à onze formes Niveau 1 avec un nombre illimité de formes Niveau 2. Utilisation optimale avec de petites quantités de texte. Le texte non utilisé n’apparaît pas mais reste disponible si vous changez de dispositio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7F1D3-B5DC-44A3-BA1C-820C7124176E}" type="datetimeFigureOut">
              <a:rPr lang="en-US" smtClean="0"/>
              <a:pPr/>
              <a:t>12/24/2020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80F0E2-FD7A-45C0-9892-18247CE3470A}" type="slidenum">
              <a:rPr lang="en-US" smtClean="0"/>
              <a:pPr/>
              <a:t>‹N°›</a:t>
            </a:fld>
            <a:endParaRPr lang="en-US"/>
          </a:p>
        </p:txBody>
      </p:sp>
    </p:spTree>
    <p:extLst>
      <p:ext uri="{BB962C8B-B14F-4D97-AF65-F5344CB8AC3E}">
        <p14:creationId xmlns:p14="http://schemas.microsoft.com/office/powerpoint/2010/main" val="4166572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323712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903864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312608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1847565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413455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83837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48277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86100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1414856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43500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D78DD9-55F9-4A01-AFA4-338BE061ED90}" type="datetimeFigureOut">
              <a:rPr lang="en-US" smtClean="0"/>
              <a:pPr/>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3945BC3-3156-46D0-844E-1C0E2291DF7C}" type="slidenum">
              <a:rPr lang="en-US" smtClean="0"/>
              <a:pPr/>
              <a:t>‹N°›</a:t>
            </a:fld>
            <a:endParaRPr lang="en-US"/>
          </a:p>
        </p:txBody>
      </p:sp>
    </p:spTree>
    <p:extLst>
      <p:ext uri="{BB962C8B-B14F-4D97-AF65-F5344CB8AC3E}">
        <p14:creationId xmlns:p14="http://schemas.microsoft.com/office/powerpoint/2010/main" val="2405823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78DD9-55F9-4A01-AFA4-338BE061ED90}" type="datetimeFigureOut">
              <a:rPr lang="en-US" smtClean="0"/>
              <a:pPr/>
              <a:t>12/24/2020</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45BC3-3156-46D0-844E-1C0E2291DF7C}" type="slidenum">
              <a:rPr lang="en-US" smtClean="0"/>
              <a:pPr/>
              <a:t>‹N°›</a:t>
            </a:fld>
            <a:endParaRPr lang="en-US"/>
          </a:p>
        </p:txBody>
      </p:sp>
    </p:spTree>
    <p:extLst>
      <p:ext uri="{BB962C8B-B14F-4D97-AF65-F5344CB8AC3E}">
        <p14:creationId xmlns:p14="http://schemas.microsoft.com/office/powerpoint/2010/main" val="3434518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الأستاذة  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033828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solidFill>
                  <a:prstClr val="white"/>
                </a:solidFill>
                <a:latin typeface="Traditional Arabic" pitchFamily="18" charset="-78"/>
                <a:cs typeface="Traditional Arabic" pitchFamily="18" charset="-78"/>
              </a:rPr>
              <a:t>الفصل السابع: وظيفة الانتاج في المؤسسة</a:t>
            </a:r>
            <a:endParaRPr lang="en-US" sz="4000" b="1" dirty="0">
              <a:solidFill>
                <a:prstClr val="white"/>
              </a:solidFill>
              <a:latin typeface="Traditional Arabic" pitchFamily="18" charset="-78"/>
              <a:cs typeface="Traditional Arabic" pitchFamily="18" charset="-78"/>
            </a:endParaRPr>
          </a:p>
        </p:txBody>
      </p:sp>
      <p:sp>
        <p:nvSpPr>
          <p:cNvPr id="2" name="Rectangle à coins arrondis 1"/>
          <p:cNvSpPr/>
          <p:nvPr/>
        </p:nvSpPr>
        <p:spPr>
          <a:xfrm>
            <a:off x="5148064" y="980728"/>
            <a:ext cx="3781654" cy="9361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ar-DZ" sz="2400" b="1" dirty="0">
                <a:latin typeface="Traditional Arabic" panose="02020603050405020304" pitchFamily="18" charset="-78"/>
                <a:cs typeface="Traditional Arabic" panose="02020603050405020304" pitchFamily="18" charset="-78"/>
              </a:rPr>
              <a:t>بعض السياسات الانتاجية المعتمدة من طرف إدارة المؤسسة </a:t>
            </a:r>
            <a:endParaRPr lang="en-US" sz="2400" dirty="0">
              <a:latin typeface="Traditional Arabic" panose="02020603050405020304" pitchFamily="18" charset="-78"/>
              <a:cs typeface="Traditional Arabic" panose="02020603050405020304" pitchFamily="18" charset="-78"/>
            </a:endParaRPr>
          </a:p>
        </p:txBody>
      </p:sp>
      <p:sp>
        <p:nvSpPr>
          <p:cNvPr id="3" name="Arrondir un rectangle avec un coin diagonal 2"/>
          <p:cNvSpPr/>
          <p:nvPr/>
        </p:nvSpPr>
        <p:spPr>
          <a:xfrm>
            <a:off x="1475656" y="2132856"/>
            <a:ext cx="5760640" cy="3456384"/>
          </a:xfrm>
          <a:prstGeom prst="round2DiagRect">
            <a:avLst>
              <a:gd name="adj1" fmla="val 16667"/>
              <a:gd name="adj2" fmla="val 5112"/>
            </a:avLst>
          </a:prstGeom>
        </p:spPr>
        <p:style>
          <a:lnRef idx="1">
            <a:schemeClr val="accent3"/>
          </a:lnRef>
          <a:fillRef idx="2">
            <a:schemeClr val="accent3"/>
          </a:fillRef>
          <a:effectRef idx="1">
            <a:schemeClr val="accent3"/>
          </a:effectRef>
          <a:fontRef idx="minor">
            <a:schemeClr val="dk1"/>
          </a:fontRef>
        </p:style>
        <p:txBody>
          <a:bodyPr rtlCol="0" anchor="ctr"/>
          <a:lstStyle/>
          <a:p>
            <a:pPr algn="r"/>
            <a:endParaRPr lang="ar-DZ" b="1" i="1" dirty="0" smtClean="0"/>
          </a:p>
          <a:p>
            <a:pPr algn="r"/>
            <a:r>
              <a:rPr lang="ar-SY" sz="2800" b="1" i="1" dirty="0" smtClean="0">
                <a:latin typeface="Traditional Arabic" panose="02020603050405020304" pitchFamily="18" charset="-78"/>
                <a:cs typeface="Traditional Arabic" panose="02020603050405020304" pitchFamily="18" charset="-78"/>
              </a:rPr>
              <a:t>سياسة الإنتاج الكبير</a:t>
            </a:r>
            <a:r>
              <a:rPr lang="ar-DZ" sz="2800" b="1" i="1" dirty="0" smtClean="0">
                <a:latin typeface="Traditional Arabic" panose="02020603050405020304" pitchFamily="18" charset="-78"/>
                <a:cs typeface="Traditional Arabic" panose="02020603050405020304" pitchFamily="18" charset="-78"/>
              </a:rPr>
              <a:t>    </a:t>
            </a:r>
          </a:p>
          <a:p>
            <a:pPr algn="r"/>
            <a:r>
              <a:rPr lang="ar-DZ" sz="2800" b="1" i="1" dirty="0" smtClean="0">
                <a:latin typeface="Traditional Arabic" panose="02020603050405020304" pitchFamily="18" charset="-78"/>
                <a:cs typeface="Traditional Arabic" panose="02020603050405020304" pitchFamily="18" charset="-78"/>
              </a:rPr>
              <a:t>سياسة الإنتاج المستمر</a:t>
            </a:r>
          </a:p>
          <a:p>
            <a:pPr algn="r"/>
            <a:r>
              <a:rPr lang="ar-DZ" sz="2800" b="1" i="1" dirty="0" smtClean="0">
                <a:latin typeface="Traditional Arabic" panose="02020603050405020304" pitchFamily="18" charset="-78"/>
                <a:cs typeface="Traditional Arabic" panose="02020603050405020304" pitchFamily="18" charset="-78"/>
              </a:rPr>
              <a:t>سياسة الإنتاج بالطلبيات وإنتاج الدفع</a:t>
            </a:r>
          </a:p>
          <a:p>
            <a:pPr algn="r"/>
            <a:r>
              <a:rPr lang="ar-DZ" sz="2800" b="1" i="1" dirty="0" smtClean="0">
                <a:latin typeface="Traditional Arabic" panose="02020603050405020304" pitchFamily="18" charset="-78"/>
                <a:cs typeface="Traditional Arabic" panose="02020603050405020304" pitchFamily="18" charset="-78"/>
              </a:rPr>
              <a:t>سياسة التخصص</a:t>
            </a:r>
          </a:p>
          <a:p>
            <a:pPr algn="r"/>
            <a:r>
              <a:rPr lang="ar-DZ" sz="2800" b="1" i="1" dirty="0" smtClean="0">
                <a:latin typeface="Traditional Arabic" panose="02020603050405020304" pitchFamily="18" charset="-78"/>
                <a:cs typeface="Traditional Arabic" panose="02020603050405020304" pitchFamily="18" charset="-78"/>
              </a:rPr>
              <a:t>سياسة التبسيط</a:t>
            </a:r>
          </a:p>
          <a:p>
            <a:pPr algn="r"/>
            <a:r>
              <a:rPr lang="ar-DZ" sz="2800" b="1" i="1" dirty="0" smtClean="0">
                <a:latin typeface="Traditional Arabic" panose="02020603050405020304" pitchFamily="18" charset="-78"/>
                <a:cs typeface="Traditional Arabic" panose="02020603050405020304" pitchFamily="18" charset="-78"/>
              </a:rPr>
              <a:t>سياسة التنويع </a:t>
            </a:r>
          </a:p>
          <a:p>
            <a:pPr algn="r"/>
            <a:r>
              <a:rPr lang="ar-DZ" sz="2800" b="1" i="1" dirty="0" smtClean="0">
                <a:latin typeface="Traditional Arabic" panose="02020603050405020304" pitchFamily="18" charset="-78"/>
                <a:cs typeface="Traditional Arabic" panose="02020603050405020304" pitchFamily="18" charset="-78"/>
              </a:rPr>
              <a:t>سياسة التنميط الصناعي</a:t>
            </a:r>
          </a:p>
          <a:p>
            <a:pPr algn="r"/>
            <a:endParaRPr lang="ar-DZ" b="1" i="1" dirty="0" smtClean="0"/>
          </a:p>
          <a:p>
            <a:pPr algn="r"/>
            <a:endParaRPr lang="ar-DZ" b="1" i="1" dirty="0" smtClean="0"/>
          </a:p>
          <a:p>
            <a:pPr algn="r"/>
            <a:endParaRPr lang="en-US" dirty="0"/>
          </a:p>
        </p:txBody>
      </p:sp>
    </p:spTree>
    <p:extLst>
      <p:ext uri="{BB962C8B-B14F-4D97-AF65-F5344CB8AC3E}">
        <p14:creationId xmlns:p14="http://schemas.microsoft.com/office/powerpoint/2010/main" val="292100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down)">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ipe(down)">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wipe(down)">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wipe(down)">
                                      <p:cBhvr>
                                        <p:cTn id="39" dur="5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wipe(down)">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iagonal 3"/>
          <p:cNvSpPr/>
          <p:nvPr/>
        </p:nvSpPr>
        <p:spPr>
          <a:xfrm>
            <a:off x="5956176" y="877888"/>
            <a:ext cx="3168352" cy="648072"/>
          </a:xfrm>
          <a:prstGeom prst="round2Diag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ar-SY" b="1" dirty="0"/>
              <a:t>أنواع الإنتاج </a:t>
            </a:r>
            <a:endParaRPr lang="en-US" dirty="0"/>
          </a:p>
        </p:txBody>
      </p:sp>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solidFill>
                  <a:prstClr val="white"/>
                </a:solidFill>
                <a:latin typeface="Traditional Arabic" pitchFamily="18" charset="-78"/>
                <a:cs typeface="Traditional Arabic" pitchFamily="18" charset="-78"/>
              </a:rPr>
              <a:t>الفصل السابع: وظيفة الانتاج في المؤسسة</a:t>
            </a:r>
            <a:endParaRPr lang="en-US" sz="4000" b="1" dirty="0">
              <a:solidFill>
                <a:prstClr val="white"/>
              </a:solidFill>
              <a:latin typeface="Traditional Arabic" pitchFamily="18" charset="-78"/>
              <a:cs typeface="Traditional Arabic" pitchFamily="18" charset="-78"/>
            </a:endParaRPr>
          </a:p>
        </p:txBody>
      </p:sp>
      <p:graphicFrame>
        <p:nvGraphicFramePr>
          <p:cNvPr id="8" name="Tableau 7"/>
          <p:cNvGraphicFramePr>
            <a:graphicFrameLocks noGrp="1"/>
          </p:cNvGraphicFramePr>
          <p:nvPr>
            <p:extLst>
              <p:ext uri="{D42A27DB-BD31-4B8C-83A1-F6EECF244321}">
                <p14:modId xmlns:p14="http://schemas.microsoft.com/office/powerpoint/2010/main" val="3048477706"/>
              </p:ext>
            </p:extLst>
          </p:nvPr>
        </p:nvGraphicFramePr>
        <p:xfrm>
          <a:off x="467544" y="1601416"/>
          <a:ext cx="6096000" cy="4635896"/>
        </p:xfrm>
        <a:graphic>
          <a:graphicData uri="http://schemas.openxmlformats.org/drawingml/2006/table">
            <a:tbl>
              <a:tblPr firstRow="1" bandRow="1">
                <a:tableStyleId>{D27102A9-8310-4765-A935-A1911B00CA55}</a:tableStyleId>
              </a:tblPr>
              <a:tblGrid>
                <a:gridCol w="3048000"/>
                <a:gridCol w="3048000"/>
              </a:tblGrid>
              <a:tr h="493466">
                <a:tc>
                  <a:txBody>
                    <a:bodyPr/>
                    <a:lstStyle/>
                    <a:p>
                      <a:pPr algn="ctr"/>
                      <a:r>
                        <a:rPr lang="ar-DZ" dirty="0" smtClean="0"/>
                        <a:t>الإنتاج بالطلب</a:t>
                      </a:r>
                      <a:endParaRPr lang="en-US" dirty="0"/>
                    </a:p>
                  </a:txBody>
                  <a:tcPr/>
                </a:tc>
                <a:tc>
                  <a:txBody>
                    <a:bodyPr/>
                    <a:lstStyle/>
                    <a:p>
                      <a:pPr algn="ctr"/>
                      <a:r>
                        <a:rPr lang="ar-DZ" dirty="0" smtClean="0"/>
                        <a:t>الإنتاج</a:t>
                      </a:r>
                      <a:r>
                        <a:rPr lang="ar-DZ" baseline="0" dirty="0" smtClean="0"/>
                        <a:t> المستمر</a:t>
                      </a:r>
                      <a:endParaRPr lang="en-US" dirty="0"/>
                    </a:p>
                  </a:txBody>
                  <a:tcPr/>
                </a:tc>
              </a:tr>
              <a:tr h="4142430">
                <a:tc>
                  <a:txBody>
                    <a:bodyPr/>
                    <a:lstStyle/>
                    <a:p>
                      <a:pPr algn="r"/>
                      <a:r>
                        <a:rPr lang="ar-SY" sz="2800" kern="1200" dirty="0" smtClean="0">
                          <a:effectLst/>
                          <a:latin typeface="Traditional Arabic" panose="02020603050405020304" pitchFamily="18" charset="-78"/>
                          <a:cs typeface="Traditional Arabic" panose="02020603050405020304" pitchFamily="18" charset="-78"/>
                        </a:rPr>
                        <a:t>بمعنى إنتاج سلع ذات مواصفات محددة بناء على طلب </a:t>
                      </a:r>
                      <a:r>
                        <a:rPr lang="ar-SY" sz="2400" kern="1200" dirty="0" smtClean="0">
                          <a:effectLst/>
                          <a:latin typeface="Traditional Arabic" panose="02020603050405020304" pitchFamily="18" charset="-78"/>
                          <a:cs typeface="Traditional Arabic" panose="02020603050405020304" pitchFamily="18" charset="-78"/>
                        </a:rPr>
                        <a:t>سابق</a:t>
                      </a:r>
                      <a:r>
                        <a:rPr lang="ar-SY" sz="2800" kern="1200" dirty="0" smtClean="0">
                          <a:effectLst/>
                          <a:latin typeface="Traditional Arabic" panose="02020603050405020304" pitchFamily="18" charset="-78"/>
                          <a:cs typeface="Traditional Arabic" panose="02020603050405020304" pitchFamily="18" charset="-78"/>
                        </a:rPr>
                        <a:t> من العملاء بالنسبة لكل طلبية و </a:t>
                      </a:r>
                      <a:r>
                        <a:rPr lang="ar-SY" sz="2400" kern="1200" dirty="0" smtClean="0">
                          <a:effectLst/>
                          <a:latin typeface="Traditional Arabic" panose="02020603050405020304" pitchFamily="18" charset="-78"/>
                          <a:cs typeface="Traditional Arabic" panose="02020603050405020304" pitchFamily="18" charset="-78"/>
                        </a:rPr>
                        <a:t>تختلف </a:t>
                      </a:r>
                      <a:r>
                        <a:rPr lang="ar-SY" sz="2800" kern="1200" dirty="0" err="1" smtClean="0">
                          <a:effectLst/>
                          <a:latin typeface="Traditional Arabic" panose="02020603050405020304" pitchFamily="18" charset="-78"/>
                          <a:cs typeface="Traditional Arabic" panose="02020603050405020304" pitchFamily="18" charset="-78"/>
                        </a:rPr>
                        <a:t>مو</a:t>
                      </a:r>
                      <a:r>
                        <a:rPr lang="ar-DZ" sz="2800" kern="1200" smtClean="0">
                          <a:effectLst/>
                          <a:latin typeface="Traditional Arabic" panose="02020603050405020304" pitchFamily="18" charset="-78"/>
                          <a:cs typeface="Traditional Arabic" panose="02020603050405020304" pitchFamily="18" charset="-78"/>
                        </a:rPr>
                        <a:t>ا</a:t>
                      </a:r>
                      <a:r>
                        <a:rPr lang="ar-SY" sz="2800" kern="1200" smtClean="0">
                          <a:effectLst/>
                          <a:latin typeface="Traditional Arabic" panose="02020603050405020304" pitchFamily="18" charset="-78"/>
                          <a:cs typeface="Traditional Arabic" panose="02020603050405020304" pitchFamily="18" charset="-78"/>
                        </a:rPr>
                        <a:t>صفات </a:t>
                      </a:r>
                      <a:r>
                        <a:rPr lang="ar-SY" sz="2800" kern="1200" dirty="0" smtClean="0">
                          <a:effectLst/>
                          <a:latin typeface="Traditional Arabic" panose="02020603050405020304" pitchFamily="18" charset="-78"/>
                          <a:cs typeface="Traditional Arabic" panose="02020603050405020304" pitchFamily="18" charset="-78"/>
                        </a:rPr>
                        <a:t>و خصائص السلع المنتجة باختلاف الطلب و العميل (تتغير المواد بحسب تغير الطلبية )</a:t>
                      </a:r>
                      <a:endParaRPr lang="en-US" sz="2800" dirty="0">
                        <a:latin typeface="Traditional Arabic" panose="02020603050405020304" pitchFamily="18" charset="-78"/>
                        <a:cs typeface="Traditional Arabic" panose="02020603050405020304" pitchFamily="18"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SY" sz="2800" kern="1200" dirty="0" smtClean="0">
                          <a:effectLst/>
                          <a:latin typeface="Traditional Arabic" panose="02020603050405020304" pitchFamily="18" charset="-78"/>
                          <a:cs typeface="Traditional Arabic" panose="02020603050405020304" pitchFamily="18" charset="-78"/>
                        </a:rPr>
                        <a:t>بمعنى </a:t>
                      </a:r>
                      <a:r>
                        <a:rPr lang="ar-DZ" sz="2800" kern="1200" dirty="0" smtClean="0">
                          <a:effectLst/>
                          <a:latin typeface="Traditional Arabic" panose="02020603050405020304" pitchFamily="18" charset="-78"/>
                          <a:cs typeface="Traditional Arabic" panose="02020603050405020304" pitchFamily="18" charset="-78"/>
                        </a:rPr>
                        <a:t>إ</a:t>
                      </a:r>
                      <a:r>
                        <a:rPr lang="ar-SY" sz="2800" kern="1200" dirty="0" smtClean="0">
                          <a:effectLst/>
                          <a:latin typeface="Traditional Arabic" panose="02020603050405020304" pitchFamily="18" charset="-78"/>
                          <a:cs typeface="Traditional Arabic" panose="02020603050405020304" pitchFamily="18" charset="-78"/>
                        </a:rPr>
                        <a:t>نتاج سلع نمطية متشابهة يتكرر إنتاجها على طول حياة المؤسسة حيث تنتج بكميات كبيرة و يتم إنتاجها من دون طلب (دون النظر إلى الطلب )</a:t>
                      </a:r>
                      <a:endParaRPr lang="en-US" sz="2800" kern="1200" dirty="0" smtClean="0">
                        <a:effectLst/>
                        <a:latin typeface="Traditional Arabic" panose="02020603050405020304" pitchFamily="18" charset="-78"/>
                        <a:cs typeface="Traditional Arabic" panose="02020603050405020304" pitchFamily="18" charset="-78"/>
                      </a:endParaRPr>
                    </a:p>
                    <a:p>
                      <a:pPr algn="r"/>
                      <a:endParaRPr lang="en-US" dirty="0"/>
                    </a:p>
                  </a:txBody>
                  <a:tcPr/>
                </a:tc>
              </a:tr>
            </a:tbl>
          </a:graphicData>
        </a:graphic>
      </p:graphicFrame>
    </p:spTree>
    <p:extLst>
      <p:ext uri="{BB962C8B-B14F-4D97-AF65-F5344CB8AC3E}">
        <p14:creationId xmlns:p14="http://schemas.microsoft.com/office/powerpoint/2010/main" val="292499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smtClean="0">
                <a:latin typeface="Traditional Arabic" pitchFamily="18" charset="-78"/>
                <a:cs typeface="Traditional Arabic" pitchFamily="18" charset="-78"/>
              </a:rPr>
              <a:t>الفصل السابع: وظيفة الانتاج في </a:t>
            </a:r>
            <a:r>
              <a:rPr lang="ar-DZ" sz="4000" dirty="0">
                <a:latin typeface="Traditional Arabic" pitchFamily="18" charset="-78"/>
                <a:cs typeface="Traditional Arabic" pitchFamily="18" charset="-78"/>
              </a:rPr>
              <a:t>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6" name="Arrondir un rectangle avec un coin diagonal 5"/>
          <p:cNvSpPr/>
          <p:nvPr/>
        </p:nvSpPr>
        <p:spPr>
          <a:xfrm>
            <a:off x="7030764" y="894656"/>
            <a:ext cx="1909446" cy="72008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800" b="1" dirty="0" smtClean="0">
                <a:latin typeface="Traditional Arabic" panose="02020603050405020304" pitchFamily="18" charset="-78"/>
                <a:cs typeface="Traditional Arabic" panose="02020603050405020304" pitchFamily="18" charset="-78"/>
              </a:rPr>
              <a:t>وظيفة الإنتاج</a:t>
            </a:r>
            <a:endParaRPr lang="en-US" sz="2800" dirty="0">
              <a:latin typeface="Traditional Arabic" panose="02020603050405020304" pitchFamily="18" charset="-78"/>
              <a:cs typeface="Traditional Arabic" panose="02020603050405020304" pitchFamily="18" charset="-78"/>
            </a:endParaRPr>
          </a:p>
        </p:txBody>
      </p:sp>
      <p:sp>
        <p:nvSpPr>
          <p:cNvPr id="9" name="Arrondir un rectangle avec un coin diagonal 8"/>
          <p:cNvSpPr/>
          <p:nvPr/>
        </p:nvSpPr>
        <p:spPr>
          <a:xfrm>
            <a:off x="251520" y="1772816"/>
            <a:ext cx="8496944" cy="1944216"/>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rtl="1"/>
            <a:r>
              <a:rPr lang="ar-DZ" sz="2400" dirty="0">
                <a:latin typeface="Traditional Arabic" panose="02020603050405020304" pitchFamily="18" charset="-78"/>
                <a:cs typeface="Traditional Arabic" panose="02020603050405020304" pitchFamily="18" charset="-78"/>
              </a:rPr>
              <a:t>الإنتاج هو المحور الأساسي الذي تقوم عليه المؤسسة وهذا بتوفير الاحتياجات اللازمة </a:t>
            </a:r>
            <a:r>
              <a:rPr lang="ar-DZ" sz="2400" dirty="0" smtClean="0">
                <a:latin typeface="Traditional Arabic" panose="02020603050405020304" pitchFamily="18" charset="-78"/>
                <a:cs typeface="Traditional Arabic" panose="02020603050405020304" pitchFamily="18" charset="-78"/>
              </a:rPr>
              <a:t>لذ</a:t>
            </a:r>
            <a:r>
              <a:rPr lang="ar-DZ" sz="2400" dirty="0">
                <a:latin typeface="Traditional Arabic" panose="02020603050405020304" pitchFamily="18" charset="-78"/>
                <a:cs typeface="Traditional Arabic" panose="02020603050405020304" pitchFamily="18" charset="-78"/>
              </a:rPr>
              <a:t>ل</a:t>
            </a:r>
            <a:r>
              <a:rPr lang="ar-DZ" sz="2400" dirty="0" smtClean="0">
                <a:latin typeface="Traditional Arabic" panose="02020603050405020304" pitchFamily="18" charset="-78"/>
                <a:cs typeface="Traditional Arabic" panose="02020603050405020304" pitchFamily="18" charset="-78"/>
              </a:rPr>
              <a:t>ك </a:t>
            </a:r>
            <a:r>
              <a:rPr lang="ar-DZ" sz="2400" dirty="0">
                <a:latin typeface="Traditional Arabic" panose="02020603050405020304" pitchFamily="18" charset="-78"/>
                <a:cs typeface="Traditional Arabic" panose="02020603050405020304" pitchFamily="18" charset="-78"/>
              </a:rPr>
              <a:t>وظيفة الإنتاج هي مجموعة من المهام و النشطات و العمليات </a:t>
            </a:r>
            <a:r>
              <a:rPr lang="ar-DZ" sz="2400" dirty="0" smtClean="0">
                <a:latin typeface="Traditional Arabic" panose="02020603050405020304" pitchFamily="18" charset="-78"/>
                <a:cs typeface="Traditional Arabic" panose="02020603050405020304" pitchFamily="18" charset="-78"/>
              </a:rPr>
              <a:t>المسؤولة </a:t>
            </a:r>
            <a:r>
              <a:rPr lang="ar-DZ" sz="2400" dirty="0">
                <a:latin typeface="Traditional Arabic" panose="02020603050405020304" pitchFamily="18" charset="-78"/>
                <a:cs typeface="Traditional Arabic" panose="02020603050405020304" pitchFamily="18" charset="-78"/>
              </a:rPr>
              <a:t>عن تجميع العدد والنوع المناسب من الآلات و المباني و التكنولوجيات و اختيار الموقع المناسب للمؤسسة قصد إنتاج سلع أو تقديم خدمات وهذا الاختيار من أجل تقليل التكاليف من دون إهمال خصائص الجودة و النوعية </a:t>
            </a:r>
            <a:endParaRPr lang="en-US" sz="2400" dirty="0">
              <a:latin typeface="Traditional Arabic" panose="02020603050405020304" pitchFamily="18" charset="-78"/>
              <a:cs typeface="Traditional Arabic" panose="02020603050405020304" pitchFamily="18" charset="-78"/>
            </a:endParaRPr>
          </a:p>
        </p:txBody>
      </p:sp>
      <p:sp>
        <p:nvSpPr>
          <p:cNvPr id="11" name="Arrondir un rectangle avec un coin diagonal 10"/>
          <p:cNvSpPr/>
          <p:nvPr/>
        </p:nvSpPr>
        <p:spPr>
          <a:xfrm>
            <a:off x="7164288" y="3861048"/>
            <a:ext cx="1909446" cy="72008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إدارة وظيفة الإنتاج</a:t>
            </a:r>
            <a:endParaRPr lang="en-US" sz="2400" dirty="0">
              <a:latin typeface="Traditional Arabic" panose="02020603050405020304" pitchFamily="18" charset="-78"/>
              <a:cs typeface="Traditional Arabic" panose="02020603050405020304" pitchFamily="18" charset="-78"/>
            </a:endParaRPr>
          </a:p>
        </p:txBody>
      </p:sp>
      <p:sp>
        <p:nvSpPr>
          <p:cNvPr id="2" name="Arrondir un rectangle avec un coin diagonal 1"/>
          <p:cNvSpPr/>
          <p:nvPr/>
        </p:nvSpPr>
        <p:spPr>
          <a:xfrm>
            <a:off x="395536" y="4725144"/>
            <a:ext cx="8136904" cy="2132856"/>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rtl="1"/>
            <a:r>
              <a:rPr lang="ar-DZ" sz="2400" dirty="0">
                <a:latin typeface="Traditional Arabic" panose="02020603050405020304" pitchFamily="18" charset="-78"/>
                <a:cs typeface="Traditional Arabic" panose="02020603050405020304" pitchFamily="18" charset="-78"/>
              </a:rPr>
              <a:t>هي الجهاز الإداري الذي يتولى نشطات </a:t>
            </a:r>
            <a:r>
              <a:rPr lang="ar-DZ" sz="2400" b="1" dirty="0">
                <a:solidFill>
                  <a:schemeClr val="tx2"/>
                </a:solidFill>
                <a:latin typeface="Traditional Arabic" panose="02020603050405020304" pitchFamily="18" charset="-78"/>
                <a:cs typeface="Traditional Arabic" panose="02020603050405020304" pitchFamily="18" charset="-78"/>
              </a:rPr>
              <a:t>التخطيط التنظيم و الرقابة </a:t>
            </a:r>
            <a:r>
              <a:rPr lang="ar-DZ" sz="2400" dirty="0">
                <a:latin typeface="Traditional Arabic" panose="02020603050405020304" pitchFamily="18" charset="-78"/>
                <a:cs typeface="Traditional Arabic" panose="02020603050405020304" pitchFamily="18" charset="-78"/>
              </a:rPr>
              <a:t>الخاصة بأنشطة الإنتاج في المؤسسة وإدارتها بحكمة و إدارتها عن طريق الاستغلال الأمثل للعناصر المادية المتاحة و مع زيادة و رفع كفاءة الاستغلال و </a:t>
            </a:r>
            <a:r>
              <a:rPr lang="ar-DZ" sz="2400" dirty="0" smtClean="0">
                <a:latin typeface="Traditional Arabic" panose="02020603050405020304" pitchFamily="18" charset="-78"/>
                <a:cs typeface="Traditional Arabic" panose="02020603050405020304" pitchFamily="18" charset="-78"/>
              </a:rPr>
              <a:t>ذلك </a:t>
            </a:r>
            <a:r>
              <a:rPr lang="ar-DZ" sz="2400" dirty="0">
                <a:latin typeface="Traditional Arabic" panose="02020603050405020304" pitchFamily="18" charset="-78"/>
                <a:cs typeface="Traditional Arabic" panose="02020603050405020304" pitchFamily="18" charset="-78"/>
              </a:rPr>
              <a:t>بتقليل الأوقات الضائعة و المنتجات التالفة بما يحقق أهداف المؤسسة </a:t>
            </a:r>
            <a:r>
              <a:rPr lang="ar-DZ" sz="2400" dirty="0" smtClean="0">
                <a:latin typeface="Traditional Arabic" panose="02020603050405020304" pitchFamily="18" charset="-78"/>
                <a:cs typeface="Traditional Arabic" panose="02020603050405020304" pitchFamily="18" charset="-78"/>
              </a:rPr>
              <a:t>بأحسن </a:t>
            </a:r>
            <a:r>
              <a:rPr lang="ar-DZ" sz="2400" dirty="0">
                <a:latin typeface="Traditional Arabic" panose="02020603050405020304" pitchFamily="18" charset="-78"/>
                <a:cs typeface="Traditional Arabic" panose="02020603050405020304" pitchFamily="18" charset="-78"/>
              </a:rPr>
              <a:t>وسيلة و أقل تكلفة في حدود الإمكانيات و الموارد المتاحة للمؤسسة </a:t>
            </a:r>
            <a:endParaRPr lang="en-US"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6449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anim calcmode="lin" valueType="num">
                                      <p:cBhvr>
                                        <p:cTn id="20" dur="1000" fill="hold"/>
                                        <p:tgtEl>
                                          <p:spTgt spid="11"/>
                                        </p:tgtEl>
                                        <p:attrNameLst>
                                          <p:attrName>ppt_x</p:attrName>
                                        </p:attrNameLst>
                                      </p:cBhvr>
                                      <p:tavLst>
                                        <p:tav tm="0">
                                          <p:val>
                                            <p:strVal val="#ppt_x"/>
                                          </p:val>
                                        </p:tav>
                                        <p:tav tm="100000">
                                          <p:val>
                                            <p:strVal val="#ppt_x"/>
                                          </p:val>
                                        </p:tav>
                                      </p:tavLst>
                                    </p:anim>
                                    <p:anim calcmode="lin" valueType="num">
                                      <p:cBhvr>
                                        <p:cTn id="2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arn(inVertical)">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1"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20544" y="91245"/>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
        <p:nvSpPr>
          <p:cNvPr id="6" name="Arrondir un rectangle avec un coin diagonal 5"/>
          <p:cNvSpPr/>
          <p:nvPr/>
        </p:nvSpPr>
        <p:spPr>
          <a:xfrm>
            <a:off x="7030764" y="894656"/>
            <a:ext cx="1909446" cy="72008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b="1" dirty="0">
                <a:latin typeface="Traditional Arabic" panose="02020603050405020304" pitchFamily="18" charset="-78"/>
                <a:cs typeface="Traditional Arabic" panose="02020603050405020304" pitchFamily="18" charset="-78"/>
              </a:rPr>
              <a:t>أهمية وظيفة الإنتاج</a:t>
            </a:r>
            <a:endParaRPr lang="en-US" sz="2400" b="1" dirty="0">
              <a:latin typeface="Traditional Arabic" panose="02020603050405020304" pitchFamily="18" charset="-78"/>
              <a:cs typeface="Traditional Arabic" panose="02020603050405020304" pitchFamily="18" charset="-78"/>
            </a:endParaRPr>
          </a:p>
        </p:txBody>
      </p:sp>
      <p:sp>
        <p:nvSpPr>
          <p:cNvPr id="7" name="Arrondir un rectangle avec un coin diagonal 6"/>
          <p:cNvSpPr/>
          <p:nvPr/>
        </p:nvSpPr>
        <p:spPr>
          <a:xfrm>
            <a:off x="1187624" y="2098204"/>
            <a:ext cx="7598078" cy="648072"/>
          </a:xfrm>
          <a:prstGeom prst="round2DiagRect">
            <a:avLst/>
          </a:prstGeom>
        </p:spPr>
        <p:style>
          <a:lnRef idx="3">
            <a:schemeClr val="lt1"/>
          </a:lnRef>
          <a:fillRef idx="1">
            <a:schemeClr val="accent3"/>
          </a:fillRef>
          <a:effectRef idx="1">
            <a:schemeClr val="accent3"/>
          </a:effectRef>
          <a:fontRef idx="minor">
            <a:schemeClr val="lt1"/>
          </a:fontRef>
        </p:style>
        <p:txBody>
          <a:bodyPr rtlCol="0" anchor="ctr"/>
          <a:lstStyle/>
          <a:p>
            <a:pPr algn="r"/>
            <a:r>
              <a:rPr lang="ar-DZ" sz="3200" dirty="0">
                <a:latin typeface="Traditional Arabic" panose="02020603050405020304" pitchFamily="18" charset="-78"/>
                <a:cs typeface="Traditional Arabic" panose="02020603050405020304" pitchFamily="18" charset="-78"/>
              </a:rPr>
              <a:t>محور النشاط الاقتصادي و الإنتاجي </a:t>
            </a:r>
            <a:endParaRPr lang="en-US" sz="3200" b="1" dirty="0">
              <a:latin typeface="Traditional Arabic" panose="02020603050405020304" pitchFamily="18" charset="-78"/>
              <a:cs typeface="Traditional Arabic" panose="02020603050405020304" pitchFamily="18" charset="-78"/>
            </a:endParaRPr>
          </a:p>
        </p:txBody>
      </p:sp>
      <p:sp>
        <p:nvSpPr>
          <p:cNvPr id="8" name="Arrondir un rectangle avec un coin diagonal 7"/>
          <p:cNvSpPr/>
          <p:nvPr/>
        </p:nvSpPr>
        <p:spPr>
          <a:xfrm>
            <a:off x="875184" y="2988444"/>
            <a:ext cx="7598078" cy="855712"/>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rtl="1"/>
            <a:r>
              <a:rPr lang="ar-DZ" sz="2800" dirty="0">
                <a:latin typeface="Traditional Arabic" panose="02020603050405020304" pitchFamily="18" charset="-78"/>
                <a:cs typeface="Traditional Arabic" panose="02020603050405020304" pitchFamily="18" charset="-78"/>
              </a:rPr>
              <a:t>وهي </a:t>
            </a:r>
            <a:r>
              <a:rPr lang="ar-DZ" sz="2800" dirty="0" smtClean="0">
                <a:latin typeface="Traditional Arabic" panose="02020603050405020304" pitchFamily="18" charset="-78"/>
                <a:cs typeface="Traditional Arabic" panose="02020603050405020304" pitchFamily="18" charset="-78"/>
              </a:rPr>
              <a:t>المسؤولة </a:t>
            </a:r>
            <a:r>
              <a:rPr lang="ar-DZ" sz="2800" dirty="0">
                <a:latin typeface="Traditional Arabic" panose="02020603050405020304" pitchFamily="18" charset="-78"/>
                <a:cs typeface="Traditional Arabic" panose="02020603050405020304" pitchFamily="18" charset="-78"/>
              </a:rPr>
              <a:t>عن توفير و إنتاج السلع و الخدمات و تقديم الخدمات التي تسع إلى إشباع احتياجات أفراد المجتمع </a:t>
            </a:r>
            <a:endParaRPr lang="en-US" sz="2800" b="1" dirty="0">
              <a:latin typeface="Traditional Arabic" panose="02020603050405020304" pitchFamily="18" charset="-78"/>
              <a:cs typeface="Traditional Arabic" panose="02020603050405020304" pitchFamily="18" charset="-78"/>
            </a:endParaRPr>
          </a:p>
        </p:txBody>
      </p:sp>
      <p:sp>
        <p:nvSpPr>
          <p:cNvPr id="10" name="Arrondir un rectangle avec un coin diagonal 9"/>
          <p:cNvSpPr/>
          <p:nvPr/>
        </p:nvSpPr>
        <p:spPr>
          <a:xfrm>
            <a:off x="387409" y="4005064"/>
            <a:ext cx="7598078" cy="93610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r" rtl="1"/>
            <a:r>
              <a:rPr lang="ar-DZ" sz="3200" dirty="0">
                <a:latin typeface="Traditional Arabic" panose="02020603050405020304" pitchFamily="18" charset="-78"/>
                <a:cs typeface="Traditional Arabic" panose="02020603050405020304" pitchFamily="18" charset="-78"/>
              </a:rPr>
              <a:t>تسعى إلى توفيرها بالكميات و الجودة العالية و التكلفة و الوقت المناسب </a:t>
            </a:r>
            <a:endParaRPr lang="en-US" sz="3200" dirty="0">
              <a:latin typeface="Traditional Arabic" panose="02020603050405020304" pitchFamily="18" charset="-78"/>
              <a:cs typeface="Traditional Arabic" panose="02020603050405020304" pitchFamily="18" charset="-78"/>
            </a:endParaRPr>
          </a:p>
        </p:txBody>
      </p:sp>
      <p:sp>
        <p:nvSpPr>
          <p:cNvPr id="2" name="Arrondir un rectangle avec un coin diagonal 1"/>
          <p:cNvSpPr/>
          <p:nvPr/>
        </p:nvSpPr>
        <p:spPr>
          <a:xfrm>
            <a:off x="0" y="5157192"/>
            <a:ext cx="7596336" cy="792088"/>
          </a:xfrm>
          <a:prstGeom prst="round2DiagRect">
            <a:avLst/>
          </a:prstGeom>
        </p:spPr>
        <p:style>
          <a:lnRef idx="1">
            <a:schemeClr val="accent4"/>
          </a:lnRef>
          <a:fillRef idx="3">
            <a:schemeClr val="accent4"/>
          </a:fillRef>
          <a:effectRef idx="2">
            <a:schemeClr val="accent4"/>
          </a:effectRef>
          <a:fontRef idx="minor">
            <a:schemeClr val="lt1"/>
          </a:fontRef>
        </p:style>
        <p:txBody>
          <a:bodyPr rtlCol="0" anchor="ctr"/>
          <a:lstStyle/>
          <a:p>
            <a:pPr algn="r" rtl="1"/>
            <a:r>
              <a:rPr lang="ar-DZ" sz="3200" dirty="0">
                <a:latin typeface="Traditional Arabic" panose="02020603050405020304" pitchFamily="18" charset="-78"/>
                <a:cs typeface="Traditional Arabic" panose="02020603050405020304" pitchFamily="18" charset="-78"/>
              </a:rPr>
              <a:t>كونها اساس ومعيار تقدم ورقي المجتمعات والبلدان</a:t>
            </a:r>
            <a:r>
              <a:rPr lang="ar-DZ" dirty="0"/>
              <a:t>.</a:t>
            </a:r>
            <a:endParaRPr lang="en-US" dirty="0"/>
          </a:p>
          <a:p>
            <a:pPr algn="l" rtl="1"/>
            <a:r>
              <a:rPr lang="ar-DZ" dirty="0"/>
              <a:t> </a:t>
            </a:r>
            <a:endParaRPr lang="en-US" dirty="0"/>
          </a:p>
        </p:txBody>
      </p:sp>
      <p:sp>
        <p:nvSpPr>
          <p:cNvPr id="11"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smtClean="0">
                <a:latin typeface="Traditional Arabic" pitchFamily="18" charset="-78"/>
                <a:cs typeface="Traditional Arabic" pitchFamily="18" charset="-78"/>
              </a:rPr>
              <a:t>الفصل السابع: وظيفة الانتاج في </a:t>
            </a:r>
            <a:r>
              <a:rPr lang="ar-DZ" sz="4000" dirty="0">
                <a:latin typeface="Traditional Arabic" pitchFamily="18" charset="-78"/>
                <a:cs typeface="Traditional Arabic" pitchFamily="18" charset="-78"/>
              </a:rPr>
              <a:t>المؤسسة</a:t>
            </a:r>
            <a:endParaRPr kumimoji="0" lang="en-US" sz="4000" b="1" i="0" u="none" strike="noStrike" kern="1200" cap="none" spc="0" normalizeH="0" baseline="0" noProof="0" dirty="0" smtClean="0">
              <a:ln>
                <a:noFill/>
              </a:ln>
              <a:solidFill>
                <a:schemeClr val="lt1"/>
              </a:solidFill>
              <a:effectLst/>
              <a:uLnTx/>
              <a:uFillTx/>
              <a:latin typeface="Traditional Arabic" pitchFamily="18" charset="-78"/>
              <a:cs typeface="Traditional Arabic" pitchFamily="18" charset="-78"/>
            </a:endParaRPr>
          </a:p>
        </p:txBody>
      </p:sp>
    </p:spTree>
    <p:extLst>
      <p:ext uri="{BB962C8B-B14F-4D97-AF65-F5344CB8AC3E}">
        <p14:creationId xmlns:p14="http://schemas.microsoft.com/office/powerpoint/2010/main" val="44298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الفصل السابع: وظيفة الانتاج في المؤسسة</a:t>
            </a:r>
            <a:endParaRPr lang="en-US" sz="4000" b="1" dirty="0">
              <a:latin typeface="Traditional Arabic" pitchFamily="18" charset="-78"/>
              <a:cs typeface="Traditional Arabic" pitchFamily="18" charset="-78"/>
            </a:endParaRPr>
          </a:p>
        </p:txBody>
      </p:sp>
      <p:sp>
        <p:nvSpPr>
          <p:cNvPr id="5" name="Rectangle à coins arrondis 4"/>
          <p:cNvSpPr/>
          <p:nvPr/>
        </p:nvSpPr>
        <p:spPr>
          <a:xfrm>
            <a:off x="611560" y="908720"/>
            <a:ext cx="8318158" cy="122413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r"/>
            <a:r>
              <a:rPr lang="ar-DZ" sz="2800" b="1" dirty="0">
                <a:latin typeface="Traditional Arabic" panose="02020603050405020304" pitchFamily="18" charset="-78"/>
                <a:cs typeface="Traditional Arabic" panose="02020603050405020304" pitchFamily="18" charset="-78"/>
              </a:rPr>
              <a:t>أهداف إدارة الإنتاج</a:t>
            </a:r>
            <a:r>
              <a:rPr lang="ar-DZ" sz="2800" dirty="0">
                <a:latin typeface="Traditional Arabic" panose="02020603050405020304" pitchFamily="18" charset="-78"/>
                <a:cs typeface="Traditional Arabic" panose="02020603050405020304" pitchFamily="18" charset="-78"/>
              </a:rPr>
              <a:t>: إن إنتاج سلعة معينة بمواصفات و كميات محددة في وقت معين بأكبر قدر من الكفاءة، </a:t>
            </a:r>
            <a:r>
              <a:rPr lang="ar-DZ" sz="2800" dirty="0" smtClean="0">
                <a:latin typeface="Traditional Arabic" panose="02020603050405020304" pitchFamily="18" charset="-78"/>
                <a:cs typeface="Traditional Arabic" panose="02020603050405020304" pitchFamily="18" charset="-78"/>
              </a:rPr>
              <a:t>يحدد </a:t>
            </a:r>
            <a:r>
              <a:rPr lang="ar-DZ" sz="2800" dirty="0">
                <a:latin typeface="Traditional Arabic" panose="02020603050405020304" pitchFamily="18" charset="-78"/>
                <a:cs typeface="Traditional Arabic" panose="02020603050405020304" pitchFamily="18" charset="-78"/>
              </a:rPr>
              <a:t>لنا </a:t>
            </a:r>
            <a:r>
              <a:rPr lang="ar-DZ" sz="2800" dirty="0" smtClean="0">
                <a:latin typeface="Traditional Arabic" panose="02020603050405020304" pitchFamily="18" charset="-78"/>
                <a:cs typeface="Traditional Arabic" panose="02020603050405020304" pitchFamily="18" charset="-78"/>
              </a:rPr>
              <a:t>نوعين من الأهداف تسعى </a:t>
            </a:r>
            <a:r>
              <a:rPr lang="ar-DZ" sz="2800" dirty="0">
                <a:latin typeface="Traditional Arabic" panose="02020603050405020304" pitchFamily="18" charset="-78"/>
                <a:cs typeface="Traditional Arabic" panose="02020603050405020304" pitchFamily="18" charset="-78"/>
              </a:rPr>
              <a:t>الإدارة </a:t>
            </a:r>
            <a:r>
              <a:rPr lang="ar-DZ" sz="2800" dirty="0" smtClean="0">
                <a:latin typeface="Traditional Arabic" panose="02020603050405020304" pitchFamily="18" charset="-78"/>
                <a:cs typeface="Traditional Arabic" panose="02020603050405020304" pitchFamily="18" charset="-78"/>
              </a:rPr>
              <a:t>لتحقيقها وهي:</a:t>
            </a:r>
            <a:endParaRPr lang="en-US" dirty="0"/>
          </a:p>
        </p:txBody>
      </p:sp>
      <p:graphicFrame>
        <p:nvGraphicFramePr>
          <p:cNvPr id="6" name="Diagramme 5"/>
          <p:cNvGraphicFramePr/>
          <p:nvPr>
            <p:extLst>
              <p:ext uri="{D42A27DB-BD31-4B8C-83A1-F6EECF244321}">
                <p14:modId xmlns:p14="http://schemas.microsoft.com/office/powerpoint/2010/main" val="462711526"/>
              </p:ext>
            </p:extLst>
          </p:nvPr>
        </p:nvGraphicFramePr>
        <p:xfrm>
          <a:off x="632399" y="3717032"/>
          <a:ext cx="8174141" cy="216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à coins arrondis 6"/>
          <p:cNvSpPr/>
          <p:nvPr/>
        </p:nvSpPr>
        <p:spPr>
          <a:xfrm>
            <a:off x="3415311" y="2492896"/>
            <a:ext cx="2520280" cy="12961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dirty="0" smtClean="0">
                <a:latin typeface="Traditional Arabic" panose="02020603050405020304" pitchFamily="18" charset="-78"/>
                <a:cs typeface="Traditional Arabic" panose="02020603050405020304" pitchFamily="18" charset="-78"/>
              </a:rPr>
              <a:t>أهداف وظيفة أو إدارة الإنتاج</a:t>
            </a:r>
            <a:endParaRPr lang="en-US" sz="3200" dirty="0">
              <a:latin typeface="Traditional Arabic" panose="02020603050405020304" pitchFamily="18" charset="-78"/>
              <a:cs typeface="Traditional Arabic" panose="02020603050405020304" pitchFamily="18" charset="-78"/>
            </a:endParaRPr>
          </a:p>
        </p:txBody>
      </p:sp>
      <p:sp>
        <p:nvSpPr>
          <p:cNvPr id="8" name="Rectangle 7"/>
          <p:cNvSpPr/>
          <p:nvPr/>
        </p:nvSpPr>
        <p:spPr>
          <a:xfrm>
            <a:off x="2232808" y="5805264"/>
            <a:ext cx="4544834" cy="369332"/>
          </a:xfrm>
          <a:prstGeom prst="rect">
            <a:avLst/>
          </a:prstGeom>
        </p:spPr>
        <p:txBody>
          <a:bodyPr wrap="none">
            <a:spAutoFit/>
          </a:bodyPr>
          <a:lstStyle/>
          <a:p>
            <a:r>
              <a:rPr lang="ar-DZ" dirty="0"/>
              <a:t>وعلى العموم يمكن ذكر أهداف إدارة الانتاج في النقاط التالية</a:t>
            </a:r>
            <a:endParaRPr lang="en-US" dirty="0"/>
          </a:p>
        </p:txBody>
      </p:sp>
    </p:spTree>
    <p:extLst>
      <p:ext uri="{BB962C8B-B14F-4D97-AF65-F5344CB8AC3E}">
        <p14:creationId xmlns:p14="http://schemas.microsoft.com/office/powerpoint/2010/main" val="398635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1244" y="158732"/>
            <a:ext cx="8786874" cy="715962"/>
          </a:xfrm>
          <a:prstGeom prst="rect">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latin typeface="Traditional Arabic" pitchFamily="18" charset="-78"/>
                <a:cs typeface="Traditional Arabic" pitchFamily="18" charset="-78"/>
              </a:rPr>
              <a:t>الفصل السابع: وظيفة الانتاج في المؤسسة</a:t>
            </a:r>
            <a:endParaRPr lang="en-US" sz="4000" b="1" dirty="0">
              <a:latin typeface="Traditional Arabic" pitchFamily="18" charset="-78"/>
              <a:cs typeface="Traditional Arabic" pitchFamily="18" charset="-78"/>
            </a:endParaRPr>
          </a:p>
        </p:txBody>
      </p:sp>
      <p:sp>
        <p:nvSpPr>
          <p:cNvPr id="6" name="Arrondir un rectangle avec un coin diagonal 5"/>
          <p:cNvSpPr/>
          <p:nvPr/>
        </p:nvSpPr>
        <p:spPr>
          <a:xfrm>
            <a:off x="1584902" y="908720"/>
            <a:ext cx="7344816" cy="1296144"/>
          </a:xfrm>
          <a:prstGeom prst="round2DiagRect">
            <a:avLst/>
          </a:prstGeom>
          <a:effectLst>
            <a:glow rad="228600">
              <a:schemeClr val="accent4">
                <a:satMod val="175000"/>
                <a:alpha val="40000"/>
              </a:schemeClr>
            </a:glow>
          </a:effectLst>
        </p:spPr>
        <p:style>
          <a:lnRef idx="2">
            <a:schemeClr val="accent5"/>
          </a:lnRef>
          <a:fillRef idx="1">
            <a:schemeClr val="lt1"/>
          </a:fillRef>
          <a:effectRef idx="0">
            <a:schemeClr val="accent5"/>
          </a:effectRef>
          <a:fontRef idx="minor">
            <a:schemeClr val="dk1"/>
          </a:fontRef>
        </p:style>
        <p:txBody>
          <a:bodyPr rtlCol="0" anchor="ctr"/>
          <a:lstStyle/>
          <a:p>
            <a:pPr algn="r"/>
            <a:r>
              <a:rPr lang="ar-DZ" sz="2400" b="1" dirty="0" smtClean="0">
                <a:latin typeface="Traditional Arabic" panose="02020603050405020304" pitchFamily="18" charset="-78"/>
                <a:cs typeface="Traditional Arabic" panose="02020603050405020304" pitchFamily="18" charset="-78"/>
              </a:rPr>
              <a:t>زيادة الانتاج: وذلك من خلال   – </a:t>
            </a:r>
            <a:r>
              <a:rPr lang="ar-DZ" sz="2400" dirty="0" smtClean="0">
                <a:latin typeface="Traditional Arabic" panose="02020603050405020304" pitchFamily="18" charset="-78"/>
                <a:cs typeface="Traditional Arabic" panose="02020603050405020304" pitchFamily="18" charset="-78"/>
              </a:rPr>
              <a:t>زيادة عدد الوحدات أو القطع المنتجة.</a:t>
            </a:r>
          </a:p>
          <a:p>
            <a:pPr algn="r"/>
            <a:r>
              <a:rPr lang="ar-DZ" sz="2400" dirty="0" smtClean="0">
                <a:latin typeface="Traditional Arabic" panose="02020603050405020304" pitchFamily="18" charset="-78"/>
                <a:cs typeface="Traditional Arabic" panose="02020603050405020304" pitchFamily="18" charset="-78"/>
              </a:rPr>
              <a:t>                                   - تحقيق التكامل الرأسي أو الاندماج العمودي</a:t>
            </a:r>
          </a:p>
          <a:p>
            <a:pPr algn="r" rtl="1"/>
            <a:r>
              <a:rPr lang="ar-DZ" sz="2400" dirty="0" smtClean="0">
                <a:latin typeface="Traditional Arabic" panose="02020603050405020304" pitchFamily="18" charset="-78"/>
                <a:cs typeface="Traditional Arabic" panose="02020603050405020304" pitchFamily="18" charset="-78"/>
              </a:rPr>
              <a:t>                                    - تحقيق التكامل الأفقي أو الاندماج الأفقي. </a:t>
            </a:r>
            <a:endParaRPr lang="en-US" sz="2400" dirty="0">
              <a:latin typeface="Traditional Arabic" panose="02020603050405020304" pitchFamily="18" charset="-78"/>
              <a:cs typeface="Traditional Arabic" panose="02020603050405020304" pitchFamily="18" charset="-78"/>
            </a:endParaRPr>
          </a:p>
        </p:txBody>
      </p:sp>
      <p:sp>
        <p:nvSpPr>
          <p:cNvPr id="7" name="Arrondir un rectangle avec un coin diagonal 6"/>
          <p:cNvSpPr/>
          <p:nvPr/>
        </p:nvSpPr>
        <p:spPr>
          <a:xfrm>
            <a:off x="899592" y="2420888"/>
            <a:ext cx="7776864" cy="1224136"/>
          </a:xfrm>
          <a:prstGeom prst="round2DiagRect">
            <a:avLst/>
          </a:prstGeom>
          <a:effectLst>
            <a:glow rad="228600">
              <a:schemeClr val="accent4">
                <a:satMod val="175000"/>
                <a:alpha val="40000"/>
              </a:schemeClr>
            </a:glow>
          </a:effectLst>
        </p:spPr>
        <p:style>
          <a:lnRef idx="2">
            <a:schemeClr val="accent5"/>
          </a:lnRef>
          <a:fillRef idx="1">
            <a:schemeClr val="lt1"/>
          </a:fillRef>
          <a:effectRef idx="0">
            <a:schemeClr val="accent5"/>
          </a:effectRef>
          <a:fontRef idx="minor">
            <a:schemeClr val="dk1"/>
          </a:fontRef>
        </p:style>
        <p:txBody>
          <a:bodyPr rtlCol="0" anchor="ctr"/>
          <a:lstStyle/>
          <a:p>
            <a:pPr algn="r"/>
            <a:r>
              <a:rPr lang="ar-DZ" sz="2800" b="1" dirty="0">
                <a:latin typeface="Traditional Arabic" panose="02020603050405020304" pitchFamily="18" charset="-78"/>
                <a:cs typeface="Traditional Arabic" panose="02020603050405020304" pitchFamily="18" charset="-78"/>
              </a:rPr>
              <a:t>خفض التكاليف</a:t>
            </a:r>
            <a:r>
              <a:rPr lang="ar-DZ" sz="2800" dirty="0">
                <a:latin typeface="Traditional Arabic" panose="02020603050405020304" pitchFamily="18" charset="-78"/>
                <a:cs typeface="Traditional Arabic" panose="02020603050405020304" pitchFamily="18" charset="-78"/>
              </a:rPr>
              <a:t>: إن تخفيض تكاليف الانتاج يعد من بين أهداف إدارة الانتاج وهذا بالطبع يودي إلى تخفيض اسعار بيع المنتجات وزيادة المبيعات وبالتالي زيادة الارباح</a:t>
            </a:r>
            <a:r>
              <a:rPr lang="ar-DZ" dirty="0"/>
              <a:t>.</a:t>
            </a:r>
            <a:endParaRPr lang="en-US" dirty="0"/>
          </a:p>
        </p:txBody>
      </p:sp>
      <p:sp>
        <p:nvSpPr>
          <p:cNvPr id="8" name="Arrondir un rectangle avec un coin diagonal 7"/>
          <p:cNvSpPr/>
          <p:nvPr/>
        </p:nvSpPr>
        <p:spPr>
          <a:xfrm>
            <a:off x="647849" y="3861048"/>
            <a:ext cx="7776864" cy="2448272"/>
          </a:xfrm>
          <a:prstGeom prst="round2DiagRect">
            <a:avLst/>
          </a:prstGeom>
          <a:effectLst>
            <a:glow rad="228600">
              <a:schemeClr val="accent4">
                <a:satMod val="175000"/>
                <a:alpha val="40000"/>
              </a:schemeClr>
            </a:glow>
          </a:effectLst>
        </p:spPr>
        <p:style>
          <a:lnRef idx="2">
            <a:schemeClr val="accent5"/>
          </a:lnRef>
          <a:fillRef idx="1">
            <a:schemeClr val="lt1"/>
          </a:fillRef>
          <a:effectRef idx="0">
            <a:schemeClr val="accent5"/>
          </a:effectRef>
          <a:fontRef idx="minor">
            <a:schemeClr val="dk1"/>
          </a:fontRef>
        </p:style>
        <p:txBody>
          <a:bodyPr rtlCol="0" anchor="ctr"/>
          <a:lstStyle/>
          <a:p>
            <a:pPr algn="r" rtl="1"/>
            <a:r>
              <a:rPr lang="ar-DZ" sz="2400" b="1" dirty="0">
                <a:latin typeface="Traditional Arabic" panose="02020603050405020304" pitchFamily="18" charset="-78"/>
                <a:cs typeface="Traditional Arabic" panose="02020603050405020304" pitchFamily="18" charset="-78"/>
              </a:rPr>
              <a:t>تحسين الاداء</a:t>
            </a:r>
            <a:r>
              <a:rPr lang="ar-DZ" sz="2400" dirty="0">
                <a:latin typeface="Traditional Arabic" panose="02020603050405020304" pitchFamily="18" charset="-78"/>
                <a:cs typeface="Traditional Arabic" panose="02020603050405020304" pitchFamily="18" charset="-78"/>
              </a:rPr>
              <a:t>: يعتبر هو الاخر من بين اهداف غدارة الانتاج، لان أغلب العمليات الانتاجية كثيرا ما تحتاج إلى تعديلات وتحسينات فيها حتى تزيد من تدفق العمل واستمراريته، ولأجل ذلك تقوم إدارة الانتاج بالتعاون مع إدارة الموارد البشرية، عن طريق ما يلي:</a:t>
            </a:r>
            <a:endParaRPr lang="en-US" sz="2400" dirty="0">
              <a:latin typeface="Traditional Arabic" panose="02020603050405020304" pitchFamily="18" charset="-78"/>
              <a:cs typeface="Traditional Arabic" panose="02020603050405020304" pitchFamily="18" charset="-78"/>
            </a:endParaRPr>
          </a:p>
          <a:p>
            <a:pPr lvl="0" algn="r" rtl="1"/>
            <a:r>
              <a:rPr lang="ar-DZ" sz="2400" dirty="0">
                <a:latin typeface="Traditional Arabic" panose="02020603050405020304" pitchFamily="18" charset="-78"/>
                <a:cs typeface="Traditional Arabic" panose="02020603050405020304" pitchFamily="18" charset="-78"/>
              </a:rPr>
              <a:t>تطوير أساليب التحفيز المادي،</a:t>
            </a:r>
            <a:endParaRPr lang="en-US" sz="2400" dirty="0">
              <a:latin typeface="Traditional Arabic" panose="02020603050405020304" pitchFamily="18" charset="-78"/>
              <a:cs typeface="Traditional Arabic" panose="02020603050405020304" pitchFamily="18" charset="-78"/>
            </a:endParaRPr>
          </a:p>
          <a:p>
            <a:pPr lvl="0" algn="r" rtl="1"/>
            <a:r>
              <a:rPr lang="ar-DZ" sz="2400" dirty="0">
                <a:latin typeface="Traditional Arabic" panose="02020603050405020304" pitchFamily="18" charset="-78"/>
                <a:cs typeface="Traditional Arabic" panose="02020603050405020304" pitchFamily="18" charset="-78"/>
              </a:rPr>
              <a:t>تطوير برامج التدريب والتنمية الادارية،</a:t>
            </a:r>
            <a:endParaRPr lang="en-US" sz="2400" dirty="0">
              <a:latin typeface="Traditional Arabic" panose="02020603050405020304" pitchFamily="18" charset="-78"/>
              <a:cs typeface="Traditional Arabic" panose="02020603050405020304" pitchFamily="18" charset="-78"/>
            </a:endParaRPr>
          </a:p>
          <a:p>
            <a:pPr lvl="0" algn="r" rtl="1"/>
            <a:r>
              <a:rPr lang="ar-DZ" sz="2400" dirty="0">
                <a:latin typeface="Traditional Arabic" panose="02020603050405020304" pitchFamily="18" charset="-78"/>
                <a:cs typeface="Traditional Arabic" panose="02020603050405020304" pitchFamily="18" charset="-78"/>
              </a:rPr>
              <a:t>تطوير العلاقات الانسانية واساليب التحفيز المعنوي</a:t>
            </a:r>
            <a:r>
              <a:rPr lang="ar-DZ" dirty="0"/>
              <a:t>.</a:t>
            </a:r>
            <a:endParaRPr lang="en-US" dirty="0"/>
          </a:p>
        </p:txBody>
      </p:sp>
    </p:spTree>
    <p:extLst>
      <p:ext uri="{BB962C8B-B14F-4D97-AF65-F5344CB8AC3E}">
        <p14:creationId xmlns:p14="http://schemas.microsoft.com/office/powerpoint/2010/main" val="1657439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fltVal val="0"/>
                                          </p:val>
                                        </p:tav>
                                        <p:tav tm="100000">
                                          <p:val>
                                            <p:strVal val="#ppt_w"/>
                                          </p:val>
                                        </p:tav>
                                      </p:tavLst>
                                    </p:anim>
                                    <p:anim calcmode="lin" valueType="num">
                                      <p:cBhvr>
                                        <p:cTn id="24" dur="1000" fill="hold"/>
                                        <p:tgtEl>
                                          <p:spTgt spid="8"/>
                                        </p:tgtEl>
                                        <p:attrNameLst>
                                          <p:attrName>ppt_h</p:attrName>
                                        </p:attrNameLst>
                                      </p:cBhvr>
                                      <p:tavLst>
                                        <p:tav tm="0">
                                          <p:val>
                                            <p:fltVal val="0"/>
                                          </p:val>
                                        </p:tav>
                                        <p:tav tm="100000">
                                          <p:val>
                                            <p:strVal val="#ppt_h"/>
                                          </p:val>
                                        </p:tav>
                                      </p:tavLst>
                                    </p:anim>
                                    <p:anim calcmode="lin" valueType="num">
                                      <p:cBhvr>
                                        <p:cTn id="25" dur="1000" fill="hold"/>
                                        <p:tgtEl>
                                          <p:spTgt spid="8"/>
                                        </p:tgtEl>
                                        <p:attrNameLst>
                                          <p:attrName>style.rotation</p:attrName>
                                        </p:attrNameLst>
                                      </p:cBhvr>
                                      <p:tavLst>
                                        <p:tav tm="0">
                                          <p:val>
                                            <p:fltVal val="90"/>
                                          </p:val>
                                        </p:tav>
                                        <p:tav tm="100000">
                                          <p:val>
                                            <p:fltVal val="0"/>
                                          </p:val>
                                        </p:tav>
                                      </p:tavLst>
                                    </p:anim>
                                    <p:animEffect transition="in" filter="fade">
                                      <p:cBhvr>
                                        <p:cTn id="2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iagonal 3"/>
          <p:cNvSpPr/>
          <p:nvPr/>
        </p:nvSpPr>
        <p:spPr>
          <a:xfrm>
            <a:off x="323528" y="2060848"/>
            <a:ext cx="8208912" cy="1872208"/>
          </a:xfrm>
          <a:prstGeom prst="round2DiagRect">
            <a:avLst/>
          </a:prstGeom>
          <a:effectLst>
            <a:glow rad="228600">
              <a:schemeClr val="accent4">
                <a:satMod val="175000"/>
                <a:alpha val="40000"/>
              </a:schemeClr>
            </a:glow>
          </a:effectLst>
        </p:spPr>
        <p:style>
          <a:lnRef idx="2">
            <a:schemeClr val="accent5"/>
          </a:lnRef>
          <a:fillRef idx="1">
            <a:schemeClr val="lt1"/>
          </a:fillRef>
          <a:effectRef idx="0">
            <a:schemeClr val="accent5"/>
          </a:effectRef>
          <a:fontRef idx="minor">
            <a:schemeClr val="dk1"/>
          </a:fontRef>
        </p:style>
        <p:txBody>
          <a:bodyPr rtlCol="0" anchor="ctr"/>
          <a:lstStyle/>
          <a:p>
            <a:pPr algn="r"/>
            <a:r>
              <a:rPr lang="ar-DZ" sz="2800" b="1" dirty="0">
                <a:latin typeface="Traditional Arabic" panose="02020603050405020304" pitchFamily="18" charset="-78"/>
                <a:cs typeface="Traditional Arabic" panose="02020603050405020304" pitchFamily="18" charset="-78"/>
              </a:rPr>
              <a:t>تطوير طرق الانتاج</a:t>
            </a:r>
            <a:r>
              <a:rPr lang="ar-DZ" sz="2800" dirty="0">
                <a:latin typeface="Traditional Arabic" panose="02020603050405020304" pitchFamily="18" charset="-78"/>
                <a:cs typeface="Traditional Arabic" panose="02020603050405020304" pitchFamily="18" charset="-78"/>
              </a:rPr>
              <a:t>: إن تحقيق هذا الهدف يتطلب من الادارة ضرورة القيام بعملية فحص إجراءات وطرق العمل بشكل دوري ومستمر من اجل تطوير وتحسين بعض الطرق والاجراءات ، والغرض من ذلك هو المساهمة الايجابية في زيادة الانتاج وتخفيض التكاليف ولاسيما من خلال دراسات الحركة والزمن لإيجاد أفضل الطرق الممكنة</a:t>
            </a:r>
            <a:r>
              <a:rPr lang="ar-DZ" dirty="0"/>
              <a:t>.</a:t>
            </a:r>
            <a:endParaRPr lang="en-US" dirty="0"/>
          </a:p>
        </p:txBody>
      </p:sp>
      <p:sp>
        <p:nvSpPr>
          <p:cNvPr id="3"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solidFill>
                  <a:prstClr val="white"/>
                </a:solidFill>
                <a:latin typeface="Traditional Arabic" pitchFamily="18" charset="-78"/>
                <a:cs typeface="Traditional Arabic" pitchFamily="18" charset="-78"/>
              </a:rPr>
              <a:t>الفصل السابع: وظيفة الانتاج في المؤسسة</a:t>
            </a:r>
            <a:endParaRPr lang="en-US" sz="4000" b="1" dirty="0">
              <a:solidFill>
                <a:prstClr val="white"/>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406150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solidFill>
                  <a:prstClr val="white"/>
                </a:solidFill>
                <a:latin typeface="Traditional Arabic" pitchFamily="18" charset="-78"/>
                <a:cs typeface="Traditional Arabic" pitchFamily="18" charset="-78"/>
              </a:rPr>
              <a:t>الفصل السابع: وظيفة الانتاج في المؤسسة</a:t>
            </a:r>
            <a:endParaRPr lang="en-US" sz="4000" b="1" dirty="0">
              <a:solidFill>
                <a:prstClr val="white"/>
              </a:solidFill>
              <a:latin typeface="Traditional Arabic" pitchFamily="18" charset="-78"/>
              <a:cs typeface="Traditional Arabic" pitchFamily="18" charset="-78"/>
            </a:endParaRPr>
          </a:p>
        </p:txBody>
      </p:sp>
      <p:sp>
        <p:nvSpPr>
          <p:cNvPr id="6" name="Arrondir un rectangle avec un coin diagonal 5"/>
          <p:cNvSpPr/>
          <p:nvPr/>
        </p:nvSpPr>
        <p:spPr>
          <a:xfrm>
            <a:off x="7030764" y="894656"/>
            <a:ext cx="1909446" cy="72008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b="1" dirty="0" smtClean="0">
                <a:latin typeface="Traditional Arabic" panose="02020603050405020304" pitchFamily="18" charset="-78"/>
                <a:cs typeface="Traditional Arabic" panose="02020603050405020304" pitchFamily="18" charset="-78"/>
              </a:rPr>
              <a:t>التخطيط ومراقبة الإنتاج</a:t>
            </a:r>
            <a:endParaRPr lang="en-US" sz="2400" b="1" dirty="0">
              <a:latin typeface="Traditional Arabic" panose="02020603050405020304" pitchFamily="18" charset="-78"/>
              <a:cs typeface="Traditional Arabic" panose="02020603050405020304" pitchFamily="18" charset="-78"/>
            </a:endParaRPr>
          </a:p>
        </p:txBody>
      </p:sp>
      <p:graphicFrame>
        <p:nvGraphicFramePr>
          <p:cNvPr id="3" name="Diagramme 2"/>
          <p:cNvGraphicFramePr/>
          <p:nvPr>
            <p:extLst>
              <p:ext uri="{D42A27DB-BD31-4B8C-83A1-F6EECF244321}">
                <p14:modId xmlns:p14="http://schemas.microsoft.com/office/powerpoint/2010/main" val="2245623039"/>
              </p:ext>
            </p:extLst>
          </p:nvPr>
        </p:nvGraphicFramePr>
        <p:xfrm>
          <a:off x="395821" y="1700808"/>
          <a:ext cx="8280920"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5533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3"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solidFill>
                  <a:prstClr val="white"/>
                </a:solidFill>
                <a:latin typeface="Traditional Arabic" pitchFamily="18" charset="-78"/>
                <a:cs typeface="Traditional Arabic" pitchFamily="18" charset="-78"/>
              </a:rPr>
              <a:t>الفصل السابع: وظيفة الانتاج في المؤسسة</a:t>
            </a:r>
            <a:endParaRPr lang="en-US" sz="4000" b="1" dirty="0">
              <a:solidFill>
                <a:prstClr val="white"/>
              </a:solidFill>
              <a:latin typeface="Traditional Arabic" pitchFamily="18" charset="-78"/>
              <a:cs typeface="Traditional Arabic" pitchFamily="18" charset="-78"/>
            </a:endParaRPr>
          </a:p>
        </p:txBody>
      </p:sp>
      <p:sp>
        <p:nvSpPr>
          <p:cNvPr id="5" name="Rectangle à coins arrondis 4"/>
          <p:cNvSpPr/>
          <p:nvPr/>
        </p:nvSpPr>
        <p:spPr>
          <a:xfrm>
            <a:off x="2339752" y="908720"/>
            <a:ext cx="5221814" cy="5040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000" b="1" dirty="0">
                <a:latin typeface="Traditional Arabic" panose="02020603050405020304" pitchFamily="18" charset="-78"/>
                <a:cs typeface="Traditional Arabic" panose="02020603050405020304" pitchFamily="18" charset="-78"/>
              </a:rPr>
              <a:t>أهم الوظائف التفصيلية المتعلقة بالتخطيط و رقابة الانتاج </a:t>
            </a:r>
            <a:endParaRPr lang="en-US" sz="2000" dirty="0">
              <a:latin typeface="Traditional Arabic" panose="02020603050405020304" pitchFamily="18" charset="-78"/>
              <a:cs typeface="Traditional Arabic" panose="02020603050405020304" pitchFamily="18" charset="-78"/>
            </a:endParaRPr>
          </a:p>
        </p:txBody>
      </p:sp>
      <p:graphicFrame>
        <p:nvGraphicFramePr>
          <p:cNvPr id="6" name="Diagramme 5"/>
          <p:cNvGraphicFramePr/>
          <p:nvPr>
            <p:extLst>
              <p:ext uri="{D42A27DB-BD31-4B8C-83A1-F6EECF244321}">
                <p14:modId xmlns:p14="http://schemas.microsoft.com/office/powerpoint/2010/main" val="2156840883"/>
              </p:ext>
            </p:extLst>
          </p:nvPr>
        </p:nvGraphicFramePr>
        <p:xfrm>
          <a:off x="-396552" y="1700808"/>
          <a:ext cx="9326270" cy="2088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me 6"/>
          <p:cNvGraphicFramePr/>
          <p:nvPr>
            <p:extLst>
              <p:ext uri="{D42A27DB-BD31-4B8C-83A1-F6EECF244321}">
                <p14:modId xmlns:p14="http://schemas.microsoft.com/office/powerpoint/2010/main" val="4165921078"/>
              </p:ext>
            </p:extLst>
          </p:nvPr>
        </p:nvGraphicFramePr>
        <p:xfrm>
          <a:off x="377202" y="3284984"/>
          <a:ext cx="8318158" cy="39604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62347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Graphic spid="7"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42844" y="69832"/>
            <a:ext cx="8786874"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a:bodyPr>
          <a:lstStyle/>
          <a:p>
            <a:pPr lvl="0" algn="ctr">
              <a:spcBef>
                <a:spcPct val="0"/>
              </a:spcBef>
            </a:pPr>
            <a:r>
              <a:rPr lang="ar-DZ" sz="4000" dirty="0">
                <a:solidFill>
                  <a:prstClr val="white"/>
                </a:solidFill>
                <a:latin typeface="Traditional Arabic" pitchFamily="18" charset="-78"/>
                <a:cs typeface="Traditional Arabic" pitchFamily="18" charset="-78"/>
              </a:rPr>
              <a:t>الفصل السابع: وظيفة الانتاج في المؤسسة</a:t>
            </a:r>
            <a:endParaRPr lang="en-US" sz="4000" b="1" dirty="0">
              <a:solidFill>
                <a:prstClr val="white"/>
              </a:solidFill>
              <a:latin typeface="Traditional Arabic" pitchFamily="18" charset="-78"/>
              <a:cs typeface="Traditional Arabic" pitchFamily="18" charset="-78"/>
            </a:endParaRPr>
          </a:p>
        </p:txBody>
      </p:sp>
      <p:sp>
        <p:nvSpPr>
          <p:cNvPr id="5" name="Rectangle 4"/>
          <p:cNvSpPr/>
          <p:nvPr/>
        </p:nvSpPr>
        <p:spPr>
          <a:xfrm>
            <a:off x="1870447" y="919133"/>
            <a:ext cx="5331668" cy="400110"/>
          </a:xfrm>
          <a:prstGeom prst="rect">
            <a:avLst/>
          </a:prstGeom>
        </p:spPr>
        <p:txBody>
          <a:bodyPr wrap="square">
            <a:spAutoFit/>
          </a:bodyPr>
          <a:lstStyle/>
          <a:p>
            <a:pPr algn="just" rtl="1"/>
            <a:r>
              <a:rPr lang="ar-DZ" sz="2000" b="1" dirty="0">
                <a:latin typeface="Traditional Arabic" panose="02020603050405020304" pitchFamily="18" charset="-78"/>
                <a:cs typeface="Traditional Arabic" panose="02020603050405020304" pitchFamily="18" charset="-78"/>
              </a:rPr>
              <a:t>عوامل يجب الأخذ بها في الحسبان حين بناء أو </a:t>
            </a:r>
            <a:r>
              <a:rPr lang="ar-DZ" sz="2000" b="1" dirty="0" smtClean="0">
                <a:latin typeface="Traditional Arabic" panose="02020603050405020304" pitchFamily="18" charset="-78"/>
                <a:cs typeface="Traditional Arabic" panose="02020603050405020304" pitchFamily="18" charset="-78"/>
              </a:rPr>
              <a:t>تشييد </a:t>
            </a:r>
            <a:r>
              <a:rPr lang="ar-DZ" sz="2000" b="1" dirty="0">
                <a:latin typeface="Traditional Arabic" panose="02020603050405020304" pitchFamily="18" charset="-78"/>
                <a:cs typeface="Traditional Arabic" panose="02020603050405020304" pitchFamily="18" charset="-78"/>
              </a:rPr>
              <a:t>المؤسسة (الموقع)</a:t>
            </a:r>
            <a:endParaRPr lang="en-US" sz="2000" dirty="0">
              <a:latin typeface="Traditional Arabic" panose="02020603050405020304" pitchFamily="18" charset="-78"/>
              <a:cs typeface="Traditional Arabic" panose="02020603050405020304" pitchFamily="18" charset="-78"/>
            </a:endParaRPr>
          </a:p>
        </p:txBody>
      </p:sp>
      <p:graphicFrame>
        <p:nvGraphicFramePr>
          <p:cNvPr id="7" name="Diagramme 6"/>
          <p:cNvGraphicFramePr/>
          <p:nvPr>
            <p:extLst>
              <p:ext uri="{D42A27DB-BD31-4B8C-83A1-F6EECF244321}">
                <p14:modId xmlns:p14="http://schemas.microsoft.com/office/powerpoint/2010/main" val="2106552253"/>
              </p:ext>
            </p:extLst>
          </p:nvPr>
        </p:nvGraphicFramePr>
        <p:xfrm>
          <a:off x="1308260" y="1524854"/>
          <a:ext cx="6936147" cy="47440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3536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AsOne/>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1792</TotalTime>
  <Words>807</Words>
  <Application>Microsoft Office PowerPoint</Application>
  <PresentationFormat>Affichage à l'écran (4:3)</PresentationFormat>
  <Paragraphs>76</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Arabic Typesetting</vt:lpstr>
      <vt:lpstr>Arial</vt:lpstr>
      <vt:lpstr>Calibri</vt:lpstr>
      <vt:lpstr>Traditional Arabic</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القسم الثاني: وظائف المؤسسة</dc:title>
  <dc:creator>BOUREGHDA</dc:creator>
  <cp:lastModifiedBy>HP</cp:lastModifiedBy>
  <cp:revision>97</cp:revision>
  <dcterms:created xsi:type="dcterms:W3CDTF">2013-12-24T17:58:38Z</dcterms:created>
  <dcterms:modified xsi:type="dcterms:W3CDTF">2020-12-24T13:46:38Z</dcterms:modified>
</cp:coreProperties>
</file>