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338" r:id="rId3"/>
    <p:sldId id="337" r:id="rId4"/>
    <p:sldId id="257" r:id="rId5"/>
    <p:sldId id="258" r:id="rId6"/>
    <p:sldId id="259" r:id="rId7"/>
    <p:sldId id="260" r:id="rId8"/>
    <p:sldId id="261" r:id="rId9"/>
    <p:sldId id="262" r:id="rId10"/>
    <p:sldId id="263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4" autoAdjust="0"/>
    <p:restoredTop sz="94624" autoAdjust="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18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BF2CE10-69FD-4112-AB42-902DB6197CD8}" type="doc">
      <dgm:prSet loTypeId="urn:microsoft.com/office/officeart/2011/layout/CircleProcess" loCatId="process" qsTypeId="urn:microsoft.com/office/officeart/2005/8/quickstyle/3d5" qsCatId="3D" csTypeId="urn:microsoft.com/office/officeart/2005/8/colors/accent2_2" csCatId="accent2" phldr="1"/>
      <dgm:spPr/>
      <dgm:t>
        <a:bodyPr/>
        <a:lstStyle/>
        <a:p>
          <a:endParaRPr lang="en-US"/>
        </a:p>
      </dgm:t>
    </dgm:pt>
    <dgm:pt modelId="{E9931CE5-094C-48D8-98E4-CC06E65066E6}">
      <dgm:prSet phldrT="[Texte]"/>
      <dgm:spPr/>
      <dgm:t>
        <a:bodyPr/>
        <a:lstStyle/>
        <a:p>
          <a:r>
            <a:rPr lang="ar-DZ" dirty="0" smtClean="0"/>
            <a:t>المقومات المادية</a:t>
          </a:r>
          <a:endParaRPr lang="en-US" dirty="0"/>
        </a:p>
      </dgm:t>
    </dgm:pt>
    <dgm:pt modelId="{319492CF-B05D-4645-B7C6-0FABB4703CFF}" type="parTrans" cxnId="{C7E43F35-8F9E-4D25-934A-EE6C82708EFD}">
      <dgm:prSet/>
      <dgm:spPr/>
      <dgm:t>
        <a:bodyPr/>
        <a:lstStyle/>
        <a:p>
          <a:endParaRPr lang="en-US"/>
        </a:p>
      </dgm:t>
    </dgm:pt>
    <dgm:pt modelId="{1EE4FAC0-314A-406E-B740-153B542D69A2}" type="sibTrans" cxnId="{C7E43F35-8F9E-4D25-934A-EE6C82708EFD}">
      <dgm:prSet/>
      <dgm:spPr/>
      <dgm:t>
        <a:bodyPr/>
        <a:lstStyle/>
        <a:p>
          <a:endParaRPr lang="en-US"/>
        </a:p>
      </dgm:t>
    </dgm:pt>
    <dgm:pt modelId="{1C0415AC-6DD4-4A62-B5E1-E38ACC8DC1A1}">
      <dgm:prSet phldrT="[Texte]"/>
      <dgm:spPr/>
      <dgm:t>
        <a:bodyPr/>
        <a:lstStyle/>
        <a:p>
          <a:r>
            <a:rPr lang="ar-DZ" dirty="0" smtClean="0"/>
            <a:t>المقومات البشرية</a:t>
          </a:r>
          <a:endParaRPr lang="en-US" dirty="0"/>
        </a:p>
      </dgm:t>
    </dgm:pt>
    <dgm:pt modelId="{D6D9920E-225A-4D72-B3F3-01A5AC024411}" type="parTrans" cxnId="{AD7152B7-7ACF-4681-99E5-4FDDD08F3F63}">
      <dgm:prSet/>
      <dgm:spPr/>
      <dgm:t>
        <a:bodyPr/>
        <a:lstStyle/>
        <a:p>
          <a:endParaRPr lang="en-US"/>
        </a:p>
      </dgm:t>
    </dgm:pt>
    <dgm:pt modelId="{5DF262EE-AA12-4F56-8E5A-485EBF94BA3D}" type="sibTrans" cxnId="{AD7152B7-7ACF-4681-99E5-4FDDD08F3F63}">
      <dgm:prSet/>
      <dgm:spPr/>
      <dgm:t>
        <a:bodyPr/>
        <a:lstStyle/>
        <a:p>
          <a:endParaRPr lang="en-US"/>
        </a:p>
      </dgm:t>
    </dgm:pt>
    <dgm:pt modelId="{2035BFED-C24C-4346-9EF3-DAA1BA4376D0}">
      <dgm:prSet phldrT="[Texte]"/>
      <dgm:spPr/>
      <dgm:t>
        <a:bodyPr/>
        <a:lstStyle/>
        <a:p>
          <a:r>
            <a:rPr lang="ar-DZ" dirty="0" smtClean="0"/>
            <a:t>المقومات البيئية </a:t>
          </a:r>
          <a:endParaRPr lang="en-US" dirty="0"/>
        </a:p>
      </dgm:t>
    </dgm:pt>
    <dgm:pt modelId="{93AFF3E7-1D65-4FC7-9D2E-522B6B2B78E2}" type="parTrans" cxnId="{757E1E8E-31F4-4259-AB23-F7D89F8155FE}">
      <dgm:prSet/>
      <dgm:spPr/>
      <dgm:t>
        <a:bodyPr/>
        <a:lstStyle/>
        <a:p>
          <a:endParaRPr lang="en-US"/>
        </a:p>
      </dgm:t>
    </dgm:pt>
    <dgm:pt modelId="{801E9D90-C7CC-4FA7-A28B-70633FB59EB9}" type="sibTrans" cxnId="{757E1E8E-31F4-4259-AB23-F7D89F8155FE}">
      <dgm:prSet/>
      <dgm:spPr/>
      <dgm:t>
        <a:bodyPr/>
        <a:lstStyle/>
        <a:p>
          <a:endParaRPr lang="en-US"/>
        </a:p>
      </dgm:t>
    </dgm:pt>
    <dgm:pt modelId="{0002A209-4A7B-42E3-88E8-386EFDB1A0E9}">
      <dgm:prSet phldrT="[Texte]">
        <dgm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ar-DZ" dirty="0" smtClean="0"/>
            <a:t>المقومات العلمية</a:t>
          </a:r>
          <a:endParaRPr lang="en-US" dirty="0"/>
        </a:p>
      </dgm:t>
    </dgm:pt>
    <dgm:pt modelId="{D6653D2C-24F5-4F71-9A78-E2D7C8B2EF9A}" type="parTrans" cxnId="{49779AB9-87A5-45AC-9EF6-5094A606DCB4}">
      <dgm:prSet/>
      <dgm:spPr/>
      <dgm:t>
        <a:bodyPr/>
        <a:lstStyle/>
        <a:p>
          <a:endParaRPr lang="en-US"/>
        </a:p>
      </dgm:t>
    </dgm:pt>
    <dgm:pt modelId="{13DD40AE-B56F-4D0A-BC43-39AE4D742111}" type="sibTrans" cxnId="{49779AB9-87A5-45AC-9EF6-5094A606DCB4}">
      <dgm:prSet/>
      <dgm:spPr/>
      <dgm:t>
        <a:bodyPr/>
        <a:lstStyle/>
        <a:p>
          <a:endParaRPr lang="en-US"/>
        </a:p>
      </dgm:t>
    </dgm:pt>
    <dgm:pt modelId="{268D62BD-DAF8-4D8A-A7BE-EEE69F1C7D0F}" type="pres">
      <dgm:prSet presAssocID="{5BF2CE10-69FD-4112-AB42-902DB6197CD8}" presName="Name0" presStyleCnt="0">
        <dgm:presLayoutVars>
          <dgm:chMax val="11"/>
          <dgm:chPref val="11"/>
          <dgm:dir/>
          <dgm:resizeHandles/>
        </dgm:presLayoutVars>
      </dgm:prSet>
      <dgm:spPr/>
      <dgm:t>
        <a:bodyPr/>
        <a:lstStyle/>
        <a:p>
          <a:endParaRPr lang="en-US"/>
        </a:p>
      </dgm:t>
    </dgm:pt>
    <dgm:pt modelId="{2112292E-B941-49FA-8D32-C8BBEA7C9893}" type="pres">
      <dgm:prSet presAssocID="{0002A209-4A7B-42E3-88E8-386EFDB1A0E9}" presName="Accent4" presStyleCnt="0"/>
      <dgm:spPr/>
    </dgm:pt>
    <dgm:pt modelId="{D2B193F8-1B8B-44C8-8EC6-4D905800C634}" type="pres">
      <dgm:prSet presAssocID="{0002A209-4A7B-42E3-88E8-386EFDB1A0E9}" presName="Accent" presStyleLbl="node1" presStyleIdx="0" presStyleCnt="4"/>
      <dgm:spPr/>
    </dgm:pt>
    <dgm:pt modelId="{7469A602-3B10-4A01-8A51-A14EEE17FF51}" type="pres">
      <dgm:prSet presAssocID="{0002A209-4A7B-42E3-88E8-386EFDB1A0E9}" presName="ParentBackground4" presStyleCnt="0"/>
      <dgm:spPr/>
    </dgm:pt>
    <dgm:pt modelId="{2C258973-E00D-4E46-84A0-E76DDF1BE570}" type="pres">
      <dgm:prSet presAssocID="{0002A209-4A7B-42E3-88E8-386EFDB1A0E9}" presName="ParentBackground" presStyleLbl="fgAcc1" presStyleIdx="0" presStyleCnt="4"/>
      <dgm:spPr/>
      <dgm:t>
        <a:bodyPr/>
        <a:lstStyle/>
        <a:p>
          <a:endParaRPr lang="en-US"/>
        </a:p>
      </dgm:t>
    </dgm:pt>
    <dgm:pt modelId="{D280E271-207F-43C0-91D7-E95A700172BE}" type="pres">
      <dgm:prSet presAssocID="{0002A209-4A7B-42E3-88E8-386EFDB1A0E9}" presName="Parent4" presStyleLbl="revTx" presStyleIdx="0" presStyleCnt="0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393AFE3-D5AB-43BE-86EC-73CB5AB9FEC2}" type="pres">
      <dgm:prSet presAssocID="{2035BFED-C24C-4346-9EF3-DAA1BA4376D0}" presName="Accent3" presStyleCnt="0"/>
      <dgm:spPr/>
    </dgm:pt>
    <dgm:pt modelId="{257462E1-4594-460F-843C-731E6773CA9B}" type="pres">
      <dgm:prSet presAssocID="{2035BFED-C24C-4346-9EF3-DAA1BA4376D0}" presName="Accent" presStyleLbl="node1" presStyleIdx="1" presStyleCnt="4"/>
      <dgm:spPr/>
    </dgm:pt>
    <dgm:pt modelId="{A2A8AFB9-B1B2-4656-AE64-7E32F0A70F28}" type="pres">
      <dgm:prSet presAssocID="{2035BFED-C24C-4346-9EF3-DAA1BA4376D0}" presName="ParentBackground3" presStyleCnt="0"/>
      <dgm:spPr/>
    </dgm:pt>
    <dgm:pt modelId="{92371EA2-5D98-4183-8557-7DBF938AD677}" type="pres">
      <dgm:prSet presAssocID="{2035BFED-C24C-4346-9EF3-DAA1BA4376D0}" presName="ParentBackground" presStyleLbl="fgAcc1" presStyleIdx="1" presStyleCnt="4"/>
      <dgm:spPr/>
      <dgm:t>
        <a:bodyPr/>
        <a:lstStyle/>
        <a:p>
          <a:endParaRPr lang="en-US"/>
        </a:p>
      </dgm:t>
    </dgm:pt>
    <dgm:pt modelId="{5D9D4548-8383-4A72-88AF-6B87A8509AE7}" type="pres">
      <dgm:prSet presAssocID="{2035BFED-C24C-4346-9EF3-DAA1BA4376D0}" presName="Parent3" presStyleLbl="revTx" presStyleIdx="0" presStyleCnt="0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6BEB79C-AAD0-464A-B543-59DDF11A7556}" type="pres">
      <dgm:prSet presAssocID="{1C0415AC-6DD4-4A62-B5E1-E38ACC8DC1A1}" presName="Accent2" presStyleCnt="0"/>
      <dgm:spPr/>
    </dgm:pt>
    <dgm:pt modelId="{855D6AFE-D393-4628-BA94-7296921BC263}" type="pres">
      <dgm:prSet presAssocID="{1C0415AC-6DD4-4A62-B5E1-E38ACC8DC1A1}" presName="Accent" presStyleLbl="node1" presStyleIdx="2" presStyleCnt="4"/>
      <dgm:spPr/>
    </dgm:pt>
    <dgm:pt modelId="{D4DD4A3C-3B46-41DD-B1D7-F87421951867}" type="pres">
      <dgm:prSet presAssocID="{1C0415AC-6DD4-4A62-B5E1-E38ACC8DC1A1}" presName="ParentBackground2" presStyleCnt="0"/>
      <dgm:spPr/>
    </dgm:pt>
    <dgm:pt modelId="{A1EC8E98-170C-4EAC-B4A1-F41B627B258E}" type="pres">
      <dgm:prSet presAssocID="{1C0415AC-6DD4-4A62-B5E1-E38ACC8DC1A1}" presName="ParentBackground" presStyleLbl="fgAcc1" presStyleIdx="2" presStyleCnt="4"/>
      <dgm:spPr/>
      <dgm:t>
        <a:bodyPr/>
        <a:lstStyle/>
        <a:p>
          <a:endParaRPr lang="en-US"/>
        </a:p>
      </dgm:t>
    </dgm:pt>
    <dgm:pt modelId="{F46541A7-B505-4EFC-954C-B79F5F639B5E}" type="pres">
      <dgm:prSet presAssocID="{1C0415AC-6DD4-4A62-B5E1-E38ACC8DC1A1}" presName="Parent2" presStyleLbl="revTx" presStyleIdx="0" presStyleCnt="0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A0F6A32-FC71-453D-8A37-9D5BE624B16B}" type="pres">
      <dgm:prSet presAssocID="{E9931CE5-094C-48D8-98E4-CC06E65066E6}" presName="Accent1" presStyleCnt="0"/>
      <dgm:spPr/>
    </dgm:pt>
    <dgm:pt modelId="{D6FA9750-252F-4D86-AB9C-8C9E756926E2}" type="pres">
      <dgm:prSet presAssocID="{E9931CE5-094C-48D8-98E4-CC06E65066E6}" presName="Accent" presStyleLbl="node1" presStyleIdx="3" presStyleCnt="4"/>
      <dgm:spPr/>
    </dgm:pt>
    <dgm:pt modelId="{EABE356F-53CF-4AED-AC7F-50C486B02C5A}" type="pres">
      <dgm:prSet presAssocID="{E9931CE5-094C-48D8-98E4-CC06E65066E6}" presName="ParentBackground1" presStyleCnt="0"/>
      <dgm:spPr/>
    </dgm:pt>
    <dgm:pt modelId="{22675803-69C9-4DFA-A693-F94E5144FD66}" type="pres">
      <dgm:prSet presAssocID="{E9931CE5-094C-48D8-98E4-CC06E65066E6}" presName="ParentBackground" presStyleLbl="fgAcc1" presStyleIdx="3" presStyleCnt="4"/>
      <dgm:spPr/>
      <dgm:t>
        <a:bodyPr/>
        <a:lstStyle/>
        <a:p>
          <a:endParaRPr lang="en-US"/>
        </a:p>
      </dgm:t>
    </dgm:pt>
    <dgm:pt modelId="{A5FF248C-646F-4609-B168-B5227081E27E}" type="pres">
      <dgm:prSet presAssocID="{E9931CE5-094C-48D8-98E4-CC06E65066E6}" presName="Parent1" presStyleLbl="revTx" presStyleIdx="0" presStyleCnt="0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F11F9024-8DA4-4202-A94A-B93424228DAE}" type="presOf" srcId="{1C0415AC-6DD4-4A62-B5E1-E38ACC8DC1A1}" destId="{A1EC8E98-170C-4EAC-B4A1-F41B627B258E}" srcOrd="0" destOrd="0" presId="urn:microsoft.com/office/officeart/2011/layout/CircleProcess"/>
    <dgm:cxn modelId="{5C82B725-75A7-4F98-AB02-2A5BD6DB242B}" type="presOf" srcId="{2035BFED-C24C-4346-9EF3-DAA1BA4376D0}" destId="{92371EA2-5D98-4183-8557-7DBF938AD677}" srcOrd="0" destOrd="0" presId="urn:microsoft.com/office/officeart/2011/layout/CircleProcess"/>
    <dgm:cxn modelId="{C7E43F35-8F9E-4D25-934A-EE6C82708EFD}" srcId="{5BF2CE10-69FD-4112-AB42-902DB6197CD8}" destId="{E9931CE5-094C-48D8-98E4-CC06E65066E6}" srcOrd="0" destOrd="0" parTransId="{319492CF-B05D-4645-B7C6-0FABB4703CFF}" sibTransId="{1EE4FAC0-314A-406E-B740-153B542D69A2}"/>
    <dgm:cxn modelId="{48ECF106-C190-4272-B132-D6FA34E94823}" type="presOf" srcId="{5BF2CE10-69FD-4112-AB42-902DB6197CD8}" destId="{268D62BD-DAF8-4D8A-A7BE-EEE69F1C7D0F}" srcOrd="0" destOrd="0" presId="urn:microsoft.com/office/officeart/2011/layout/CircleProcess"/>
    <dgm:cxn modelId="{2DFC4FB2-455C-4773-89F9-A184977D9A1A}" type="presOf" srcId="{0002A209-4A7B-42E3-88E8-386EFDB1A0E9}" destId="{2C258973-E00D-4E46-84A0-E76DDF1BE570}" srcOrd="0" destOrd="0" presId="urn:microsoft.com/office/officeart/2011/layout/CircleProcess"/>
    <dgm:cxn modelId="{143C2514-C84D-4610-A13F-84D9D44E8899}" type="presOf" srcId="{1C0415AC-6DD4-4A62-B5E1-E38ACC8DC1A1}" destId="{F46541A7-B505-4EFC-954C-B79F5F639B5E}" srcOrd="1" destOrd="0" presId="urn:microsoft.com/office/officeart/2011/layout/CircleProcess"/>
    <dgm:cxn modelId="{49779AB9-87A5-45AC-9EF6-5094A606DCB4}" srcId="{5BF2CE10-69FD-4112-AB42-902DB6197CD8}" destId="{0002A209-4A7B-42E3-88E8-386EFDB1A0E9}" srcOrd="3" destOrd="0" parTransId="{D6653D2C-24F5-4F71-9A78-E2D7C8B2EF9A}" sibTransId="{13DD40AE-B56F-4D0A-BC43-39AE4D742111}"/>
    <dgm:cxn modelId="{ED94C78B-B917-4AF4-B7B3-BA5FE08EF932}" type="presOf" srcId="{2035BFED-C24C-4346-9EF3-DAA1BA4376D0}" destId="{5D9D4548-8383-4A72-88AF-6B87A8509AE7}" srcOrd="1" destOrd="0" presId="urn:microsoft.com/office/officeart/2011/layout/CircleProcess"/>
    <dgm:cxn modelId="{EDBBFF63-0044-40A0-AA70-E3E685774AD7}" type="presOf" srcId="{0002A209-4A7B-42E3-88E8-386EFDB1A0E9}" destId="{D280E271-207F-43C0-91D7-E95A700172BE}" srcOrd="1" destOrd="0" presId="urn:microsoft.com/office/officeart/2011/layout/CircleProcess"/>
    <dgm:cxn modelId="{D8262AE7-BC60-4168-A7F9-051E363940DD}" type="presOf" srcId="{E9931CE5-094C-48D8-98E4-CC06E65066E6}" destId="{22675803-69C9-4DFA-A693-F94E5144FD66}" srcOrd="0" destOrd="0" presId="urn:microsoft.com/office/officeart/2011/layout/CircleProcess"/>
    <dgm:cxn modelId="{AD7152B7-7ACF-4681-99E5-4FDDD08F3F63}" srcId="{5BF2CE10-69FD-4112-AB42-902DB6197CD8}" destId="{1C0415AC-6DD4-4A62-B5E1-E38ACC8DC1A1}" srcOrd="1" destOrd="0" parTransId="{D6D9920E-225A-4D72-B3F3-01A5AC024411}" sibTransId="{5DF262EE-AA12-4F56-8E5A-485EBF94BA3D}"/>
    <dgm:cxn modelId="{EA470EBC-20BA-43A4-8CFE-E0CC48E3F038}" type="presOf" srcId="{E9931CE5-094C-48D8-98E4-CC06E65066E6}" destId="{A5FF248C-646F-4609-B168-B5227081E27E}" srcOrd="1" destOrd="0" presId="urn:microsoft.com/office/officeart/2011/layout/CircleProcess"/>
    <dgm:cxn modelId="{757E1E8E-31F4-4259-AB23-F7D89F8155FE}" srcId="{5BF2CE10-69FD-4112-AB42-902DB6197CD8}" destId="{2035BFED-C24C-4346-9EF3-DAA1BA4376D0}" srcOrd="2" destOrd="0" parTransId="{93AFF3E7-1D65-4FC7-9D2E-522B6B2B78E2}" sibTransId="{801E9D90-C7CC-4FA7-A28B-70633FB59EB9}"/>
    <dgm:cxn modelId="{4CECC34A-0B35-41A1-9B26-269C082F4D62}" type="presParOf" srcId="{268D62BD-DAF8-4D8A-A7BE-EEE69F1C7D0F}" destId="{2112292E-B941-49FA-8D32-C8BBEA7C9893}" srcOrd="0" destOrd="0" presId="urn:microsoft.com/office/officeart/2011/layout/CircleProcess"/>
    <dgm:cxn modelId="{3F4F088C-3936-4679-8842-F21A7C7F8D56}" type="presParOf" srcId="{2112292E-B941-49FA-8D32-C8BBEA7C9893}" destId="{D2B193F8-1B8B-44C8-8EC6-4D905800C634}" srcOrd="0" destOrd="0" presId="urn:microsoft.com/office/officeart/2011/layout/CircleProcess"/>
    <dgm:cxn modelId="{D62CA821-CA03-40D6-AE2A-85C751EBD65C}" type="presParOf" srcId="{268D62BD-DAF8-4D8A-A7BE-EEE69F1C7D0F}" destId="{7469A602-3B10-4A01-8A51-A14EEE17FF51}" srcOrd="1" destOrd="0" presId="urn:microsoft.com/office/officeart/2011/layout/CircleProcess"/>
    <dgm:cxn modelId="{13D49F25-A523-4967-B3A5-B6C61FD434A6}" type="presParOf" srcId="{7469A602-3B10-4A01-8A51-A14EEE17FF51}" destId="{2C258973-E00D-4E46-84A0-E76DDF1BE570}" srcOrd="0" destOrd="0" presId="urn:microsoft.com/office/officeart/2011/layout/CircleProcess"/>
    <dgm:cxn modelId="{EDD770D3-CC3A-45AF-A9C9-DA5E9523C0BE}" type="presParOf" srcId="{268D62BD-DAF8-4D8A-A7BE-EEE69F1C7D0F}" destId="{D280E271-207F-43C0-91D7-E95A700172BE}" srcOrd="2" destOrd="0" presId="urn:microsoft.com/office/officeart/2011/layout/CircleProcess"/>
    <dgm:cxn modelId="{9ACE1A5B-A0C9-4937-94C8-EE5B8C98D733}" type="presParOf" srcId="{268D62BD-DAF8-4D8A-A7BE-EEE69F1C7D0F}" destId="{8393AFE3-D5AB-43BE-86EC-73CB5AB9FEC2}" srcOrd="3" destOrd="0" presId="urn:microsoft.com/office/officeart/2011/layout/CircleProcess"/>
    <dgm:cxn modelId="{087AB8A6-6756-4198-9812-538BDFDFCBED}" type="presParOf" srcId="{8393AFE3-D5AB-43BE-86EC-73CB5AB9FEC2}" destId="{257462E1-4594-460F-843C-731E6773CA9B}" srcOrd="0" destOrd="0" presId="urn:microsoft.com/office/officeart/2011/layout/CircleProcess"/>
    <dgm:cxn modelId="{7B23E5EE-E923-4348-94FA-A3F9A26C379F}" type="presParOf" srcId="{268D62BD-DAF8-4D8A-A7BE-EEE69F1C7D0F}" destId="{A2A8AFB9-B1B2-4656-AE64-7E32F0A70F28}" srcOrd="4" destOrd="0" presId="urn:microsoft.com/office/officeart/2011/layout/CircleProcess"/>
    <dgm:cxn modelId="{49471273-2184-4EF9-8457-1BD741A66DA2}" type="presParOf" srcId="{A2A8AFB9-B1B2-4656-AE64-7E32F0A70F28}" destId="{92371EA2-5D98-4183-8557-7DBF938AD677}" srcOrd="0" destOrd="0" presId="urn:microsoft.com/office/officeart/2011/layout/CircleProcess"/>
    <dgm:cxn modelId="{C6D4F49C-861A-44FE-966F-FA66C205998D}" type="presParOf" srcId="{268D62BD-DAF8-4D8A-A7BE-EEE69F1C7D0F}" destId="{5D9D4548-8383-4A72-88AF-6B87A8509AE7}" srcOrd="5" destOrd="0" presId="urn:microsoft.com/office/officeart/2011/layout/CircleProcess"/>
    <dgm:cxn modelId="{DCDCCA30-6CF4-4DEA-9BB7-0BDA232E9EE3}" type="presParOf" srcId="{268D62BD-DAF8-4D8A-A7BE-EEE69F1C7D0F}" destId="{C6BEB79C-AAD0-464A-B543-59DDF11A7556}" srcOrd="6" destOrd="0" presId="urn:microsoft.com/office/officeart/2011/layout/CircleProcess"/>
    <dgm:cxn modelId="{72E2D646-7141-412B-A14C-EB98B74122B1}" type="presParOf" srcId="{C6BEB79C-AAD0-464A-B543-59DDF11A7556}" destId="{855D6AFE-D393-4628-BA94-7296921BC263}" srcOrd="0" destOrd="0" presId="urn:microsoft.com/office/officeart/2011/layout/CircleProcess"/>
    <dgm:cxn modelId="{8079B7BB-3184-4CA4-9E34-1C38387F982F}" type="presParOf" srcId="{268D62BD-DAF8-4D8A-A7BE-EEE69F1C7D0F}" destId="{D4DD4A3C-3B46-41DD-B1D7-F87421951867}" srcOrd="7" destOrd="0" presId="urn:microsoft.com/office/officeart/2011/layout/CircleProcess"/>
    <dgm:cxn modelId="{262ED100-623F-4E45-96B0-C365FCA1B1DC}" type="presParOf" srcId="{D4DD4A3C-3B46-41DD-B1D7-F87421951867}" destId="{A1EC8E98-170C-4EAC-B4A1-F41B627B258E}" srcOrd="0" destOrd="0" presId="urn:microsoft.com/office/officeart/2011/layout/CircleProcess"/>
    <dgm:cxn modelId="{10F64E95-8BA8-4B76-8627-DD595E8EA22E}" type="presParOf" srcId="{268D62BD-DAF8-4D8A-A7BE-EEE69F1C7D0F}" destId="{F46541A7-B505-4EFC-954C-B79F5F639B5E}" srcOrd="8" destOrd="0" presId="urn:microsoft.com/office/officeart/2011/layout/CircleProcess"/>
    <dgm:cxn modelId="{F1EE4009-90CF-472B-8E7A-DED006EB20DE}" type="presParOf" srcId="{268D62BD-DAF8-4D8A-A7BE-EEE69F1C7D0F}" destId="{DA0F6A32-FC71-453D-8A37-9D5BE624B16B}" srcOrd="9" destOrd="0" presId="urn:microsoft.com/office/officeart/2011/layout/CircleProcess"/>
    <dgm:cxn modelId="{9FC49A57-9122-4B59-94EA-ADCA9EDFF849}" type="presParOf" srcId="{DA0F6A32-FC71-453D-8A37-9D5BE624B16B}" destId="{D6FA9750-252F-4D86-AB9C-8C9E756926E2}" srcOrd="0" destOrd="0" presId="urn:microsoft.com/office/officeart/2011/layout/CircleProcess"/>
    <dgm:cxn modelId="{13887DA7-5969-4B04-A26A-16E41FDD9B8E}" type="presParOf" srcId="{268D62BD-DAF8-4D8A-A7BE-EEE69F1C7D0F}" destId="{EABE356F-53CF-4AED-AC7F-50C486B02C5A}" srcOrd="10" destOrd="0" presId="urn:microsoft.com/office/officeart/2011/layout/CircleProcess"/>
    <dgm:cxn modelId="{B164FA5A-4654-4387-AEF6-C5349ED82220}" type="presParOf" srcId="{EABE356F-53CF-4AED-AC7F-50C486B02C5A}" destId="{22675803-69C9-4DFA-A693-F94E5144FD66}" srcOrd="0" destOrd="0" presId="urn:microsoft.com/office/officeart/2011/layout/CircleProcess"/>
    <dgm:cxn modelId="{EF9F50C4-7AB9-482C-AC99-9795D01A3FFA}" type="presParOf" srcId="{268D62BD-DAF8-4D8A-A7BE-EEE69F1C7D0F}" destId="{A5FF248C-646F-4609-B168-B5227081E27E}" srcOrd="11" destOrd="0" presId="urn:microsoft.com/office/officeart/2011/layout/Circle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2B193F8-1B8B-44C8-8EC6-4D905800C634}">
      <dsp:nvSpPr>
        <dsp:cNvPr id="0" name=""/>
        <dsp:cNvSpPr/>
      </dsp:nvSpPr>
      <dsp:spPr>
        <a:xfrm>
          <a:off x="4655468" y="1335447"/>
          <a:ext cx="1393279" cy="1393350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C258973-E00D-4E46-84A0-E76DDF1BE570}">
      <dsp:nvSpPr>
        <dsp:cNvPr id="0" name=""/>
        <dsp:cNvSpPr/>
      </dsp:nvSpPr>
      <dsp:spPr>
        <a:xfrm>
          <a:off x="4702070" y="1381900"/>
          <a:ext cx="1300672" cy="1300443"/>
        </a:xfrm>
        <a:prstGeom prst="ellipse">
          <a:avLst/>
        </a:prstGeom>
        <a:gradFill rotWithShape="1">
          <a:gsLst>
            <a:gs pos="0">
              <a:schemeClr val="accent5">
                <a:shade val="51000"/>
                <a:satMod val="130000"/>
              </a:schemeClr>
            </a:gs>
            <a:gs pos="80000">
              <a:schemeClr val="accent5">
                <a:shade val="93000"/>
                <a:satMod val="130000"/>
              </a:schemeClr>
            </a:gs>
            <a:gs pos="100000">
              <a:schemeClr val="accent5"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5">
              <a:shade val="95000"/>
              <a:satMod val="10500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z="57150" extrusionH="63500"/>
      </dsp:spPr>
      <dsp:style>
        <a:lnRef idx="1">
          <a:schemeClr val="accent5"/>
        </a:lnRef>
        <a:fillRef idx="3">
          <a:schemeClr val="accent5"/>
        </a:fillRef>
        <a:effectRef idx="2">
          <a:schemeClr val="accent5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2400" kern="1200" dirty="0" smtClean="0"/>
            <a:t>المقومات العلمية</a:t>
          </a:r>
          <a:endParaRPr lang="en-US" sz="2400" kern="1200" dirty="0"/>
        </a:p>
      </dsp:txBody>
      <dsp:txXfrm>
        <a:off x="4887881" y="1567712"/>
        <a:ext cx="929051" cy="928818"/>
      </dsp:txXfrm>
    </dsp:sp>
    <dsp:sp modelId="{257462E1-4594-460F-843C-731E6773CA9B}">
      <dsp:nvSpPr>
        <dsp:cNvPr id="0" name=""/>
        <dsp:cNvSpPr/>
      </dsp:nvSpPr>
      <dsp:spPr>
        <a:xfrm rot="2700000">
          <a:off x="3209601" y="1335349"/>
          <a:ext cx="1393301" cy="1393301"/>
        </a:xfrm>
        <a:prstGeom prst="teardrop">
          <a:avLst>
            <a:gd name="adj" fmla="val 10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2371EA2-5D98-4183-8557-7DBF938AD677}">
      <dsp:nvSpPr>
        <dsp:cNvPr id="0" name=""/>
        <dsp:cNvSpPr/>
      </dsp:nvSpPr>
      <dsp:spPr>
        <a:xfrm>
          <a:off x="3262189" y="1381900"/>
          <a:ext cx="1300672" cy="1300443"/>
        </a:xfrm>
        <a:prstGeom prst="ellipse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57150" extrusionH="63500" prstMaterial="matte"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2400" kern="1200" dirty="0" smtClean="0"/>
            <a:t>المقومات البيئية </a:t>
          </a:r>
          <a:endParaRPr lang="en-US" sz="2400" kern="1200" dirty="0"/>
        </a:p>
      </dsp:txBody>
      <dsp:txXfrm>
        <a:off x="3448000" y="1567712"/>
        <a:ext cx="929051" cy="928818"/>
      </dsp:txXfrm>
    </dsp:sp>
    <dsp:sp modelId="{855D6AFE-D393-4628-BA94-7296921BC263}">
      <dsp:nvSpPr>
        <dsp:cNvPr id="0" name=""/>
        <dsp:cNvSpPr/>
      </dsp:nvSpPr>
      <dsp:spPr>
        <a:xfrm rot="2700000">
          <a:off x="1775695" y="1335349"/>
          <a:ext cx="1393301" cy="1393301"/>
        </a:xfrm>
        <a:prstGeom prst="teardrop">
          <a:avLst>
            <a:gd name="adj" fmla="val 10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1EC8E98-170C-4EAC-B4A1-F41B627B258E}">
      <dsp:nvSpPr>
        <dsp:cNvPr id="0" name=""/>
        <dsp:cNvSpPr/>
      </dsp:nvSpPr>
      <dsp:spPr>
        <a:xfrm>
          <a:off x="1822308" y="1381900"/>
          <a:ext cx="1300672" cy="1300443"/>
        </a:xfrm>
        <a:prstGeom prst="ellipse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57150" extrusionH="63500" prstMaterial="matte"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2400" kern="1200" dirty="0" smtClean="0"/>
            <a:t>المقومات البشرية</a:t>
          </a:r>
          <a:endParaRPr lang="en-US" sz="2400" kern="1200" dirty="0"/>
        </a:p>
      </dsp:txBody>
      <dsp:txXfrm>
        <a:off x="2008119" y="1567712"/>
        <a:ext cx="929051" cy="928818"/>
      </dsp:txXfrm>
    </dsp:sp>
    <dsp:sp modelId="{D6FA9750-252F-4D86-AB9C-8C9E756926E2}">
      <dsp:nvSpPr>
        <dsp:cNvPr id="0" name=""/>
        <dsp:cNvSpPr/>
      </dsp:nvSpPr>
      <dsp:spPr>
        <a:xfrm rot="2700000">
          <a:off x="335814" y="1335349"/>
          <a:ext cx="1393301" cy="1393301"/>
        </a:xfrm>
        <a:prstGeom prst="teardrop">
          <a:avLst>
            <a:gd name="adj" fmla="val 10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2675803-69C9-4DFA-A693-F94E5144FD66}">
      <dsp:nvSpPr>
        <dsp:cNvPr id="0" name=""/>
        <dsp:cNvSpPr/>
      </dsp:nvSpPr>
      <dsp:spPr>
        <a:xfrm>
          <a:off x="382427" y="1381900"/>
          <a:ext cx="1300672" cy="1300443"/>
        </a:xfrm>
        <a:prstGeom prst="ellipse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57150" extrusionH="63500" prstMaterial="matte"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2400" kern="1200" dirty="0" smtClean="0"/>
            <a:t>المقومات المادية</a:t>
          </a:r>
          <a:endParaRPr lang="en-US" sz="2400" kern="1200" dirty="0"/>
        </a:p>
      </dsp:txBody>
      <dsp:txXfrm>
        <a:off x="568238" y="1567712"/>
        <a:ext cx="929051" cy="92881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1/layout/CircleProcess">
  <dgm:title val="Processus circulaire"/>
  <dgm:desc val="Permet de représenter des étapes séquentielles dans un processus. Limité à onze formes Niveau 1 avec un nombre illimité de formes Niveau 2. Utilisation optimale avec de petites quantités de texte. Le texte non utilisé n’apparaît pas mais reste disponible si vous changez de disposition."/>
  <dgm:catLst>
    <dgm:cat type="process" pri="8500"/>
    <dgm:cat type="officeonline" pri="85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50" srcId="0" destId="10" srcOrd="0" destOrd="0"/>
        <dgm:cxn modelId="60" srcId="0" destId="20" srcOrd="1" destOrd="0"/>
        <dgm:cxn modelId="70" srcId="0" destId="30" srcOrd="2" destOrd="0"/>
        <dgm:cxn modelId="80" srcId="0" destId="40" srcOrd="3" destOrd="0"/>
      </dgm:cxnLst>
      <dgm:bg/>
      <dgm:whole/>
    </dgm:dataModel>
  </dgm:clrData>
  <dgm:layoutNode name="Name0">
    <dgm:varLst>
      <dgm:chMax val="11"/>
      <dgm:chPref val="11"/>
      <dgm:dir/>
      <dgm:resizeHandles/>
    </dgm:varLst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" ptType="node" func="cnt" op="equ" val="1">
            <dgm:alg type="composite">
              <dgm:param type="ar" val="0.638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Parent1" refType="w" fact="0.1667"/>
              <dgm:constr type="t" for="ch" forName="Parent1" refType="h" fact="0.1064"/>
              <dgm:constr type="w" for="ch" forName="Parent1" refType="w" fact="0.6667"/>
              <dgm:constr type="h" for="ch" forName="Parent1" refType="h" fact="0.4255"/>
              <dgm:constr type="l" for="ch" forName="Accent1" refType="w" fact="0"/>
              <dgm:constr type="t" for="ch" forName="Accent1" refType="h" fact="0"/>
              <dgm:constr type="w" for="ch" forName="Accent1" refType="w"/>
              <dgm:constr type="h" for="ch" forName="Accent1" refType="h" fact="0.6383"/>
              <dgm:constr type="l" for="ch" forName="ParentBackground1" refType="w" fact="0.0333"/>
              <dgm:constr type="t" for="ch" forName="ParentBackground1" refType="h" fact="0.0213"/>
              <dgm:constr type="w" for="ch" forName="ParentBackground1" refType="w" fact="0.9333"/>
              <dgm:constr type="h" for="ch" forName="ParentBackground1" refType="h" fact="0.5957"/>
              <dgm:constr type="l" for="ch" forName="Child1" refType="w" fact="0.0333"/>
              <dgm:constr type="t" for="ch" forName="Child1" refType="h" fact="0.6574"/>
              <dgm:constr type="w" for="ch" forName="Child1" refType="w" fact="0.9333"/>
              <dgm:constr type="h" for="ch" forName="Child1" refType="h" fact="0.3426"/>
            </dgm:constrLst>
          </dgm:if>
          <dgm:if name="Name5" axis="ch" ptType="node" func="cnt" op="equ" val="2">
            <dgm:alg type="composite">
              <dgm:param type="ar" val="1.265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l" for="ch" forName="Parent2" refType="w" fact="0.6249"/>
              <dgm:constr type="t" for="ch" forName="Parent2" refType="h" fact="0.2022"/>
              <dgm:constr type="w" for="ch" forName="Parent2" refType="w" fact="0.3001"/>
              <dgm:constr type="h" for="ch" forName="Parent2" refType="h" fact="0.3799"/>
              <dgm:constr type="l" for="ch" forName="Parent1" refType="w" fact="0.1597"/>
              <dgm:constr type="t" for="ch" forName="Parent1" refType="h" fact="0.2022"/>
              <dgm:constr type="w" for="ch" forName="Parent1" refType="w" fact="0.3001"/>
              <dgm:constr type="h" for="ch" forName="Parent1" refType="h" fact="0.3799"/>
              <dgm:constr type="l" for="ch" forName="Accent2" refType="w" fact="0.5498"/>
              <dgm:constr type="t" for="ch" forName="Accent2" refType="h" fact="0.1072"/>
              <dgm:constr type="w" for="ch" forName="Accent2" refType="w" fact="0.4502"/>
              <dgm:constr type="h" for="ch" forName="Accent2" refType="h" fact="0.5699"/>
              <dgm:constr type="l" for="ch" forName="ParentBackground2" refType="w" fact="0.5648"/>
              <dgm:constr type="t" for="ch" forName="ParentBackground2" refType="h" fact="0.1262"/>
              <dgm:constr type="w" for="ch" forName="ParentBackground2" refType="w" fact="0.4201"/>
              <dgm:constr type="h" for="ch" forName="ParentBackground2" refType="h" fact="0.5319"/>
              <dgm:constr type="l" for="ch" forName="Child2" refType="w" fact="0.5648"/>
              <dgm:constr type="t" for="ch" forName="Child2" refType="h" fact="0.6876"/>
              <dgm:constr type="w" for="ch" forName="Child2" refType="w" fact="0.4201"/>
              <dgm:constr type="h" for="ch" forName="Child2" refType="h" fact="0.3124"/>
              <dgm:constr type="l" for="ch" forName="Accent1" refType="w" fact="-0.0086"/>
              <dgm:constr type="t" for="ch" forName="Accent1" refType="h" fact="-0.0109"/>
              <dgm:constr type="w" for="ch" forName="Accent1" refType="w" fact="0.6367"/>
              <dgm:constr type="h" for="ch" forName="Accent1" refType="h" fact="0.806"/>
              <dgm:constr type="l" for="ch" forName="ParentBackground1" refType="w" fact="0.0997"/>
              <dgm:constr type="t" for="ch" forName="ParentBackground1" refType="h" fact="0.1262"/>
              <dgm:constr type="w" for="ch" forName="ParentBackground1" refType="w" fact="0.4201"/>
              <dgm:constr type="h" for="ch" forName="ParentBackground1" refType="h" fact="0.5319"/>
              <dgm:constr type="l" for="ch" forName="Child1" refType="w" fact="0.0997"/>
              <dgm:constr type="t" for="ch" forName="Child1" refType="h" fact="0.6876"/>
              <dgm:constr type="w" for="ch" forName="Child1" refType="w" fact="0.4201"/>
              <dgm:constr type="h" for="ch" forName="Child1" refType="h" fact="0.3124"/>
            </dgm:constrLst>
          </dgm:if>
          <dgm:if name="Name6" axis="ch" ptType="node" func="cnt" op="equ" val="3">
            <dgm:alg type="composite">
              <dgm:param type="ar" val="1.8548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Parent3" refType="w" fact="0.744"/>
              <dgm:constr type="t" for="ch" forName="Parent3" refType="h" fact="0.2022"/>
              <dgm:constr type="w" for="ch" forName="Parent3" refType="w" fact="0.2048"/>
              <dgm:constr type="h" for="ch" forName="Parent3" refType="h" fact="0.3799"/>
              <dgm:constr type="l" for="ch" forName="Parent2" refType="w" fact="0.4265"/>
              <dgm:constr type="t" for="ch" forName="Parent2" refType="h" fact="0.2022"/>
              <dgm:constr type="w" for="ch" forName="Parent2" refType="w" fact="0.2048"/>
              <dgm:constr type="h" for="ch" forName="Parent2" refType="h" fact="0.3799"/>
              <dgm:constr type="l" for="ch" forName="Parent1" refType="w" fact="0.109"/>
              <dgm:constr type="t" for="ch" forName="Parent1" refType="h" fact="0.2022"/>
              <dgm:constr type="w" for="ch" forName="Parent1" refType="w" fact="0.2048"/>
              <dgm:constr type="h" for="ch" forName="Parent1" refType="h" fact="0.3799"/>
              <dgm:constr type="l" for="ch" forName="Accent3" refType="w" fact="0.6928"/>
              <dgm:constr type="t" for="ch" forName="Accent3" refType="h" fact="0.1072"/>
              <dgm:constr type="w" for="ch" forName="Accent3" refType="w" fact="0.3072"/>
              <dgm:constr type="h" for="ch" forName="Accent3" refType="h" fact="0.5699"/>
              <dgm:constr type="l" for="ch" forName="ParentBackground3" refType="w" fact="0.703"/>
              <dgm:constr type="t" for="ch" forName="ParentBackground3" refType="h" fact="0.1262"/>
              <dgm:constr type="w" for="ch" forName="ParentBackground3" refType="w" fact="0.2868"/>
              <dgm:constr type="h" for="ch" forName="ParentBackground3" refType="h" fact="0.5319"/>
              <dgm:constr type="l" for="ch" forName="Child3" refType="w" fact="0.703"/>
              <dgm:constr type="t" for="ch" forName="Child3" refType="h" fact="0.6876"/>
              <dgm:constr type="w" for="ch" forName="Child3" refType="w" fact="0.2868"/>
              <dgm:constr type="h" for="ch" forName="Child3" refType="h" fact="0.3124"/>
              <dgm:constr type="l" for="ch" forName="Accent2" refType="w" fact="0.3122"/>
              <dgm:constr type="t" for="ch" forName="Accent2" refType="h" fact="-0.0109"/>
              <dgm:constr type="w" for="ch" forName="Accent2" refType="w" fact="0.4334"/>
              <dgm:constr type="h" for="ch" forName="Accent2" refType="h" fact="0.806"/>
              <dgm:constr type="l" for="ch" forName="ParentBackground2" refType="w" fact="0.3855"/>
              <dgm:constr type="t" for="ch" forName="ParentBackground2" refType="h" fact="0.1262"/>
              <dgm:constr type="w" for="ch" forName="ParentBackground2" refType="w" fact="0.2868"/>
              <dgm:constr type="h" for="ch" forName="ParentBackground2" refType="h" fact="0.5319"/>
              <dgm:constr type="l" for="ch" forName="Child2" refType="w" fact="0.3855"/>
              <dgm:constr type="t" for="ch" forName="Child2" refType="h" fact="0.6876"/>
              <dgm:constr type="w" for="ch" forName="Child2" refType="w" fact="0.2868"/>
              <dgm:constr type="h" for="ch" forName="Child2" refType="h" fact="0.3124"/>
              <dgm:constr type="l" for="ch" forName="Accent1" refType="w" fact="-0.0053"/>
              <dgm:constr type="t" for="ch" forName="Accent1" refType="h" fact="-0.0109"/>
              <dgm:constr type="w" for="ch" forName="Accent1" refType="w" fact="0.4334"/>
              <dgm:constr type="h" for="ch" forName="Accent1" refType="h" fact="0.806"/>
              <dgm:constr type="l" for="ch" forName="ParentBackground1" refType="w" fact="0.068"/>
              <dgm:constr type="t" for="ch" forName="ParentBackground1" refType="h" fact="0.1262"/>
              <dgm:constr type="w" for="ch" forName="ParentBackground1" refType="w" fact="0.2868"/>
              <dgm:constr type="h" for="ch" forName="ParentBackground1" refType="h" fact="0.5319"/>
              <dgm:constr type="l" for="ch" forName="Child1" refType="w" fact="0.068"/>
              <dgm:constr type="t" for="ch" forName="Child1" refType="h" fact="0.6876"/>
              <dgm:constr type="w" for="ch" forName="Child1" refType="w" fact="0.2868"/>
              <dgm:constr type="h" for="ch" forName="Child1" refType="h" fact="0.3124"/>
            </dgm:constrLst>
          </dgm:if>
          <dgm:if name="Name7" axis="ch" ptType="node" func="cnt" op="equ" val="4">
            <dgm:alg type="composite">
              <dgm:param type="ar" val="2.4437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Parent4" refType="w" fact="0.8057"/>
              <dgm:constr type="t" for="ch" forName="Parent4" refType="h" fact="0.2022"/>
              <dgm:constr type="w" for="ch" forName="Parent4" refType="w" fact="0.1555"/>
              <dgm:constr type="h" for="ch" forName="Parent4" refType="h" fact="0.3799"/>
              <dgm:constr type="l" for="ch" forName="Parent3" refType="w" fact="0.5647"/>
              <dgm:constr type="t" for="ch" forName="Parent3" refType="h" fact="0.2022"/>
              <dgm:constr type="w" for="ch" forName="Parent3" refType="w" fact="0.1555"/>
              <dgm:constr type="h" for="ch" forName="Parent3" refType="h" fact="0.3799"/>
              <dgm:constr type="l" for="ch" forName="Parent2" refType="w" fact="0.3237"/>
              <dgm:constr type="t" for="ch" forName="Parent2" refType="h" fact="0.2022"/>
              <dgm:constr type="w" for="ch" forName="Parent2" refType="w" fact="0.1555"/>
              <dgm:constr type="h" for="ch" forName="Parent2" refType="h" fact="0.3799"/>
              <dgm:constr type="l" for="ch" forName="Parent1" refType="w" fact="0.0827"/>
              <dgm:constr type="t" for="ch" forName="Parent1" refType="h" fact="0.2022"/>
              <dgm:constr type="w" for="ch" forName="Parent1" refType="w" fact="0.1555"/>
              <dgm:constr type="h" for="ch" forName="Parent1" refType="h" fact="0.3799"/>
              <dgm:constr type="l" for="ch" forName="Accent4" refType="w" fact="0.7668"/>
              <dgm:constr type="t" for="ch" forName="Accent4" refType="h" fact="0.1072"/>
              <dgm:constr type="w" for="ch" forName="Accent4" refType="w" fact="0.2332"/>
              <dgm:constr type="h" for="ch" forName="Accent4" refType="h" fact="0.5699"/>
              <dgm:constr type="l" for="ch" forName="ParentBackground4" refType="w" fact="0.7746"/>
              <dgm:constr type="t" for="ch" forName="ParentBackground4" refType="h" fact="0.1262"/>
              <dgm:constr type="w" for="ch" forName="ParentBackground4" refType="w" fact="0.2177"/>
              <dgm:constr type="h" for="ch" forName="ParentBackground4" refType="h" fact="0.5319"/>
              <dgm:constr type="l" for="ch" forName="Child4" refType="w" fact="0.7746"/>
              <dgm:constr type="t" for="ch" forName="Child4" refType="h" fact="0.6876"/>
              <dgm:constr type="w" for="ch" forName="Child4" refType="w" fact="0.2177"/>
              <dgm:constr type="h" for="ch" forName="Child4" refType="h" fact="0.3124"/>
              <dgm:constr type="l" for="ch" forName="Accent3" refType="w" fact="0.4765"/>
              <dgm:constr type="t" for="ch" forName="Accent3" refType="h" fact="-0.0109"/>
              <dgm:constr type="w" for="ch" forName="Accent3" refType="w" fact="0.3298"/>
              <dgm:constr type="h" for="ch" forName="Accent3" refType="h" fact="0.806"/>
              <dgm:constr type="l" for="ch" forName="ParentBackground3" refType="w" fact="0.5336"/>
              <dgm:constr type="t" for="ch" forName="ParentBackground3" refType="h" fact="0.1262"/>
              <dgm:constr type="w" for="ch" forName="ParentBackground3" refType="w" fact="0.2177"/>
              <dgm:constr type="h" for="ch" forName="ParentBackground3" refType="h" fact="0.5319"/>
              <dgm:constr type="l" for="ch" forName="Child3" refType="w" fact="0.5336"/>
              <dgm:constr type="t" for="ch" forName="Child3" refType="h" fact="0.6876"/>
              <dgm:constr type="w" for="ch" forName="Child3" refType="w" fact="0.2177"/>
              <dgm:constr type="h" for="ch" forName="Child3" refType="h" fact="0.3124"/>
              <dgm:constr type="l" for="ch" forName="Accent2" refType="w" fact="0.2365"/>
              <dgm:constr type="t" for="ch" forName="Accent2" refType="h" fact="-0.0109"/>
              <dgm:constr type="w" for="ch" forName="Accent2" refType="w" fact="0.3298"/>
              <dgm:constr type="h" for="ch" forName="Accent2" refType="h" fact="0.806"/>
              <dgm:constr type="l" for="ch" forName="ParentBackground2" refType="w" fact="0.2926"/>
              <dgm:constr type="t" for="ch" forName="ParentBackground2" refType="h" fact="0.1262"/>
              <dgm:constr type="w" for="ch" forName="ParentBackground2" refType="w" fact="0.2177"/>
              <dgm:constr type="h" for="ch" forName="ParentBackground2" refType="h" fact="0.5319"/>
              <dgm:constr type="l" for="ch" forName="Child2" refType="w" fact="0.2926"/>
              <dgm:constr type="t" for="ch" forName="Child2" refType="h" fact="0.6876"/>
              <dgm:constr type="w" for="ch" forName="Child2" refType="w" fact="0.2177"/>
              <dgm:constr type="h" for="ch" forName="Child2" refType="h" fact="0.3124"/>
              <dgm:constr type="l" for="ch" forName="Accent1" refType="w" fact="-0.0045"/>
              <dgm:constr type="t" for="ch" forName="Accent1" refType="h" fact="-0.0109"/>
              <dgm:constr type="w" for="ch" forName="Accent1" refType="w" fact="0.3298"/>
              <dgm:constr type="h" for="ch" forName="Accent1" refType="h" fact="0.806"/>
              <dgm:constr type="l" for="ch" forName="ParentBackground1" refType="w" fact="0.0516"/>
              <dgm:constr type="t" for="ch" forName="ParentBackground1" refType="h" fact="0.1262"/>
              <dgm:constr type="w" for="ch" forName="ParentBackground1" refType="w" fact="0.2177"/>
              <dgm:constr type="h" for="ch" forName="ParentBackground1" refType="h" fact="0.5319"/>
              <dgm:constr type="l" for="ch" forName="Child1" refType="w" fact="0.0516"/>
              <dgm:constr type="t" for="ch" forName="Child1" refType="h" fact="0.6876"/>
              <dgm:constr type="w" for="ch" forName="Child1" refType="w" fact="0.2177"/>
              <dgm:constr type="h" for="ch" forName="Child1" refType="h" fact="0.3124"/>
            </dgm:constrLst>
          </dgm:if>
          <dgm:if name="Name8" axis="ch" ptType="node" func="cnt" op="equ" val="5">
            <dgm:alg type="composite">
              <dgm:param type="ar" val="3.0325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Parent5" refType="w" fact="0.8434"/>
              <dgm:constr type="t" for="ch" forName="Parent5" refType="h" fact="0.2022"/>
              <dgm:constr type="w" for="ch" forName="Parent5" refType="w" fact="0.1253"/>
              <dgm:constr type="h" for="ch" forName="Parent5" refType="h" fact="0.3799"/>
              <dgm:constr type="l" for="ch" forName="Parent4" refType="w" fact="0.6492"/>
              <dgm:constr type="t" for="ch" forName="Parent4" refType="h" fact="0.2022"/>
              <dgm:constr type="w" for="ch" forName="Parent4" refType="w" fact="0.1253"/>
              <dgm:constr type="h" for="ch" forName="Parent4" refType="h" fact="0.3799"/>
              <dgm:constr type="l" for="ch" forName="Parent3" refType="w" fact="0.455"/>
              <dgm:constr type="t" for="ch" forName="Parent3" refType="h" fact="0.2022"/>
              <dgm:constr type="w" for="ch" forName="Parent3" refType="w" fact="0.1253"/>
              <dgm:constr type="h" for="ch" forName="Parent3" refType="h" fact="0.3799"/>
              <dgm:constr type="l" for="ch" forName="Parent2" refType="w" fact="0.2609"/>
              <dgm:constr type="t" for="ch" forName="Parent2" refType="h" fact="0.2022"/>
              <dgm:constr type="w" for="ch" forName="Parent2" refType="w" fact="0.1253"/>
              <dgm:constr type="h" for="ch" forName="Parent2" refType="h" fact="0.3799"/>
              <dgm:constr type="l" for="ch" forName="Parent1" refType="w" fact="0.0667"/>
              <dgm:constr type="t" for="ch" forName="Parent1" refType="h" fact="0.2022"/>
              <dgm:constr type="w" for="ch" forName="Parent1" refType="w" fact="0.1253"/>
              <dgm:constr type="h" for="ch" forName="Parent1" refType="h" fact="0.3799"/>
              <dgm:constr type="l" for="ch" forName="Accent5" refType="w" fact="0.8121"/>
              <dgm:constr type="t" for="ch" forName="Accent5" refType="h" fact="0.1072"/>
              <dgm:constr type="w" for="ch" forName="Accent5" refType="w" fact="0.1879"/>
              <dgm:constr type="h" for="ch" forName="Accent5" refType="h" fact="0.5699"/>
              <dgm:constr type="l" for="ch" forName="ParentBackground5" refType="w" fact="0.8183"/>
              <dgm:constr type="t" for="ch" forName="ParentBackground5" refType="h" fact="0.1262"/>
              <dgm:constr type="w" for="ch" forName="ParentBackground5" refType="w" fact="0.1754"/>
              <dgm:constr type="h" for="ch" forName="ParentBackground5" refType="h" fact="0.5319"/>
              <dgm:constr type="l" for="ch" forName="Child5" refType="w" fact="0.8183"/>
              <dgm:constr type="t" for="ch" forName="Child5" refType="h" fact="0.6876"/>
              <dgm:constr type="w" for="ch" forName="Child5" refType="w" fact="0.1754"/>
              <dgm:constr type="h" for="ch" forName="Child5" refType="h" fact="0.3124"/>
              <dgm:constr type="l" for="ch" forName="Accent4" refType="w" fact="0.5789"/>
              <dgm:constr type="t" for="ch" forName="Accent4" refType="h" fact="-0.0109"/>
              <dgm:constr type="w" for="ch" forName="Accent4" refType="w" fact="0.2657"/>
              <dgm:constr type="h" for="ch" forName="Accent4" refType="h" fact="0.806"/>
              <dgm:constr type="l" for="ch" forName="ParentBackground4" refType="w" fact="0.6242"/>
              <dgm:constr type="t" for="ch" forName="ParentBackground4" refType="h" fact="0.1262"/>
              <dgm:constr type="w" for="ch" forName="ParentBackground4" refType="w" fact="0.1754"/>
              <dgm:constr type="h" for="ch" forName="ParentBackground4" refType="h" fact="0.5319"/>
              <dgm:constr type="l" for="ch" forName="Child4" refType="w" fact="0.6242"/>
              <dgm:constr type="t" for="ch" forName="Child4" refType="h" fact="0.6876"/>
              <dgm:constr type="w" for="ch" forName="Child4" refType="w" fact="0.1754"/>
              <dgm:constr type="h" for="ch" forName="Child4" refType="h" fact="0.3124"/>
              <dgm:constr type="l" for="ch" forName="Accent3" refType="w" fact="0.3848"/>
              <dgm:constr type="t" for="ch" forName="Accent3" refType="h" fact="-0.0109"/>
              <dgm:constr type="w" for="ch" forName="Accent3" refType="w" fact="0.2657"/>
              <dgm:constr type="h" for="ch" forName="Accent3" refType="h" fact="0.806"/>
              <dgm:constr type="l" for="ch" forName="ParentBackground3" refType="w" fact="0.43"/>
              <dgm:constr type="t" for="ch" forName="ParentBackground3" refType="h" fact="0.1262"/>
              <dgm:constr type="w" for="ch" forName="ParentBackground3" refType="w" fact="0.1754"/>
              <dgm:constr type="h" for="ch" forName="ParentBackground3" refType="h" fact="0.5319"/>
              <dgm:constr type="l" for="ch" forName="Child3" refType="w" fact="0.43"/>
              <dgm:constr type="t" for="ch" forName="Child3" refType="h" fact="0.6876"/>
              <dgm:constr type="w" for="ch" forName="Child3" refType="w" fact="0.1754"/>
              <dgm:constr type="h" for="ch" forName="Child3" refType="h" fact="0.3124"/>
              <dgm:constr type="l" for="ch" forName="Accent2" refType="w" fact="0.1906"/>
              <dgm:constr type="t" for="ch" forName="Accent2" refType="h" fact="-0.0109"/>
              <dgm:constr type="w" for="ch" forName="Accent2" refType="w" fact="0.2657"/>
              <dgm:constr type="h" for="ch" forName="Accent2" refType="h" fact="0.806"/>
              <dgm:constr type="l" for="ch" forName="ParentBackground2" refType="w" fact="0.2358"/>
              <dgm:constr type="t" for="ch" forName="ParentBackground2" refType="h" fact="0.1262"/>
              <dgm:constr type="w" for="ch" forName="ParentBackground2" refType="w" fact="0.1754"/>
              <dgm:constr type="h" for="ch" forName="ParentBackground2" refType="h" fact="0.5319"/>
              <dgm:constr type="l" for="ch" forName="Child2" refType="w" fact="0.2358"/>
              <dgm:constr type="t" for="ch" forName="Child2" refType="h" fact="0.6876"/>
              <dgm:constr type="w" for="ch" forName="Child2" refType="w" fact="0.1754"/>
              <dgm:constr type="h" for="ch" forName="Child2" refType="h" fact="0.3124"/>
              <dgm:constr type="l" for="ch" forName="Accent1" refType="w" fact="-0.0036"/>
              <dgm:constr type="t" for="ch" forName="Accent1" refType="h" fact="-0.0109"/>
              <dgm:constr type="w" for="ch" forName="Accent1" refType="w" fact="0.2657"/>
              <dgm:constr type="h" for="ch" forName="Accent1" refType="h" fact="0.806"/>
              <dgm:constr type="l" for="ch" forName="ParentBackground1" refType="w" fact="0.0416"/>
              <dgm:constr type="t" for="ch" forName="ParentBackground1" refType="h" fact="0.1262"/>
              <dgm:constr type="w" for="ch" forName="ParentBackground1" refType="w" fact="0.1754"/>
              <dgm:constr type="h" for="ch" forName="ParentBackground1" refType="h" fact="0.5319"/>
              <dgm:constr type="l" for="ch" forName="Child1" refType="w" fact="0.0416"/>
              <dgm:constr type="t" for="ch" forName="Child1" refType="h" fact="0.6876"/>
              <dgm:constr type="w" for="ch" forName="Child1" refType="w" fact="0.1754"/>
              <dgm:constr type="h" for="ch" forName="Child1" refType="h" fact="0.3124"/>
            </dgm:constrLst>
          </dgm:if>
          <dgm:if name="Name9" axis="ch" ptType="node" func="cnt" op="equ" val="6">
            <dgm:alg type="composite">
              <dgm:param type="ar" val="3.621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l" for="ch" forName="Parent6" refType="w" fact="0.8689"/>
              <dgm:constr type="t" for="ch" forName="Parent6" refType="h" fact="0.2022"/>
              <dgm:constr type="w" for="ch" forName="Parent6" refType="w" fact="0.1049"/>
              <dgm:constr type="h" for="ch" forName="Parent6" refType="h" fact="0.3799"/>
              <dgm:constr type="l" for="ch" forName="Parent5" refType="w" fact="0.7063"/>
              <dgm:constr type="t" for="ch" forName="Parent5" refType="h" fact="0.2022"/>
              <dgm:constr type="w" for="ch" forName="Parent5" refType="w" fact="0.1049"/>
              <dgm:constr type="h" for="ch" forName="Parent5" refType="h" fact="0.3799"/>
              <dgm:constr type="l" for="ch" forName="Parent4" refType="w" fact="0.5437"/>
              <dgm:constr type="t" for="ch" forName="Parent4" refType="h" fact="0.2022"/>
              <dgm:constr type="w" for="ch" forName="Parent4" refType="w" fact="0.1049"/>
              <dgm:constr type="h" for="ch" forName="Parent4" refType="h" fact="0.3799"/>
              <dgm:constr type="l" for="ch" forName="Parent3" refType="w" fact="0.381"/>
              <dgm:constr type="t" for="ch" forName="Parent3" refType="h" fact="0.2022"/>
              <dgm:constr type="w" for="ch" forName="Parent3" refType="w" fact="0.1049"/>
              <dgm:constr type="h" for="ch" forName="Parent3" refType="h" fact="0.3799"/>
              <dgm:constr type="l" for="ch" forName="Parent2" refType="w" fact="0.2184"/>
              <dgm:constr type="t" for="ch" forName="Parent2" refType="h" fact="0.2022"/>
              <dgm:constr type="w" for="ch" forName="Parent2" refType="w" fact="0.1049"/>
              <dgm:constr type="h" for="ch" forName="Parent2" refType="h" fact="0.3799"/>
              <dgm:constr type="l" for="ch" forName="Parent1" refType="w" fact="0.0558"/>
              <dgm:constr type="t" for="ch" forName="Parent1" refType="h" fact="0.2022"/>
              <dgm:constr type="w" for="ch" forName="Parent1" refType="w" fact="0.1049"/>
              <dgm:constr type="h" for="ch" forName="Parent1" refType="h" fact="0.3799"/>
              <dgm:constr type="l" for="ch" forName="Accent6" refType="w" fact="0.8426"/>
              <dgm:constr type="t" for="ch" forName="Accent6" refType="h" fact="0.1072"/>
              <dgm:constr type="w" for="ch" forName="Accent6" refType="w" fact="0.1574"/>
              <dgm:constr type="h" for="ch" forName="Accent6" refType="h" fact="0.5699"/>
              <dgm:constr type="l" for="ch" forName="ParentBackground6" refType="w" fact="0.8479"/>
              <dgm:constr type="t" for="ch" forName="ParentBackground6" refType="h" fact="0.1262"/>
              <dgm:constr type="w" for="ch" forName="ParentBackground6" refType="w" fact="0.1469"/>
              <dgm:constr type="h" for="ch" forName="ParentBackground6" refType="h" fact="0.5319"/>
              <dgm:constr type="l" for="ch" forName="Child6" refType="w" fact="0.8479"/>
              <dgm:constr type="t" for="ch" forName="Child6" refType="h" fact="0.6876"/>
              <dgm:constr type="w" for="ch" forName="Child6" refType="w" fact="0.1469"/>
              <dgm:constr type="h" for="ch" forName="Child6" refType="h" fact="0.3124"/>
              <dgm:constr type="l" for="ch" forName="Accent5" refType="w" fact="0.6474"/>
              <dgm:constr type="t" for="ch" forName="Accent5" refType="h" fact="-0.0109"/>
              <dgm:constr type="w" for="ch" forName="Accent5" refType="w" fact="0.2226"/>
              <dgm:constr type="h" for="ch" forName="Accent5" refType="h" fact="0.806"/>
              <dgm:constr type="l" for="ch" forName="ParentBackground5" refType="w" fact="0.6853"/>
              <dgm:constr type="t" for="ch" forName="ParentBackground5" refType="h" fact="0.1262"/>
              <dgm:constr type="w" for="ch" forName="ParentBackground5" refType="w" fact="0.1469"/>
              <dgm:constr type="h" for="ch" forName="ParentBackground5" refType="h" fact="0.5319"/>
              <dgm:constr type="l" for="ch" forName="Child5" refType="w" fact="0.6853"/>
              <dgm:constr type="t" for="ch" forName="Child5" refType="h" fact="0.6876"/>
              <dgm:constr type="w" for="ch" forName="Child5" refType="w" fact="0.1469"/>
              <dgm:constr type="h" for="ch" forName="Child5" refType="h" fact="0.3124"/>
              <dgm:constr type="l" for="ch" forName="Accent4" refType="w" fact="0.4848"/>
              <dgm:constr type="t" for="ch" forName="Accent4" refType="h" fact="-0.0109"/>
              <dgm:constr type="w" for="ch" forName="Accent4" refType="w" fact="0.2226"/>
              <dgm:constr type="h" for="ch" forName="Accent4" refType="h" fact="0.806"/>
              <dgm:constr type="l" for="ch" forName="ParentBackground4" refType="w" fact="0.5227"/>
              <dgm:constr type="t" for="ch" forName="ParentBackground4" refType="h" fact="0.1262"/>
              <dgm:constr type="w" for="ch" forName="ParentBackground4" refType="w" fact="0.1469"/>
              <dgm:constr type="h" for="ch" forName="ParentBackground4" refType="h" fact="0.5319"/>
              <dgm:constr type="l" for="ch" forName="Child4" refType="w" fact="0.5227"/>
              <dgm:constr type="t" for="ch" forName="Child4" refType="h" fact="0.6876"/>
              <dgm:constr type="w" for="ch" forName="Child4" refType="w" fact="0.1469"/>
              <dgm:constr type="h" for="ch" forName="Child4" refType="h" fact="0.3124"/>
              <dgm:constr type="l" for="ch" forName="Accent3" refType="w" fact="0.3222"/>
              <dgm:constr type="t" for="ch" forName="Accent3" refType="h" fact="-0.0109"/>
              <dgm:constr type="w" for="ch" forName="Accent3" refType="w" fact="0.2226"/>
              <dgm:constr type="h" for="ch" forName="Accent3" refType="h" fact="0.806"/>
              <dgm:constr type="l" for="ch" forName="ParentBackground3" refType="w" fact="0.3601"/>
              <dgm:constr type="t" for="ch" forName="ParentBackground3" refType="h" fact="0.1262"/>
              <dgm:constr type="w" for="ch" forName="ParentBackground3" refType="w" fact="0.1469"/>
              <dgm:constr type="h" for="ch" forName="ParentBackground3" refType="h" fact="0.5319"/>
              <dgm:constr type="l" for="ch" forName="Child3" refType="w" fact="0.3601"/>
              <dgm:constr type="t" for="ch" forName="Child3" refType="h" fact="0.6876"/>
              <dgm:constr type="w" for="ch" forName="Child3" refType="w" fact="0.1469"/>
              <dgm:constr type="h" for="ch" forName="Child3" refType="h" fact="0.3124"/>
              <dgm:constr type="l" for="ch" forName="Accent2" refType="w" fact="0.1596"/>
              <dgm:constr type="t" for="ch" forName="Accent2" refType="h" fact="-0.0109"/>
              <dgm:constr type="w" for="ch" forName="Accent2" refType="w" fact="0.2226"/>
              <dgm:constr type="h" for="ch" forName="Accent2" refType="h" fact="0.806"/>
              <dgm:constr type="l" for="ch" forName="ParentBackground2" refType="w" fact="0.1975"/>
              <dgm:constr type="t" for="ch" forName="ParentBackground2" refType="h" fact="0.1262"/>
              <dgm:constr type="w" for="ch" forName="ParentBackground2" refType="w" fact="0.1469"/>
              <dgm:constr type="h" for="ch" forName="ParentBackground2" refType="h" fact="0.5319"/>
              <dgm:constr type="l" for="ch" forName="Child2" refType="w" fact="0.1975"/>
              <dgm:constr type="t" for="ch" forName="Child2" refType="h" fact="0.6876"/>
              <dgm:constr type="w" for="ch" forName="Child2" refType="w" fact="0.1469"/>
              <dgm:constr type="h" for="ch" forName="Child2" refType="h" fact="0.3124"/>
              <dgm:constr type="l" for="ch" forName="Accent1" refType="w" fact="-0.003"/>
              <dgm:constr type="t" for="ch" forName="Accent1" refType="h" fact="-0.0109"/>
              <dgm:constr type="w" for="ch" forName="Accent1" refType="w" fact="0.2226"/>
              <dgm:constr type="h" for="ch" forName="Accent1" refType="h" fact="0.806"/>
              <dgm:constr type="l" for="ch" forName="ParentBackground1" refType="w" fact="0.0348"/>
              <dgm:constr type="t" for="ch" forName="ParentBackground1" refType="h" fact="0.1262"/>
              <dgm:constr type="w" for="ch" forName="ParentBackground1" refType="w" fact="0.1469"/>
              <dgm:constr type="h" for="ch" forName="ParentBackground1" refType="h" fact="0.5319"/>
              <dgm:constr type="l" for="ch" forName="Child1" refType="w" fact="0.0348"/>
              <dgm:constr type="t" for="ch" forName="Child1" refType="h" fact="0.6876"/>
              <dgm:constr type="w" for="ch" forName="Child1" refType="w" fact="0.1469"/>
              <dgm:constr type="h" for="ch" forName="Child1" refType="h" fact="0.3124"/>
            </dgm:constrLst>
          </dgm:if>
          <dgm:if name="Name10" axis="ch" ptType="node" func="cnt" op="equ" val="7">
            <dgm:alg type="composite">
              <dgm:param type="ar" val="4.210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l" for="ch" forName="Parent7" refType="w" fact="0.8872"/>
              <dgm:constr type="t" for="ch" forName="Parent7" refType="h" fact="0.2022"/>
              <dgm:constr type="w" for="ch" forName="Parent7" refType="w" fact="0.0902"/>
              <dgm:constr type="h" for="ch" forName="Parent7" refType="h" fact="0.3799"/>
              <dgm:constr type="l" for="ch" forName="Parent6" refType="w" fact="0.7473"/>
              <dgm:constr type="t" for="ch" forName="Parent6" refType="h" fact="0.2022"/>
              <dgm:constr type="w" for="ch" forName="Parent6" refType="w" fact="0.0902"/>
              <dgm:constr type="h" for="ch" forName="Parent6" refType="h" fact="0.3799"/>
              <dgm:constr type="l" for="ch" forName="Parent5" refType="w" fact="0.6075"/>
              <dgm:constr type="t" for="ch" forName="Parent5" refType="h" fact="0.2022"/>
              <dgm:constr type="w" for="ch" forName="Parent5" refType="w" fact="0.0902"/>
              <dgm:constr type="h" for="ch" forName="Parent5" refType="h" fact="0.3799"/>
              <dgm:constr type="l" for="ch" forName="Parent4" refType="w" fact="0.4676"/>
              <dgm:constr type="t" for="ch" forName="Parent4" refType="h" fact="0.2022"/>
              <dgm:constr type="w" for="ch" forName="Parent4" refType="w" fact="0.0902"/>
              <dgm:constr type="h" for="ch" forName="Parent4" refType="h" fact="0.3799"/>
              <dgm:constr type="l" for="ch" forName="Parent3" refType="w" fact="0.3277"/>
              <dgm:constr type="t" for="ch" forName="Parent3" refType="h" fact="0.2022"/>
              <dgm:constr type="w" for="ch" forName="Parent3" refType="w" fact="0.0902"/>
              <dgm:constr type="h" for="ch" forName="Parent3" refType="h" fact="0.3799"/>
              <dgm:constr type="l" for="ch" forName="Parent2" refType="w" fact="0.1879"/>
              <dgm:constr type="t" for="ch" forName="Parent2" refType="h" fact="0.2022"/>
              <dgm:constr type="w" for="ch" forName="Parent2" refType="w" fact="0.0902"/>
              <dgm:constr type="h" for="ch" forName="Parent2" refType="h" fact="0.3799"/>
              <dgm:constr type="l" for="ch" forName="Parent1" refType="w" fact="0.048"/>
              <dgm:constr type="t" for="ch" forName="Parent1" refType="h" fact="0.2022"/>
              <dgm:constr type="w" for="ch" forName="Parent1" refType="w" fact="0.0902"/>
              <dgm:constr type="h" for="ch" forName="Parent1" refType="h" fact="0.3799"/>
              <dgm:constr type="l" for="ch" forName="Accent7" refType="w" fact="0.8646"/>
              <dgm:constr type="t" for="ch" forName="Accent7" refType="h" fact="0.1072"/>
              <dgm:constr type="w" for="ch" forName="Accent7" refType="w" fact="0.1354"/>
              <dgm:constr type="h" for="ch" forName="Accent7" refType="h" fact="0.5699"/>
              <dgm:constr type="l" for="ch" forName="ParentBackground7" refType="w" fact="0.8692"/>
              <dgm:constr type="t" for="ch" forName="ParentBackground7" refType="h" fact="0.1262"/>
              <dgm:constr type="w" for="ch" forName="ParentBackground7" refType="w" fact="0.1263"/>
              <dgm:constr type="h" for="ch" forName="ParentBackground7" refType="h" fact="0.5319"/>
              <dgm:constr type="l" for="ch" forName="Child7" refType="w" fact="0.8692"/>
              <dgm:constr type="t" for="ch" forName="Child7" refType="h" fact="0.6876"/>
              <dgm:constr type="w" for="ch" forName="Child7" refType="w" fact="0.1263"/>
              <dgm:constr type="h" for="ch" forName="Child7" refType="h" fact="0.3124"/>
              <dgm:constr type="l" for="ch" forName="Accent6" refType="w" fact="0.6967"/>
              <dgm:constr type="t" for="ch" forName="Accent6" refType="h" fact="-0.0109"/>
              <dgm:constr type="w" for="ch" forName="Accent6" refType="w" fact="0.1915"/>
              <dgm:constr type="h" for="ch" forName="Accent6" refType="h" fact="0.806"/>
              <dgm:constr type="l" for="ch" forName="ParentBackground6" refType="w" fact="0.7293"/>
              <dgm:constr type="t" for="ch" forName="ParentBackground6" refType="h" fact="0.1262"/>
              <dgm:constr type="w" for="ch" forName="ParentBackground6" refType="w" fact="0.1263"/>
              <dgm:constr type="h" for="ch" forName="ParentBackground6" refType="h" fact="0.5319"/>
              <dgm:constr type="l" for="ch" forName="Child6" refType="w" fact="0.7293"/>
              <dgm:constr type="t" for="ch" forName="Child6" refType="h" fact="0.6876"/>
              <dgm:constr type="w" for="ch" forName="Child6" refType="w" fact="0.1263"/>
              <dgm:constr type="h" for="ch" forName="Child6" refType="h" fact="0.3124"/>
              <dgm:constr type="l" for="ch" forName="Accent5" refType="w" fact="0.5569"/>
              <dgm:constr type="t" for="ch" forName="Accent5" refType="h" fact="-0.0109"/>
              <dgm:constr type="w" for="ch" forName="Accent5" refType="w" fact="0.1915"/>
              <dgm:constr type="h" for="ch" forName="Accent5" refType="h" fact="0.806"/>
              <dgm:constr type="l" for="ch" forName="ParentBackground5" refType="w" fact="0.5894"/>
              <dgm:constr type="t" for="ch" forName="ParentBackground5" refType="h" fact="0.1262"/>
              <dgm:constr type="w" for="ch" forName="ParentBackground5" refType="w" fact="0.1263"/>
              <dgm:constr type="h" for="ch" forName="ParentBackground5" refType="h" fact="0.5319"/>
              <dgm:constr type="l" for="ch" forName="Child5" refType="w" fact="0.5894"/>
              <dgm:constr type="t" for="ch" forName="Child5" refType="h" fact="0.6876"/>
              <dgm:constr type="w" for="ch" forName="Child5" refType="w" fact="0.1263"/>
              <dgm:constr type="h" for="ch" forName="Child5" refType="h" fact="0.3124"/>
              <dgm:constr type="l" for="ch" forName="Accent4" refType="w" fact="0.417"/>
              <dgm:constr type="t" for="ch" forName="Accent4" refType="h" fact="-0.0109"/>
              <dgm:constr type="w" for="ch" forName="Accent4" refType="w" fact="0.1915"/>
              <dgm:constr type="h" for="ch" forName="Accent4" refType="h" fact="0.806"/>
              <dgm:constr type="l" for="ch" forName="ParentBackground4" refType="w" fact="0.4496"/>
              <dgm:constr type="t" for="ch" forName="ParentBackground4" refType="h" fact="0.1262"/>
              <dgm:constr type="w" for="ch" forName="ParentBackground4" refType="w" fact="0.1263"/>
              <dgm:constr type="h" for="ch" forName="ParentBackground4" refType="h" fact="0.5319"/>
              <dgm:constr type="l" for="ch" forName="Child4" refType="w" fact="0.4496"/>
              <dgm:constr type="t" for="ch" forName="Child4" refType="h" fact="0.6876"/>
              <dgm:constr type="w" for="ch" forName="Child4" refType="w" fact="0.1263"/>
              <dgm:constr type="h" for="ch" forName="Child4" refType="h" fact="0.3124"/>
              <dgm:constr type="l" for="ch" forName="Accent3" refType="w" fact="0.2771"/>
              <dgm:constr type="t" for="ch" forName="Accent3" refType="h" fact="-0.0109"/>
              <dgm:constr type="w" for="ch" forName="Accent3" refType="w" fact="0.1915"/>
              <dgm:constr type="h" for="ch" forName="Accent3" refType="h" fact="0.806"/>
              <dgm:constr type="l" for="ch" forName="ParentBackground3" refType="w" fact="0.3097"/>
              <dgm:constr type="t" for="ch" forName="ParentBackground3" refType="h" fact="0.1262"/>
              <dgm:constr type="w" for="ch" forName="ParentBackground3" refType="w" fact="0.1263"/>
              <dgm:constr type="h" for="ch" forName="ParentBackground3" refType="h" fact="0.5319"/>
              <dgm:constr type="l" for="ch" forName="Child3" refType="w" fact="0.3097"/>
              <dgm:constr type="t" for="ch" forName="Child3" refType="h" fact="0.6876"/>
              <dgm:constr type="w" for="ch" forName="Child3" refType="w" fact="0.1263"/>
              <dgm:constr type="h" for="ch" forName="Child3" refType="h" fact="0.3124"/>
              <dgm:constr type="l" for="ch" forName="Accent2" refType="w" fact="0.1373"/>
              <dgm:constr type="t" for="ch" forName="Accent2" refType="h" fact="-0.0109"/>
              <dgm:constr type="w" for="ch" forName="Accent2" refType="w" fact="0.1915"/>
              <dgm:constr type="h" for="ch" forName="Accent2" refType="h" fact="0.806"/>
              <dgm:constr type="l" for="ch" forName="ParentBackground2" refType="w" fact="0.1698"/>
              <dgm:constr type="t" for="ch" forName="ParentBackground2" refType="h" fact="0.1262"/>
              <dgm:constr type="w" for="ch" forName="ParentBackground2" refType="w" fact="0.1263"/>
              <dgm:constr type="h" for="ch" forName="ParentBackground2" refType="h" fact="0.5319"/>
              <dgm:constr type="l" for="ch" forName="Child2" refType="w" fact="0.1698"/>
              <dgm:constr type="t" for="ch" forName="Child2" refType="h" fact="0.6876"/>
              <dgm:constr type="w" for="ch" forName="Child2" refType="w" fact="0.1263"/>
              <dgm:constr type="h" for="ch" forName="Child2" refType="h" fact="0.3124"/>
              <dgm:constr type="l" for="ch" forName="Accent1" refType="w" fact="-0.0026"/>
              <dgm:constr type="t" for="ch" forName="Accent1" refType="h" fact="-0.0109"/>
              <dgm:constr type="w" for="ch" forName="Accent1" refType="w" fact="0.1915"/>
              <dgm:constr type="h" for="ch" forName="Accent1" refType="h" fact="0.806"/>
              <dgm:constr type="l" for="ch" forName="ParentBackground1" refType="w" fact="0.03"/>
              <dgm:constr type="t" for="ch" forName="ParentBackground1" refType="h" fact="0.1262"/>
              <dgm:constr type="w" for="ch" forName="ParentBackground1" refType="w" fact="0.1263"/>
              <dgm:constr type="h" for="ch" forName="ParentBackground1" refType="h" fact="0.5319"/>
              <dgm:constr type="l" for="ch" forName="Child1" refType="w" fact="0.03"/>
              <dgm:constr type="t" for="ch" forName="Child1" refType="h" fact="0.6876"/>
              <dgm:constr type="w" for="ch" forName="Child1" refType="w" fact="0.1263"/>
              <dgm:constr type="h" for="ch" forName="Child1" refType="h" fact="0.3124"/>
            </dgm:constrLst>
          </dgm:if>
          <dgm:if name="Name11" axis="ch" ptType="node" func="cnt" op="equ" val="8">
            <dgm:alg type="composite">
              <dgm:param type="ar" val="4.799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l" for="ch" forName="Parent8" refType="w" fact="0.901"/>
              <dgm:constr type="t" for="ch" forName="Parent8" refType="h" fact="0.2022"/>
              <dgm:constr type="w" for="ch" forName="Parent8" refType="w" fact="0.0792"/>
              <dgm:constr type="h" for="ch" forName="Parent8" refType="h" fact="0.3799"/>
              <dgm:constr type="l" for="ch" forName="Parent7" refType="w" fact="0.7783"/>
              <dgm:constr type="t" for="ch" forName="Parent7" refType="h" fact="0.2022"/>
              <dgm:constr type="w" for="ch" forName="Parent7" refType="w" fact="0.0792"/>
              <dgm:constr type="h" for="ch" forName="Parent7" refType="h" fact="0.3799"/>
              <dgm:constr type="l" for="ch" forName="Parent6" refType="w" fact="0.6556"/>
              <dgm:constr type="t" for="ch" forName="Parent6" refType="h" fact="0.2022"/>
              <dgm:constr type="w" for="ch" forName="Parent6" refType="w" fact="0.0792"/>
              <dgm:constr type="h" for="ch" forName="Parent6" refType="h" fact="0.3799"/>
              <dgm:constr type="l" for="ch" forName="Parent5" refType="w" fact="0.5329"/>
              <dgm:constr type="t" for="ch" forName="Parent5" refType="h" fact="0.2022"/>
              <dgm:constr type="w" for="ch" forName="Parent5" refType="w" fact="0.0792"/>
              <dgm:constr type="h" for="ch" forName="Parent5" refType="h" fact="0.3799"/>
              <dgm:constr type="l" for="ch" forName="Parent4" refType="w" fact="0.4102"/>
              <dgm:constr type="t" for="ch" forName="Parent4" refType="h" fact="0.2022"/>
              <dgm:constr type="w" for="ch" forName="Parent4" refType="w" fact="0.0792"/>
              <dgm:constr type="h" for="ch" forName="Parent4" refType="h" fact="0.3799"/>
              <dgm:constr type="l" for="ch" forName="Parent3" refType="w" fact="0.2875"/>
              <dgm:constr type="t" for="ch" forName="Parent3" refType="h" fact="0.2022"/>
              <dgm:constr type="w" for="ch" forName="Parent3" refType="w" fact="0.0792"/>
              <dgm:constr type="h" for="ch" forName="Parent3" refType="h" fact="0.3799"/>
              <dgm:constr type="l" for="ch" forName="Parent2" refType="w" fact="0.1648"/>
              <dgm:constr type="t" for="ch" forName="Parent2" refType="h" fact="0.2022"/>
              <dgm:constr type="w" for="ch" forName="Parent2" refType="w" fact="0.0792"/>
              <dgm:constr type="h" for="ch" forName="Parent2" refType="h" fact="0.3799"/>
              <dgm:constr type="l" for="ch" forName="Parent1" refType="w" fact="0.0421"/>
              <dgm:constr type="t" for="ch" forName="Parent1" refType="h" fact="0.2022"/>
              <dgm:constr type="w" for="ch" forName="Parent1" refType="w" fact="0.0792"/>
              <dgm:constr type="h" for="ch" forName="Parent1" refType="h" fact="0.3799"/>
              <dgm:constr type="l" for="ch" forName="Accent8" refType="w" fact="0.8813"/>
              <dgm:constr type="t" for="ch" forName="Accent8" refType="h" fact="0.1072"/>
              <dgm:constr type="w" for="ch" forName="Accent8" refType="w" fact="0.1187"/>
              <dgm:constr type="h" for="ch" forName="Accent8" refType="h" fact="0.5699"/>
              <dgm:constr type="l" for="ch" forName="ParentBackground8" refType="w" fact="0.8852"/>
              <dgm:constr type="t" for="ch" forName="ParentBackground8" refType="h" fact="0.1262"/>
              <dgm:constr type="w" for="ch" forName="ParentBackground8" refType="w" fact="0.1108"/>
              <dgm:constr type="h" for="ch" forName="ParentBackground8" refType="h" fact="0.5319"/>
              <dgm:constr type="l" for="ch" forName="Child8" refType="w" fact="0.8852"/>
              <dgm:constr type="t" for="ch" forName="Child8" refType="h" fact="0.6876"/>
              <dgm:constr type="w" for="ch" forName="Child8" refType="w" fact="0.1108"/>
              <dgm:constr type="h" for="ch" forName="Child8" refType="h" fact="0.3124"/>
              <dgm:constr type="l" for="ch" forName="Accent7" refType="w" fact="0.7339"/>
              <dgm:constr type="t" for="ch" forName="Accent7" refType="h" fact="-0.0109"/>
              <dgm:constr type="w" for="ch" forName="Accent7" refType="w" fact="0.1679"/>
              <dgm:constr type="h" for="ch" forName="Accent7" refType="h" fact="0.806"/>
              <dgm:constr type="l" for="ch" forName="ParentBackground7" refType="w" fact="0.7625"/>
              <dgm:constr type="t" for="ch" forName="ParentBackground7" refType="h" fact="0.1262"/>
              <dgm:constr type="w" for="ch" forName="ParentBackground7" refType="w" fact="0.1108"/>
              <dgm:constr type="h" for="ch" forName="ParentBackground7" refType="h" fact="0.5319"/>
              <dgm:constr type="l" for="ch" forName="Child7" refType="w" fact="0.7625"/>
              <dgm:constr type="t" for="ch" forName="Child7" refType="h" fact="0.6876"/>
              <dgm:constr type="w" for="ch" forName="Child7" refType="w" fact="0.1108"/>
              <dgm:constr type="h" for="ch" forName="Child7" refType="h" fact="0.3124"/>
              <dgm:constr type="l" for="ch" forName="Accent6" refType="w" fact="0.6112"/>
              <dgm:constr type="t" for="ch" forName="Accent6" refType="h" fact="-0.0109"/>
              <dgm:constr type="w" for="ch" forName="Accent6" refType="w" fact="0.1679"/>
              <dgm:constr type="h" for="ch" forName="Accent6" refType="h" fact="0.806"/>
              <dgm:constr type="l" for="ch" forName="ParentBackground6" refType="w" fact="0.6398"/>
              <dgm:constr type="t" for="ch" forName="ParentBackground6" refType="h" fact="0.1262"/>
              <dgm:constr type="w" for="ch" forName="ParentBackground6" refType="w" fact="0.1108"/>
              <dgm:constr type="h" for="ch" forName="ParentBackground6" refType="h" fact="0.5319"/>
              <dgm:constr type="l" for="ch" forName="Child6" refType="w" fact="0.6398"/>
              <dgm:constr type="t" for="ch" forName="Child6" refType="h" fact="0.6876"/>
              <dgm:constr type="w" for="ch" forName="Child6" refType="w" fact="0.1108"/>
              <dgm:constr type="h" for="ch" forName="Child6" refType="h" fact="0.3124"/>
              <dgm:constr type="l" for="ch" forName="Accent5" refType="w" fact="0.4885"/>
              <dgm:constr type="t" for="ch" forName="Accent5" refType="h" fact="-0.0109"/>
              <dgm:constr type="w" for="ch" forName="Accent5" refType="w" fact="0.1679"/>
              <dgm:constr type="h" for="ch" forName="Accent5" refType="h" fact="0.806"/>
              <dgm:constr type="l" for="ch" forName="ParentBackground5" refType="w" fact="0.5171"/>
              <dgm:constr type="t" for="ch" forName="ParentBackground5" refType="h" fact="0.1262"/>
              <dgm:constr type="w" for="ch" forName="ParentBackground5" refType="w" fact="0.1108"/>
              <dgm:constr type="h" for="ch" forName="ParentBackground5" refType="h" fact="0.5319"/>
              <dgm:constr type="l" for="ch" forName="Child5" refType="w" fact="0.5171"/>
              <dgm:constr type="t" for="ch" forName="Child5" refType="h" fact="0.6876"/>
              <dgm:constr type="w" for="ch" forName="Child5" refType="w" fact="0.1108"/>
              <dgm:constr type="h" for="ch" forName="Child5" refType="h" fact="0.3124"/>
              <dgm:constr type="l" for="ch" forName="Accent4" refType="w" fact="0.3658"/>
              <dgm:constr type="t" for="ch" forName="Accent4" refType="h" fact="-0.0109"/>
              <dgm:constr type="w" for="ch" forName="Accent4" refType="w" fact="0.1679"/>
              <dgm:constr type="h" for="ch" forName="Accent4" refType="h" fact="0.806"/>
              <dgm:constr type="l" for="ch" forName="ParentBackground4" refType="w" fact="0.3944"/>
              <dgm:constr type="t" for="ch" forName="ParentBackground4" refType="h" fact="0.1262"/>
              <dgm:constr type="w" for="ch" forName="ParentBackground4" refType="w" fact="0.1108"/>
              <dgm:constr type="h" for="ch" forName="ParentBackground4" refType="h" fact="0.5319"/>
              <dgm:constr type="l" for="ch" forName="Child4" refType="w" fact="0.3944"/>
              <dgm:constr type="t" for="ch" forName="Child4" refType="h" fact="0.6876"/>
              <dgm:constr type="w" for="ch" forName="Child4" refType="w" fact="0.1108"/>
              <dgm:constr type="h" for="ch" forName="Child4" refType="h" fact="0.3124"/>
              <dgm:constr type="l" for="ch" forName="Accent3" refType="w" fact="0.2431"/>
              <dgm:constr type="t" for="ch" forName="Accent3" refType="h" fact="-0.0109"/>
              <dgm:constr type="w" for="ch" forName="Accent3" refType="w" fact="0.1679"/>
              <dgm:constr type="h" for="ch" forName="Accent3" refType="h" fact="0.806"/>
              <dgm:constr type="l" for="ch" forName="ParentBackground3" refType="w" fact="0.2717"/>
              <dgm:constr type="t" for="ch" forName="ParentBackground3" refType="h" fact="0.1262"/>
              <dgm:constr type="w" for="ch" forName="ParentBackground3" refType="w" fact="0.1108"/>
              <dgm:constr type="h" for="ch" forName="ParentBackground3" refType="h" fact="0.5319"/>
              <dgm:constr type="l" for="ch" forName="Child3" refType="w" fact="0.2717"/>
              <dgm:constr type="t" for="ch" forName="Child3" refType="h" fact="0.6876"/>
              <dgm:constr type="w" for="ch" forName="Child3" refType="w" fact="0.1108"/>
              <dgm:constr type="h" for="ch" forName="Child3" refType="h" fact="0.3124"/>
              <dgm:constr type="l" for="ch" forName="Accent2" refType="w" fact="0.1204"/>
              <dgm:constr type="t" for="ch" forName="Accent2" refType="h" fact="-0.0109"/>
              <dgm:constr type="w" for="ch" forName="Accent2" refType="w" fact="0.1679"/>
              <dgm:constr type="h" for="ch" forName="Accent2" refType="h" fact="0.806"/>
              <dgm:constr type="l" for="ch" forName="ParentBackground2" refType="w" fact="0.149"/>
              <dgm:constr type="t" for="ch" forName="ParentBackground2" refType="h" fact="0.1262"/>
              <dgm:constr type="w" for="ch" forName="ParentBackground2" refType="w" fact="0.1108"/>
              <dgm:constr type="h" for="ch" forName="ParentBackground2" refType="h" fact="0.5319"/>
              <dgm:constr type="l" for="ch" forName="Child2" refType="w" fact="0.149"/>
              <dgm:constr type="t" for="ch" forName="Child2" refType="h" fact="0.6876"/>
              <dgm:constr type="w" for="ch" forName="Child2" refType="w" fact="0.1108"/>
              <dgm:constr type="h" for="ch" forName="Child2" refType="h" fact="0.3124"/>
              <dgm:constr type="l" for="ch" forName="Accent1" refType="w" fact="-0.0023"/>
              <dgm:constr type="t" for="ch" forName="Accent1" refType="h" fact="-0.0109"/>
              <dgm:constr type="w" for="ch" forName="Accent1" refType="w" fact="0.1679"/>
              <dgm:constr type="h" for="ch" forName="Accent1" refType="h" fact="0.806"/>
              <dgm:constr type="l" for="ch" forName="ParentBackground1" refType="w" fact="0.0263"/>
              <dgm:constr type="t" for="ch" forName="ParentBackground1" refType="h" fact="0.1262"/>
              <dgm:constr type="w" for="ch" forName="ParentBackground1" refType="w" fact="0.1108"/>
              <dgm:constr type="h" for="ch" forName="ParentBackground1" refType="h" fact="0.5319"/>
              <dgm:constr type="l" for="ch" forName="Child1" refType="w" fact="0.0263"/>
              <dgm:constr type="t" for="ch" forName="Child1" refType="h" fact="0.6876"/>
              <dgm:constr type="w" for="ch" forName="Child1" refType="w" fact="0.1108"/>
              <dgm:constr type="h" for="ch" forName="Child1" refType="h" fact="0.3124"/>
            </dgm:constrLst>
          </dgm:if>
          <dgm:if name="Name12" axis="ch" ptType="node" func="cnt" op="equ" val="9">
            <dgm:alg type="composite">
              <dgm:param type="ar" val="5.388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9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9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9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9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9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9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9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Child9" refType="primFontSz" refFor="des" refForName="Parent8" op="lte"/>
              <dgm:constr type="primFontSz" for="des" forName="Child1" refType="primFontSz" refFor="des" refForName="Parent9" op="lte"/>
              <dgm:constr type="primFontSz" for="des" forName="Child2" refType="primFontSz" refFor="des" refForName="Parent9" op="lte"/>
              <dgm:constr type="primFontSz" for="des" forName="Child3" refType="primFontSz" refFor="des" refForName="Parent9" op="lte"/>
              <dgm:constr type="primFontSz" for="des" forName="Child4" refType="primFontSz" refFor="des" refForName="Parent9" op="lte"/>
              <dgm:constr type="primFontSz" for="des" forName="Child5" refType="primFontSz" refFor="des" refForName="Parent9" op="lte"/>
              <dgm:constr type="primFontSz" for="des" forName="Child6" refType="primFontSz" refFor="des" refForName="Parent9" op="lte"/>
              <dgm:constr type="primFontSz" for="des" forName="Child7" refType="primFontSz" refFor="des" refForName="Parent9" op="lte"/>
              <dgm:constr type="primFontSz" for="des" forName="Child8" refType="primFontSz" refFor="des" refForName="Parent9" op="lte"/>
              <dgm:constr type="primFontSz" for="des" forName="Child9" refType="primFontSz" refFor="des" refForName="Parent9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Parent9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primFontSz" for="des" forName="Child9" refType="primFontSz" refFor="des" refForName="Child1" op="equ"/>
              <dgm:constr type="l" for="ch" forName="Parent9" refType="w" fact="0.9119"/>
              <dgm:constr type="t" for="ch" forName="Parent9" refType="h" fact="0.2022"/>
              <dgm:constr type="w" for="ch" forName="Parent9" refType="w" fact="0.0705"/>
              <dgm:constr type="h" for="ch" forName="Parent9" refType="h" fact="0.3799"/>
              <dgm:constr type="l" for="ch" forName="Parent8" refType="w" fact="0.8026"/>
              <dgm:constr type="t" for="ch" forName="Parent8" refType="h" fact="0.2022"/>
              <dgm:constr type="w" for="ch" forName="Parent8" refType="w" fact="0.0705"/>
              <dgm:constr type="h" for="ch" forName="Parent8" refType="h" fact="0.3799"/>
              <dgm:constr type="l" for="ch" forName="Parent7" refType="w" fact="0.6933"/>
              <dgm:constr type="t" for="ch" forName="Parent7" refType="h" fact="0.2022"/>
              <dgm:constr type="w" for="ch" forName="Parent7" refType="w" fact="0.0705"/>
              <dgm:constr type="h" for="ch" forName="Parent7" refType="h" fact="0.3799"/>
              <dgm:constr type="l" for="ch" forName="Parent6" refType="w" fact="0.584"/>
              <dgm:constr type="t" for="ch" forName="Parent6" refType="h" fact="0.2022"/>
              <dgm:constr type="w" for="ch" forName="Parent6" refType="w" fact="0.0705"/>
              <dgm:constr type="h" for="ch" forName="Parent6" refType="h" fact="0.3799"/>
              <dgm:constr type="l" for="ch" forName="Parent5" refType="w" fact="0.4747"/>
              <dgm:constr type="t" for="ch" forName="Parent5" refType="h" fact="0.2022"/>
              <dgm:constr type="w" for="ch" forName="Parent5" refType="w" fact="0.0705"/>
              <dgm:constr type="h" for="ch" forName="Parent5" refType="h" fact="0.3799"/>
              <dgm:constr type="l" for="ch" forName="Parent4" refType="w" fact="0.3654"/>
              <dgm:constr type="t" for="ch" forName="Parent4" refType="h" fact="0.2022"/>
              <dgm:constr type="w" for="ch" forName="Parent4" refType="w" fact="0.0705"/>
              <dgm:constr type="h" for="ch" forName="Parent4" refType="h" fact="0.3799"/>
              <dgm:constr type="l" for="ch" forName="Parent3" refType="w" fact="0.2561"/>
              <dgm:constr type="t" for="ch" forName="Parent3" refType="h" fact="0.2022"/>
              <dgm:constr type="w" for="ch" forName="Parent3" refType="w" fact="0.0705"/>
              <dgm:constr type="h" for="ch" forName="Parent3" refType="h" fact="0.3799"/>
              <dgm:constr type="l" for="ch" forName="Parent2" refType="w" fact="0.1468"/>
              <dgm:constr type="t" for="ch" forName="Parent2" refType="h" fact="0.2022"/>
              <dgm:constr type="w" for="ch" forName="Parent2" refType="w" fact="0.0705"/>
              <dgm:constr type="h" for="ch" forName="Parent2" refType="h" fact="0.3799"/>
              <dgm:constr type="l" for="ch" forName="Parent1" refType="w" fact="0.0375"/>
              <dgm:constr type="t" for="ch" forName="Parent1" refType="h" fact="0.2022"/>
              <dgm:constr type="w" for="ch" forName="Parent1" refType="w" fact="0.0705"/>
              <dgm:constr type="h" for="ch" forName="Parent1" refType="h" fact="0.3799"/>
              <dgm:constr type="l" for="ch" forName="Accent9" refType="w" fact="0.8942"/>
              <dgm:constr type="t" for="ch" forName="Accent9" refType="h" fact="0.1072"/>
              <dgm:constr type="w" for="ch" forName="Accent9" refType="w" fact="0.1058"/>
              <dgm:constr type="h" for="ch" forName="Accent9" refType="h" fact="0.5699"/>
              <dgm:constr type="l" for="ch" forName="ParentBackground9" refType="w" fact="0.8978"/>
              <dgm:constr type="t" for="ch" forName="ParentBackground9" refType="h" fact="0.1262"/>
              <dgm:constr type="w" for="ch" forName="ParentBackground9" refType="w" fact="0.0987"/>
              <dgm:constr type="h" for="ch" forName="ParentBackground9" refType="h" fact="0.5319"/>
              <dgm:constr type="l" for="ch" forName="Child9" refType="w" fact="0.8978"/>
              <dgm:constr type="t" for="ch" forName="Child9" refType="h" fact="0.6876"/>
              <dgm:constr type="w" for="ch" forName="Child9" refType="w" fact="0.0987"/>
              <dgm:constr type="h" for="ch" forName="Child9" refType="h" fact="0.3124"/>
              <dgm:constr type="l" for="ch" forName="Accent8" refType="w" fact="0.763"/>
              <dgm:constr type="t" for="ch" forName="Accent8" refType="h" fact="-0.0109"/>
              <dgm:constr type="w" for="ch" forName="Accent8" refType="w" fact="0.1496"/>
              <dgm:constr type="h" for="ch" forName="Accent8" refType="h" fact="0.806"/>
              <dgm:constr type="l" for="ch" forName="ParentBackground8" refType="w" fact="0.7885"/>
              <dgm:constr type="t" for="ch" forName="ParentBackground8" refType="h" fact="0.1262"/>
              <dgm:constr type="w" for="ch" forName="ParentBackground8" refType="w" fact="0.0987"/>
              <dgm:constr type="h" for="ch" forName="ParentBackground8" refType="h" fact="0.5319"/>
              <dgm:constr type="l" for="ch" forName="Child8" refType="w" fact="0.7885"/>
              <dgm:constr type="t" for="ch" forName="Child8" refType="h" fact="0.6876"/>
              <dgm:constr type="w" for="ch" forName="Child8" refType="w" fact="0.0987"/>
              <dgm:constr type="h" for="ch" forName="Child8" refType="h" fact="0.3124"/>
              <dgm:constr type="l" for="ch" forName="Accent7" refType="w" fact="0.6538"/>
              <dgm:constr type="t" for="ch" forName="Accent7" refType="h" fact="-0.0109"/>
              <dgm:constr type="w" for="ch" forName="Accent7" refType="w" fact="0.1496"/>
              <dgm:constr type="h" for="ch" forName="Accent7" refType="h" fact="0.806"/>
              <dgm:constr type="l" for="ch" forName="ParentBackground7" refType="w" fact="0.6792"/>
              <dgm:constr type="t" for="ch" forName="ParentBackground7" refType="h" fact="0.1262"/>
              <dgm:constr type="w" for="ch" forName="ParentBackground7" refType="w" fact="0.0987"/>
              <dgm:constr type="h" for="ch" forName="ParentBackground7" refType="h" fact="0.5319"/>
              <dgm:constr type="l" for="ch" forName="Child7" refType="w" fact="0.6792"/>
              <dgm:constr type="t" for="ch" forName="Child7" refType="h" fact="0.6876"/>
              <dgm:constr type="w" for="ch" forName="Child7" refType="w" fact="0.0987"/>
              <dgm:constr type="h" for="ch" forName="Child7" refType="h" fact="0.3124"/>
              <dgm:constr type="l" for="ch" forName="Accent6" refType="w" fact="0.5445"/>
              <dgm:constr type="t" for="ch" forName="Accent6" refType="h" fact="-0.0109"/>
              <dgm:constr type="w" for="ch" forName="Accent6" refType="w" fact="0.1496"/>
              <dgm:constr type="h" for="ch" forName="Accent6" refType="h" fact="0.806"/>
              <dgm:constr type="l" for="ch" forName="ParentBackground6" refType="w" fact="0.5699"/>
              <dgm:constr type="t" for="ch" forName="ParentBackground6" refType="h" fact="0.1262"/>
              <dgm:constr type="w" for="ch" forName="ParentBackground6" refType="w" fact="0.0987"/>
              <dgm:constr type="h" for="ch" forName="ParentBackground6" refType="h" fact="0.5319"/>
              <dgm:constr type="l" for="ch" forName="Child6" refType="w" fact="0.5699"/>
              <dgm:constr type="t" for="ch" forName="Child6" refType="h" fact="0.6876"/>
              <dgm:constr type="w" for="ch" forName="Child6" refType="w" fact="0.0987"/>
              <dgm:constr type="h" for="ch" forName="Child6" refType="h" fact="0.3124"/>
              <dgm:constr type="l" for="ch" forName="Accent5" refType="w" fact="0.4352"/>
              <dgm:constr type="t" for="ch" forName="Accent5" refType="h" fact="-0.0109"/>
              <dgm:constr type="w" for="ch" forName="Accent5" refType="w" fact="0.1496"/>
              <dgm:constr type="h" for="ch" forName="Accent5" refType="h" fact="0.806"/>
              <dgm:constr type="l" for="ch" forName="ParentBackground5" refType="w" fact="0.4606"/>
              <dgm:constr type="t" for="ch" forName="ParentBackground5" refType="h" fact="0.1262"/>
              <dgm:constr type="w" for="ch" forName="ParentBackground5" refType="w" fact="0.0987"/>
              <dgm:constr type="h" for="ch" forName="ParentBackground5" refType="h" fact="0.5319"/>
              <dgm:constr type="l" for="ch" forName="Child5" refType="w" fact="0.4606"/>
              <dgm:constr type="t" for="ch" forName="Child5" refType="h" fact="0.6876"/>
              <dgm:constr type="w" for="ch" forName="Child5" refType="w" fact="0.0987"/>
              <dgm:constr type="h" for="ch" forName="Child5" refType="h" fact="0.3124"/>
              <dgm:constr type="l" for="ch" forName="Accent4" refType="w" fact="0.3259"/>
              <dgm:constr type="t" for="ch" forName="Accent4" refType="h" fact="-0.0109"/>
              <dgm:constr type="w" for="ch" forName="Accent4" refType="w" fact="0.1496"/>
              <dgm:constr type="h" for="ch" forName="Accent4" refType="h" fact="0.806"/>
              <dgm:constr type="l" for="ch" forName="ParentBackground4" refType="w" fact="0.3513"/>
              <dgm:constr type="t" for="ch" forName="ParentBackground4" refType="h" fact="0.1262"/>
              <dgm:constr type="w" for="ch" forName="ParentBackground4" refType="w" fact="0.0987"/>
              <dgm:constr type="h" for="ch" forName="ParentBackground4" refType="h" fact="0.5319"/>
              <dgm:constr type="l" for="ch" forName="Child4" refType="w" fact="0.3513"/>
              <dgm:constr type="t" for="ch" forName="Child4" refType="h" fact="0.6876"/>
              <dgm:constr type="w" for="ch" forName="Child4" refType="w" fact="0.0987"/>
              <dgm:constr type="h" for="ch" forName="Child4" refType="h" fact="0.3124"/>
              <dgm:constr type="l" for="ch" forName="Accent3" refType="w" fact="0.2166"/>
              <dgm:constr type="t" for="ch" forName="Accent3" refType="h" fact="-0.0109"/>
              <dgm:constr type="w" for="ch" forName="Accent3" refType="w" fact="0.1496"/>
              <dgm:constr type="h" for="ch" forName="Accent3" refType="h" fact="0.806"/>
              <dgm:constr type="l" for="ch" forName="ParentBackground3" refType="w" fact="0.242"/>
              <dgm:constr type="t" for="ch" forName="ParentBackground3" refType="h" fact="0.1262"/>
              <dgm:constr type="w" for="ch" forName="ParentBackground3" refType="w" fact="0.0987"/>
              <dgm:constr type="h" for="ch" forName="ParentBackground3" refType="h" fact="0.5319"/>
              <dgm:constr type="l" for="ch" forName="Child3" refType="w" fact="0.242"/>
              <dgm:constr type="t" for="ch" forName="Child3" refType="h" fact="0.6876"/>
              <dgm:constr type="w" for="ch" forName="Child3" refType="w" fact="0.0987"/>
              <dgm:constr type="h" for="ch" forName="Child3" refType="h" fact="0.3124"/>
              <dgm:constr type="l" for="ch" forName="Accent2" refType="w" fact="0.1073"/>
              <dgm:constr type="t" for="ch" forName="Accent2" refType="h" fact="-0.0109"/>
              <dgm:constr type="w" for="ch" forName="Accent2" refType="w" fact="0.1496"/>
              <dgm:constr type="h" for="ch" forName="Accent2" refType="h" fact="0.806"/>
              <dgm:constr type="l" for="ch" forName="ParentBackground2" refType="w" fact="0.1327"/>
              <dgm:constr type="t" for="ch" forName="ParentBackground2" refType="h" fact="0.1262"/>
              <dgm:constr type="w" for="ch" forName="ParentBackground2" refType="w" fact="0.0987"/>
              <dgm:constr type="h" for="ch" forName="ParentBackground2" refType="h" fact="0.5319"/>
              <dgm:constr type="l" for="ch" forName="Child2" refType="w" fact="0.1327"/>
              <dgm:constr type="t" for="ch" forName="Child2" refType="h" fact="0.6876"/>
              <dgm:constr type="w" for="ch" forName="Child2" refType="w" fact="0.0987"/>
              <dgm:constr type="h" for="ch" forName="Child2" refType="h" fact="0.3124"/>
              <dgm:constr type="l" for="ch" forName="Accent1" refType="w" fact="-0.002"/>
              <dgm:constr type="t" for="ch" forName="Accent1" refType="h" fact="-0.0109"/>
              <dgm:constr type="w" for="ch" forName="Accent1" refType="w" fact="0.1496"/>
              <dgm:constr type="h" for="ch" forName="Accent1" refType="h" fact="0.806"/>
              <dgm:constr type="l" for="ch" forName="ParentBackground1" refType="w" fact="0.0234"/>
              <dgm:constr type="t" for="ch" forName="ParentBackground1" refType="h" fact="0.1262"/>
              <dgm:constr type="w" for="ch" forName="ParentBackground1" refType="w" fact="0.0987"/>
              <dgm:constr type="h" for="ch" forName="ParentBackground1" refType="h" fact="0.5319"/>
              <dgm:constr type="l" for="ch" forName="Child1" refType="w" fact="0.0234"/>
              <dgm:constr type="t" for="ch" forName="Child1" refType="h" fact="0.6876"/>
              <dgm:constr type="w" for="ch" forName="Child1" refType="w" fact="0.0987"/>
              <dgm:constr type="h" for="ch" forName="Child1" refType="h" fact="0.3124"/>
            </dgm:constrLst>
          </dgm:if>
          <dgm:if name="Name13" axis="ch" ptType="node" func="cnt" op="equ" val="10">
            <dgm:alg type="composite">
              <dgm:param type="ar" val="5.976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9" refType="primFontSz" refFor="des" refForName="Parent1" op="lte"/>
              <dgm:constr type="primFontSz" for="des" forName="Child10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9" refType="primFontSz" refFor="des" refForName="Parent2" op="lte"/>
              <dgm:constr type="primFontSz" for="des" forName="Child10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9" refType="primFontSz" refFor="des" refForName="Parent3" op="lte"/>
              <dgm:constr type="primFontSz" for="des" forName="Child10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9" refType="primFontSz" refFor="des" refForName="Parent4" op="lte"/>
              <dgm:constr type="primFontSz" for="des" forName="Child10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9" refType="primFontSz" refFor="des" refForName="Parent5" op="lte"/>
              <dgm:constr type="primFontSz" for="des" forName="Child10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9" refType="primFontSz" refFor="des" refForName="Parent6" op="lte"/>
              <dgm:constr type="primFontSz" for="des" forName="Child10" refType="primFontSz" refFor="des" refForName="Parent7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9" refType="primFontSz" refFor="des" refForName="Parent7" op="lte"/>
              <dgm:constr type="primFontSz" for="des" forName="Child10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Child9" refType="primFontSz" refFor="des" refForName="Parent8" op="lte"/>
              <dgm:constr type="primFontSz" for="des" forName="Child10" refType="primFontSz" refFor="des" refForName="Parent8" op="lte"/>
              <dgm:constr type="primFontSz" for="des" forName="Child1" refType="primFontSz" refFor="des" refForName="Parent9" op="lte"/>
              <dgm:constr type="primFontSz" for="des" forName="Child2" refType="primFontSz" refFor="des" refForName="Parent9" op="lte"/>
              <dgm:constr type="primFontSz" for="des" forName="Child3" refType="primFontSz" refFor="des" refForName="Parent9" op="lte"/>
              <dgm:constr type="primFontSz" for="des" forName="Child4" refType="primFontSz" refFor="des" refForName="Parent9" op="lte"/>
              <dgm:constr type="primFontSz" for="des" forName="Child5" refType="primFontSz" refFor="des" refForName="Parent9" op="lte"/>
              <dgm:constr type="primFontSz" for="des" forName="Child6" refType="primFontSz" refFor="des" refForName="Parent9" op="lte"/>
              <dgm:constr type="primFontSz" for="des" forName="Child7" refType="primFontSz" refFor="des" refForName="Parent9" op="lte"/>
              <dgm:constr type="primFontSz" for="des" forName="Child8" refType="primFontSz" refFor="des" refForName="Parent9" op="lte"/>
              <dgm:constr type="primFontSz" for="des" forName="Child9" refType="primFontSz" refFor="des" refForName="Parent9" op="lte"/>
              <dgm:constr type="primFontSz" for="des" forName="Child10" refType="primFontSz" refFor="des" refForName="Parent9" op="lte"/>
              <dgm:constr type="primFontSz" for="des" forName="Child1" refType="primFontSz" refFor="des" refForName="Parent10" op="lte"/>
              <dgm:constr type="primFontSz" for="des" forName="Child2" refType="primFontSz" refFor="des" refForName="Parent10" op="lte"/>
              <dgm:constr type="primFontSz" for="des" forName="Child3" refType="primFontSz" refFor="des" refForName="Parent10" op="lte"/>
              <dgm:constr type="primFontSz" for="des" forName="Child4" refType="primFontSz" refFor="des" refForName="Parent10" op="lte"/>
              <dgm:constr type="primFontSz" for="des" forName="Child5" refType="primFontSz" refFor="des" refForName="Parent10" op="lte"/>
              <dgm:constr type="primFontSz" for="des" forName="Child6" refType="primFontSz" refFor="des" refForName="Parent10" op="lte"/>
              <dgm:constr type="primFontSz" for="des" forName="Child7" refType="primFontSz" refFor="des" refForName="Parent10" op="lte"/>
              <dgm:constr type="primFontSz" for="des" forName="Child8" refType="primFontSz" refFor="des" refForName="Parent10" op="lte"/>
              <dgm:constr type="primFontSz" for="des" forName="Child9" refType="primFontSz" refFor="des" refForName="Parent10" op="lte"/>
              <dgm:constr type="primFontSz" for="des" forName="Child10" refType="primFontSz" refFor="des" refForName="Parent10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Parent9" refType="primFontSz" refFor="des" refForName="Parent1" op="equ"/>
              <dgm:constr type="primFontSz" for="des" forName="Parent10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primFontSz" for="des" forName="Child9" refType="primFontSz" refFor="des" refForName="Child1" op="equ"/>
              <dgm:constr type="primFontSz" for="des" forName="Child10" refType="primFontSz" refFor="des" refForName="Child1" op="equ"/>
              <dgm:constr type="l" for="ch" forName="Parent10" refType="w" fact="0.9205"/>
              <dgm:constr type="t" for="ch" forName="Parent10" refType="h" fact="0.2022"/>
              <dgm:constr type="w" for="ch" forName="Parent10" refType="w" fact="0.0636"/>
              <dgm:constr type="h" for="ch" forName="Parent10" refType="h" fact="0.3799"/>
              <dgm:constr type="l" for="ch" forName="Parent9" refType="w" fact="0.822"/>
              <dgm:constr type="t" for="ch" forName="Parent9" refType="h" fact="0.2022"/>
              <dgm:constr type="w" for="ch" forName="Parent9" refType="w" fact="0.0636"/>
              <dgm:constr type="h" for="ch" forName="Parent9" refType="h" fact="0.3799"/>
              <dgm:constr type="l" for="ch" forName="Parent8" refType="w" fact="0.7235"/>
              <dgm:constr type="t" for="ch" forName="Parent8" refType="h" fact="0.2022"/>
              <dgm:constr type="w" for="ch" forName="Parent8" refType="w" fact="0.0636"/>
              <dgm:constr type="h" for="ch" forName="Parent8" refType="h" fact="0.3799"/>
              <dgm:constr type="l" for="ch" forName="Parent7" refType="w" fact="0.625"/>
              <dgm:constr type="t" for="ch" forName="Parent7" refType="h" fact="0.2022"/>
              <dgm:constr type="w" for="ch" forName="Parent7" refType="w" fact="0.0636"/>
              <dgm:constr type="h" for="ch" forName="Parent7" refType="h" fact="0.3799"/>
              <dgm:constr type="l" for="ch" forName="Parent6" refType="w" fact="0.5264"/>
              <dgm:constr type="t" for="ch" forName="Parent6" refType="h" fact="0.2022"/>
              <dgm:constr type="w" for="ch" forName="Parent6" refType="w" fact="0.0636"/>
              <dgm:constr type="h" for="ch" forName="Parent6" refType="h" fact="0.3799"/>
              <dgm:constr type="l" for="ch" forName="Parent5" refType="w" fact="0.4279"/>
              <dgm:constr type="t" for="ch" forName="Parent5" refType="h" fact="0.2022"/>
              <dgm:constr type="w" for="ch" forName="Parent5" refType="w" fact="0.0636"/>
              <dgm:constr type="h" for="ch" forName="Parent5" refType="h" fact="0.3799"/>
              <dgm:constr type="l" for="ch" forName="Parent4" refType="w" fact="0.3294"/>
              <dgm:constr type="t" for="ch" forName="Parent4" refType="h" fact="0.2022"/>
              <dgm:constr type="w" for="ch" forName="Parent4" refType="w" fact="0.0636"/>
              <dgm:constr type="h" for="ch" forName="Parent4" refType="h" fact="0.3799"/>
              <dgm:constr type="l" for="ch" forName="Parent3" refType="w" fact="0.2309"/>
              <dgm:constr type="t" for="ch" forName="Parent3" refType="h" fact="0.2022"/>
              <dgm:constr type="w" for="ch" forName="Parent3" refType="w" fact="0.0636"/>
              <dgm:constr type="h" for="ch" forName="Parent3" refType="h" fact="0.3799"/>
              <dgm:constr type="l" for="ch" forName="Parent2" refType="w" fact="0.1324"/>
              <dgm:constr type="t" for="ch" forName="Parent2" refType="h" fact="0.2022"/>
              <dgm:constr type="w" for="ch" forName="Parent2" refType="w" fact="0.0636"/>
              <dgm:constr type="h" for="ch" forName="Parent2" refType="h" fact="0.3799"/>
              <dgm:constr type="l" for="ch" forName="Parent1" refType="w" fact="0.0338"/>
              <dgm:constr type="t" for="ch" forName="Parent1" refType="h" fact="0.2022"/>
              <dgm:constr type="w" for="ch" forName="Parent1" refType="w" fact="0.0636"/>
              <dgm:constr type="h" for="ch" forName="Parent1" refType="h" fact="0.3799"/>
              <dgm:constr type="l" for="ch" forName="Accent10" refType="w" fact="0.9047"/>
              <dgm:constr type="t" for="ch" forName="Accent10" refType="h" fact="0.1072"/>
              <dgm:constr type="w" for="ch" forName="Accent10" refType="w" fact="0.0953"/>
              <dgm:constr type="h" for="ch" forName="Accent10" refType="h" fact="0.5699"/>
              <dgm:constr type="l" for="ch" forName="ParentBackground10" refType="w" fact="0.9078"/>
              <dgm:constr type="t" for="ch" forName="ParentBackground10" refType="h" fact="0.1262"/>
              <dgm:constr type="w" for="ch" forName="ParentBackground10" refType="w" fact="0.089"/>
              <dgm:constr type="h" for="ch" forName="ParentBackground10" refType="h" fact="0.5319"/>
              <dgm:constr type="l" for="ch" forName="Child10" refType="w" fact="0.9078"/>
              <dgm:constr type="t" for="ch" forName="Child10" refType="h" fact="0.6876"/>
              <dgm:constr type="w" for="ch" forName="Child10" refType="w" fact="0.089"/>
              <dgm:constr type="h" for="ch" forName="Child10" refType="h" fact="0.3124"/>
              <dgm:constr type="l" for="ch" forName="Accent9" refType="w" fact="0.7864"/>
              <dgm:constr type="t" for="ch" forName="Accent9" refType="h" fact="-0.0109"/>
              <dgm:constr type="w" for="ch" forName="Accent9" refType="w" fact="0.1348"/>
              <dgm:constr type="h" for="ch" forName="Accent9" refType="h" fact="0.806"/>
              <dgm:constr type="l" for="ch" forName="ParentBackground9" refType="w" fact="0.8093"/>
              <dgm:constr type="t" for="ch" forName="ParentBackground9" refType="h" fact="0.1262"/>
              <dgm:constr type="w" for="ch" forName="ParentBackground9" refType="w" fact="0.089"/>
              <dgm:constr type="h" for="ch" forName="ParentBackground9" refType="h" fact="0.5319"/>
              <dgm:constr type="l" for="ch" forName="Child9" refType="w" fact="0.8093"/>
              <dgm:constr type="t" for="ch" forName="Child9" refType="h" fact="0.6876"/>
              <dgm:constr type="w" for="ch" forName="Child9" refType="w" fact="0.089"/>
              <dgm:constr type="h" for="ch" forName="Child9" refType="h" fact="0.3124"/>
              <dgm:constr type="l" for="ch" forName="Accent8" refType="w" fact="0.6879"/>
              <dgm:constr type="t" for="ch" forName="Accent8" refType="h" fact="-0.0109"/>
              <dgm:constr type="w" for="ch" forName="Accent8" refType="w" fact="0.1348"/>
              <dgm:constr type="h" for="ch" forName="Accent8" refType="h" fact="0.806"/>
              <dgm:constr type="l" for="ch" forName="ParentBackground8" refType="w" fact="0.7108"/>
              <dgm:constr type="t" for="ch" forName="ParentBackground8" refType="h" fact="0.1262"/>
              <dgm:constr type="w" for="ch" forName="ParentBackground8" refType="w" fact="0.089"/>
              <dgm:constr type="h" for="ch" forName="ParentBackground8" refType="h" fact="0.5319"/>
              <dgm:constr type="l" for="ch" forName="Child8" refType="w" fact="0.7108"/>
              <dgm:constr type="t" for="ch" forName="Child8" refType="h" fact="0.6876"/>
              <dgm:constr type="w" for="ch" forName="Child8" refType="w" fact="0.089"/>
              <dgm:constr type="h" for="ch" forName="Child8" refType="h" fact="0.3124"/>
              <dgm:constr type="l" for="ch" forName="Accent7" refType="w" fact="0.5893"/>
              <dgm:constr type="t" for="ch" forName="Accent7" refType="h" fact="-0.0109"/>
              <dgm:constr type="w" for="ch" forName="Accent7" refType="w" fact="0.1348"/>
              <dgm:constr type="h" for="ch" forName="Accent7" refType="h" fact="0.806"/>
              <dgm:constr type="l" for="ch" forName="ParentBackground7" refType="w" fact="0.6123"/>
              <dgm:constr type="t" for="ch" forName="ParentBackground7" refType="h" fact="0.1262"/>
              <dgm:constr type="w" for="ch" forName="ParentBackground7" refType="w" fact="0.089"/>
              <dgm:constr type="h" for="ch" forName="ParentBackground7" refType="h" fact="0.5319"/>
              <dgm:constr type="l" for="ch" forName="Child7" refType="w" fact="0.6123"/>
              <dgm:constr type="t" for="ch" forName="Child7" refType="h" fact="0.6876"/>
              <dgm:constr type="w" for="ch" forName="Child7" refType="w" fact="0.089"/>
              <dgm:constr type="h" for="ch" forName="Child7" refType="h" fact="0.3124"/>
              <dgm:constr type="l" for="ch" forName="Accent6" refType="w" fact="0.4908"/>
              <dgm:constr type="t" for="ch" forName="Accent6" refType="h" fact="-0.0109"/>
              <dgm:constr type="w" for="ch" forName="Accent6" refType="w" fact="0.1348"/>
              <dgm:constr type="h" for="ch" forName="Accent6" refType="h" fact="0.806"/>
              <dgm:constr type="l" for="ch" forName="ParentBackground6" refType="w" fact="0.5137"/>
              <dgm:constr type="t" for="ch" forName="ParentBackground6" refType="h" fact="0.1262"/>
              <dgm:constr type="w" for="ch" forName="ParentBackground6" refType="w" fact="0.089"/>
              <dgm:constr type="h" for="ch" forName="ParentBackground6" refType="h" fact="0.5319"/>
              <dgm:constr type="l" for="ch" forName="Child6" refType="w" fact="0.5137"/>
              <dgm:constr type="t" for="ch" forName="Child6" refType="h" fact="0.6876"/>
              <dgm:constr type="w" for="ch" forName="Child6" refType="w" fact="0.089"/>
              <dgm:constr type="h" for="ch" forName="Child6" refType="h" fact="0.3124"/>
              <dgm:constr type="l" for="ch" forName="Accent5" refType="w" fact="0.3923"/>
              <dgm:constr type="t" for="ch" forName="Accent5" refType="h" fact="-0.0109"/>
              <dgm:constr type="w" for="ch" forName="Accent5" refType="w" fact="0.1348"/>
              <dgm:constr type="h" for="ch" forName="Accent5" refType="h" fact="0.806"/>
              <dgm:constr type="l" for="ch" forName="ParentBackground5" refType="w" fact="0.4152"/>
              <dgm:constr type="t" for="ch" forName="ParentBackground5" refType="h" fact="0.1262"/>
              <dgm:constr type="w" for="ch" forName="ParentBackground5" refType="w" fact="0.089"/>
              <dgm:constr type="h" for="ch" forName="ParentBackground5" refType="h" fact="0.5319"/>
              <dgm:constr type="l" for="ch" forName="Child5" refType="w" fact="0.4152"/>
              <dgm:constr type="t" for="ch" forName="Child5" refType="h" fact="0.6876"/>
              <dgm:constr type="w" for="ch" forName="Child5" refType="w" fact="0.089"/>
              <dgm:constr type="h" for="ch" forName="Child5" refType="h" fact="0.3124"/>
              <dgm:constr type="l" for="ch" forName="Accent4" refType="w" fact="0.2938"/>
              <dgm:constr type="t" for="ch" forName="Accent4" refType="h" fact="-0.0109"/>
              <dgm:constr type="w" for="ch" forName="Accent4" refType="w" fact="0.1348"/>
              <dgm:constr type="h" for="ch" forName="Accent4" refType="h" fact="0.806"/>
              <dgm:constr type="l" for="ch" forName="ParentBackground4" refType="w" fact="0.3167"/>
              <dgm:constr type="t" for="ch" forName="ParentBackground4" refType="h" fact="0.1262"/>
              <dgm:constr type="w" for="ch" forName="ParentBackground4" refType="w" fact="0.089"/>
              <dgm:constr type="h" for="ch" forName="ParentBackground4" refType="h" fact="0.5319"/>
              <dgm:constr type="l" for="ch" forName="Child4" refType="w" fact="0.3167"/>
              <dgm:constr type="t" for="ch" forName="Child4" refType="h" fact="0.6876"/>
              <dgm:constr type="w" for="ch" forName="Child4" refType="w" fact="0.089"/>
              <dgm:constr type="h" for="ch" forName="Child4" refType="h" fact="0.3124"/>
              <dgm:constr type="l" for="ch" forName="Accent3" refType="w" fact="0.1952"/>
              <dgm:constr type="t" for="ch" forName="Accent3" refType="h" fact="-0.0109"/>
              <dgm:constr type="w" for="ch" forName="Accent3" refType="w" fact="0.1348"/>
              <dgm:constr type="h" for="ch" forName="Accent3" refType="h" fact="0.806"/>
              <dgm:constr type="l" for="ch" forName="ParentBackground3" refType="w" fact="0.2182"/>
              <dgm:constr type="t" for="ch" forName="ParentBackground3" refType="h" fact="0.1262"/>
              <dgm:constr type="w" for="ch" forName="ParentBackground3" refType="w" fact="0.089"/>
              <dgm:constr type="h" for="ch" forName="ParentBackground3" refType="h" fact="0.5319"/>
              <dgm:constr type="l" for="ch" forName="Child3" refType="w" fact="0.2182"/>
              <dgm:constr type="t" for="ch" forName="Child3" refType="h" fact="0.6876"/>
              <dgm:constr type="w" for="ch" forName="Child3" refType="w" fact="0.089"/>
              <dgm:constr type="h" for="ch" forName="Child3" refType="h" fact="0.3124"/>
              <dgm:constr type="l" for="ch" forName="Accent2" refType="w" fact="0.0967"/>
              <dgm:constr type="t" for="ch" forName="Accent2" refType="h" fact="-0.0109"/>
              <dgm:constr type="w" for="ch" forName="Accent2" refType="w" fact="0.1348"/>
              <dgm:constr type="h" for="ch" forName="Accent2" refType="h" fact="0.806"/>
              <dgm:constr type="l" for="ch" forName="ParentBackground2" refType="w" fact="0.1196"/>
              <dgm:constr type="t" for="ch" forName="ParentBackground2" refType="h" fact="0.1262"/>
              <dgm:constr type="w" for="ch" forName="ParentBackground2" refType="w" fact="0.089"/>
              <dgm:constr type="h" for="ch" forName="ParentBackground2" refType="h" fact="0.5319"/>
              <dgm:constr type="l" for="ch" forName="Child2" refType="w" fact="0.1196"/>
              <dgm:constr type="t" for="ch" forName="Child2" refType="h" fact="0.6876"/>
              <dgm:constr type="w" for="ch" forName="Child2" refType="w" fact="0.089"/>
              <dgm:constr type="h" for="ch" forName="Child2" refType="h" fact="0.3124"/>
              <dgm:constr type="l" for="ch" forName="Accent1" refType="w" fact="-0.0018"/>
              <dgm:constr type="t" for="ch" forName="Accent1" refType="h" fact="-0.0109"/>
              <dgm:constr type="w" for="ch" forName="Accent1" refType="w" fact="0.1348"/>
              <dgm:constr type="h" for="ch" forName="Accent1" refType="h" fact="0.806"/>
              <dgm:constr type="l" for="ch" forName="ParentBackground1" refType="w" fact="0.0211"/>
              <dgm:constr type="t" for="ch" forName="ParentBackground1" refType="h" fact="0.1262"/>
              <dgm:constr type="w" for="ch" forName="ParentBackground1" refType="w" fact="0.089"/>
              <dgm:constr type="h" for="ch" forName="ParentBackground1" refType="h" fact="0.5319"/>
              <dgm:constr type="l" for="ch" forName="Child1" refType="w" fact="0.0211"/>
              <dgm:constr type="t" for="ch" forName="Child1" refType="h" fact="0.6876"/>
              <dgm:constr type="w" for="ch" forName="Child1" refType="w" fact="0.089"/>
              <dgm:constr type="h" for="ch" forName="Child1" refType="h" fact="0.3124"/>
            </dgm:constrLst>
          </dgm:if>
          <dgm:else name="Name14">
            <dgm:alg type="composite">
              <dgm:param type="ar" val="6.5658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9" refType="primFontSz" refFor="des" refForName="Parent1" op="lte"/>
              <dgm:constr type="primFontSz" for="des" forName="Child10" refType="primFontSz" refFor="des" refForName="Parent1" op="lte"/>
              <dgm:constr type="primFontSz" for="des" forName="Child11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9" refType="primFontSz" refFor="des" refForName="Parent2" op="lte"/>
              <dgm:constr type="primFontSz" for="des" forName="Child10" refType="primFontSz" refFor="des" refForName="Parent2" op="lte"/>
              <dgm:constr type="primFontSz" for="des" forName="Child11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9" refType="primFontSz" refFor="des" refForName="Parent3" op="lte"/>
              <dgm:constr type="primFontSz" for="des" forName="Child10" refType="primFontSz" refFor="des" refForName="Parent3" op="lte"/>
              <dgm:constr type="primFontSz" for="des" forName="Child11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9" refType="primFontSz" refFor="des" refForName="Parent4" op="lte"/>
              <dgm:constr type="primFontSz" for="des" forName="Child10" refType="primFontSz" refFor="des" refForName="Parent4" op="lte"/>
              <dgm:constr type="primFontSz" for="des" forName="Child11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9" refType="primFontSz" refFor="des" refForName="Parent5" op="lte"/>
              <dgm:constr type="primFontSz" for="des" forName="Child10" refType="primFontSz" refFor="des" refForName="Parent5" op="lte"/>
              <dgm:constr type="primFontSz" for="des" forName="Child11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9" refType="primFontSz" refFor="des" refForName="Parent6" op="lte"/>
              <dgm:constr type="primFontSz" for="des" forName="Child10" refType="primFontSz" refFor="des" refForName="Parent6" op="lte"/>
              <dgm:constr type="primFontSz" for="des" forName="Child11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9" refType="primFontSz" refFor="des" refForName="Parent7" op="lte"/>
              <dgm:constr type="primFontSz" for="des" forName="Child10" refType="primFontSz" refFor="des" refForName="Parent7" op="lte"/>
              <dgm:constr type="primFontSz" for="des" forName="Child11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Child9" refType="primFontSz" refFor="des" refForName="Parent8" op="lte"/>
              <dgm:constr type="primFontSz" for="des" forName="Child10" refType="primFontSz" refFor="des" refForName="Parent8" op="lte"/>
              <dgm:constr type="primFontSz" for="des" forName="Child11" refType="primFontSz" refFor="des" refForName="Parent8" op="lte"/>
              <dgm:constr type="primFontSz" for="des" forName="Child1" refType="primFontSz" refFor="des" refForName="Parent9" op="lte"/>
              <dgm:constr type="primFontSz" for="des" forName="Child2" refType="primFontSz" refFor="des" refForName="Parent9" op="lte"/>
              <dgm:constr type="primFontSz" for="des" forName="Child3" refType="primFontSz" refFor="des" refForName="Parent9" op="lte"/>
              <dgm:constr type="primFontSz" for="des" forName="Child4" refType="primFontSz" refFor="des" refForName="Parent9" op="lte"/>
              <dgm:constr type="primFontSz" for="des" forName="Child5" refType="primFontSz" refFor="des" refForName="Parent9" op="lte"/>
              <dgm:constr type="primFontSz" for="des" forName="Child6" refType="primFontSz" refFor="des" refForName="Parent9" op="lte"/>
              <dgm:constr type="primFontSz" for="des" forName="Child7" refType="primFontSz" refFor="des" refForName="Parent9" op="lte"/>
              <dgm:constr type="primFontSz" for="des" forName="Child8" refType="primFontSz" refFor="des" refForName="Parent9" op="lte"/>
              <dgm:constr type="primFontSz" for="des" forName="Child9" refType="primFontSz" refFor="des" refForName="Parent9" op="lte"/>
              <dgm:constr type="primFontSz" for="des" forName="Child10" refType="primFontSz" refFor="des" refForName="Parent9" op="lte"/>
              <dgm:constr type="primFontSz" for="des" forName="Child11" refType="primFontSz" refFor="des" refForName="Parent9" op="lte"/>
              <dgm:constr type="primFontSz" for="des" forName="Child1" refType="primFontSz" refFor="des" refForName="Parent10" op="lte"/>
              <dgm:constr type="primFontSz" for="des" forName="Child2" refType="primFontSz" refFor="des" refForName="Parent10" op="lte"/>
              <dgm:constr type="primFontSz" for="des" forName="Child3" refType="primFontSz" refFor="des" refForName="Parent10" op="lte"/>
              <dgm:constr type="primFontSz" for="des" forName="Child4" refType="primFontSz" refFor="des" refForName="Parent10" op="lte"/>
              <dgm:constr type="primFontSz" for="des" forName="Child5" refType="primFontSz" refFor="des" refForName="Parent10" op="lte"/>
              <dgm:constr type="primFontSz" for="des" forName="Child6" refType="primFontSz" refFor="des" refForName="Parent10" op="lte"/>
              <dgm:constr type="primFontSz" for="des" forName="Child7" refType="primFontSz" refFor="des" refForName="Parent10" op="lte"/>
              <dgm:constr type="primFontSz" for="des" forName="Child8" refType="primFontSz" refFor="des" refForName="Parent10" op="lte"/>
              <dgm:constr type="primFontSz" for="des" forName="Child9" refType="primFontSz" refFor="des" refForName="Parent10" op="lte"/>
              <dgm:constr type="primFontSz" for="des" forName="Child10" refType="primFontSz" refFor="des" refForName="Parent10" op="lte"/>
              <dgm:constr type="primFontSz" for="des" forName="Child11" refType="primFontSz" refFor="des" refForName="Parent10" op="lte"/>
              <dgm:constr type="primFontSz" for="des" forName="Child1" refType="primFontSz" refFor="des" refForName="Parent11" op="lte"/>
              <dgm:constr type="primFontSz" for="des" forName="Child2" refType="primFontSz" refFor="des" refForName="Parent11" op="lte"/>
              <dgm:constr type="primFontSz" for="des" forName="Child3" refType="primFontSz" refFor="des" refForName="Parent11" op="lte"/>
              <dgm:constr type="primFontSz" for="des" forName="Child4" refType="primFontSz" refFor="des" refForName="Parent11" op="lte"/>
              <dgm:constr type="primFontSz" for="des" forName="Child5" refType="primFontSz" refFor="des" refForName="Parent11" op="lte"/>
              <dgm:constr type="primFontSz" for="des" forName="Child6" refType="primFontSz" refFor="des" refForName="Parent11" op="lte"/>
              <dgm:constr type="primFontSz" for="des" forName="Child7" refType="primFontSz" refFor="des" refForName="Parent11" op="lte"/>
              <dgm:constr type="primFontSz" for="des" forName="Child8" refType="primFontSz" refFor="des" refForName="Parent11" op="lte"/>
              <dgm:constr type="primFontSz" for="des" forName="Child9" refType="primFontSz" refFor="des" refForName="Parent11" op="lte"/>
              <dgm:constr type="primFontSz" for="des" forName="Child10" refType="primFontSz" refFor="des" refForName="Parent11" op="lte"/>
              <dgm:constr type="primFontSz" for="des" forName="Child11" refType="primFontSz" refFor="des" refForName="Parent11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Parent9" refType="primFontSz" refFor="des" refForName="Parent1" op="equ"/>
              <dgm:constr type="primFontSz" for="des" forName="Parent10" refType="primFontSz" refFor="des" refForName="Parent1" op="equ"/>
              <dgm:constr type="primFontSz" for="des" forName="Parent11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primFontSz" for="des" forName="Child9" refType="primFontSz" refFor="des" refForName="Child1" op="equ"/>
              <dgm:constr type="primFontSz" for="des" forName="Child10" refType="primFontSz" refFor="des" refForName="Child1" op="equ"/>
              <dgm:constr type="primFontSz" for="des" forName="Child11" refType="primFontSz" refFor="des" refForName="Child1" op="equ"/>
              <dgm:constr type="l" for="ch" forName="Parent11" refType="w" fact="0.9277"/>
              <dgm:constr type="t" for="ch" forName="Parent11" refType="h" fact="0.2022"/>
              <dgm:constr type="w" for="ch" forName="Parent11" refType="w" fact="0.0579"/>
              <dgm:constr type="h" for="ch" forName="Parent11" refType="h" fact="0.3799"/>
              <dgm:constr type="l" for="ch" forName="Parent10" refType="w" fact="0.838"/>
              <dgm:constr type="t" for="ch" forName="Parent10" refType="h" fact="0.2022"/>
              <dgm:constr type="w" for="ch" forName="Parent10" refType="w" fact="0.0579"/>
              <dgm:constr type="h" for="ch" forName="Parent10" refType="h" fact="0.3799"/>
              <dgm:constr type="l" for="ch" forName="Parent9" refType="w" fact="0.7483"/>
              <dgm:constr type="t" for="ch" forName="Parent9" refType="h" fact="0.2022"/>
              <dgm:constr type="w" for="ch" forName="Parent9" refType="w" fact="0.0579"/>
              <dgm:constr type="h" for="ch" forName="Parent9" refType="h" fact="0.3799"/>
              <dgm:constr type="l" for="ch" forName="Parent8" refType="w" fact="0.6586"/>
              <dgm:constr type="t" for="ch" forName="Parent8" refType="h" fact="0.2022"/>
              <dgm:constr type="w" for="ch" forName="Parent8" refType="w" fact="0.0579"/>
              <dgm:constr type="h" for="ch" forName="Parent8" refType="h" fact="0.3799"/>
              <dgm:constr type="l" for="ch" forName="Parent7" refType="w" fact="0.5689"/>
              <dgm:constr type="t" for="ch" forName="Parent7" refType="h" fact="0.2022"/>
              <dgm:constr type="w" for="ch" forName="Parent7" refType="w" fact="0.0579"/>
              <dgm:constr type="h" for="ch" forName="Parent7" refType="h" fact="0.3799"/>
              <dgm:constr type="l" for="ch" forName="Parent6" refType="w" fact="0.4792"/>
              <dgm:constr type="t" for="ch" forName="Parent6" refType="h" fact="0.2022"/>
              <dgm:constr type="w" for="ch" forName="Parent6" refType="w" fact="0.0579"/>
              <dgm:constr type="h" for="ch" forName="Parent6" refType="h" fact="0.3799"/>
              <dgm:constr type="l" for="ch" forName="Parent5" refType="w" fact="0.3895"/>
              <dgm:constr type="t" for="ch" forName="Parent5" refType="h" fact="0.2022"/>
              <dgm:constr type="w" for="ch" forName="Parent5" refType="w" fact="0.0579"/>
              <dgm:constr type="h" for="ch" forName="Parent5" refType="h" fact="0.3799"/>
              <dgm:constr type="l" for="ch" forName="Parent4" refType="w" fact="0.2999"/>
              <dgm:constr type="t" for="ch" forName="Parent4" refType="h" fact="0.2022"/>
              <dgm:constr type="w" for="ch" forName="Parent4" refType="w" fact="0.0579"/>
              <dgm:constr type="h" for="ch" forName="Parent4" refType="h" fact="0.3799"/>
              <dgm:constr type="l" for="ch" forName="Parent3" refType="w" fact="0.2102"/>
              <dgm:constr type="t" for="ch" forName="Parent3" refType="h" fact="0.2022"/>
              <dgm:constr type="w" for="ch" forName="Parent3" refType="w" fact="0.0579"/>
              <dgm:constr type="h" for="ch" forName="Parent3" refType="h" fact="0.3799"/>
              <dgm:constr type="l" for="ch" forName="Parent2" refType="w" fact="0.1205"/>
              <dgm:constr type="t" for="ch" forName="Parent2" refType="h" fact="0.2022"/>
              <dgm:constr type="w" for="ch" forName="Parent2" refType="w" fact="0.0579"/>
              <dgm:constr type="h" for="ch" forName="Parent2" refType="h" fact="0.3799"/>
              <dgm:constr type="l" for="ch" forName="Parent1" refType="w" fact="0.0308"/>
              <dgm:constr type="t" for="ch" forName="Parent1" refType="h" fact="0.2022"/>
              <dgm:constr type="w" for="ch" forName="Parent1" refType="w" fact="0.0579"/>
              <dgm:constr type="h" for="ch" forName="Parent1" refType="h" fact="0.3799"/>
              <dgm:constr type="l" for="ch" forName="Accent11" refType="w" fact="0.9132"/>
              <dgm:constr type="t" for="ch" forName="Accent11" refType="h" fact="0.1072"/>
              <dgm:constr type="w" for="ch" forName="Accent11" refType="w" fact="0.0868"/>
              <dgm:constr type="h" for="ch" forName="Accent11" refType="h" fact="0.5699"/>
              <dgm:constr type="l" for="ch" forName="ParentBackground11" refType="w" fact="0.9161"/>
              <dgm:constr type="t" for="ch" forName="ParentBackground11" refType="h" fact="0.1262"/>
              <dgm:constr type="w" for="ch" forName="ParentBackground11" refType="w" fact="0.081"/>
              <dgm:constr type="h" for="ch" forName="ParentBackground11" refType="h" fact="0.5319"/>
              <dgm:constr type="l" for="ch" forName="Child11" refType="w" fact="0.9161"/>
              <dgm:constr type="t" for="ch" forName="Child11" refType="h" fact="0.6876"/>
              <dgm:constr type="w" for="ch" forName="Child11" refType="w" fact="0.081"/>
              <dgm:constr type="h" for="ch" forName="Child11" refType="h" fact="0.3124"/>
              <dgm:constr type="l" for="ch" forName="Accent10" refType="w" fact="0.8055"/>
              <dgm:constr type="t" for="ch" forName="Accent10" refType="h" fact="-0.0109"/>
              <dgm:constr type="w" for="ch" forName="Accent10" refType="w" fact="0.1228"/>
              <dgm:constr type="h" for="ch" forName="Accent10" refType="h" fact="0.806"/>
              <dgm:constr type="l" for="ch" forName="ParentBackground10" refType="w" fact="0.8264"/>
              <dgm:constr type="t" for="ch" forName="ParentBackground10" refType="h" fact="0.1262"/>
              <dgm:constr type="w" for="ch" forName="ParentBackground10" refType="w" fact="0.081"/>
              <dgm:constr type="h" for="ch" forName="ParentBackground10" refType="h" fact="0.5319"/>
              <dgm:constr type="l" for="ch" forName="Child10" refType="w" fact="0.8264"/>
              <dgm:constr type="t" for="ch" forName="Child10" refType="h" fact="0.6876"/>
              <dgm:constr type="w" for="ch" forName="Child10" refType="w" fact="0.081"/>
              <dgm:constr type="h" for="ch" forName="Child10" refType="h" fact="0.3124"/>
              <dgm:constr type="l" for="ch" forName="Accent9" refType="w" fact="0.7158"/>
              <dgm:constr type="t" for="ch" forName="Accent9" refType="h" fact="-0.0109"/>
              <dgm:constr type="w" for="ch" forName="Accent9" refType="w" fact="0.1228"/>
              <dgm:constr type="h" for="ch" forName="Accent9" refType="h" fact="0.806"/>
              <dgm:constr type="l" for="ch" forName="ParentBackground9" refType="w" fact="0.7367"/>
              <dgm:constr type="t" for="ch" forName="ParentBackground9" refType="h" fact="0.1262"/>
              <dgm:constr type="w" for="ch" forName="ParentBackground9" refType="w" fact="0.081"/>
              <dgm:constr type="h" for="ch" forName="ParentBackground9" refType="h" fact="0.5319"/>
              <dgm:constr type="l" for="ch" forName="Child9" refType="w" fact="0.7367"/>
              <dgm:constr type="t" for="ch" forName="Child9" refType="h" fact="0.6876"/>
              <dgm:constr type="w" for="ch" forName="Child9" refType="w" fact="0.081"/>
              <dgm:constr type="h" for="ch" forName="Child9" refType="h" fact="0.3124"/>
              <dgm:constr type="l" for="ch" forName="Accent8" refType="w" fact="0.6261"/>
              <dgm:constr type="t" for="ch" forName="Accent8" refType="h" fact="-0.0109"/>
              <dgm:constr type="w" for="ch" forName="Accent8" refType="w" fact="0.1228"/>
              <dgm:constr type="h" for="ch" forName="Accent8" refType="h" fact="0.806"/>
              <dgm:constr type="l" for="ch" forName="ParentBackground8" refType="w" fact="0.647"/>
              <dgm:constr type="t" for="ch" forName="ParentBackground8" refType="h" fact="0.1262"/>
              <dgm:constr type="w" for="ch" forName="ParentBackground8" refType="w" fact="0.081"/>
              <dgm:constr type="h" for="ch" forName="ParentBackground8" refType="h" fact="0.5319"/>
              <dgm:constr type="l" for="ch" forName="Child8" refType="w" fact="0.647"/>
              <dgm:constr type="t" for="ch" forName="Child8" refType="h" fact="0.6876"/>
              <dgm:constr type="w" for="ch" forName="Child8" refType="w" fact="0.081"/>
              <dgm:constr type="h" for="ch" forName="Child8" refType="h" fact="0.3124"/>
              <dgm:constr type="l" for="ch" forName="Accent7" refType="w" fact="0.5364"/>
              <dgm:constr type="t" for="ch" forName="Accent7" refType="h" fact="-0.0109"/>
              <dgm:constr type="w" for="ch" forName="Accent7" refType="w" fact="0.1228"/>
              <dgm:constr type="h" for="ch" forName="Accent7" refType="h" fact="0.806"/>
              <dgm:constr type="l" for="ch" forName="ParentBackground7" refType="w" fact="0.5573"/>
              <dgm:constr type="t" for="ch" forName="ParentBackground7" refType="h" fact="0.1262"/>
              <dgm:constr type="w" for="ch" forName="ParentBackground7" refType="w" fact="0.081"/>
              <dgm:constr type="h" for="ch" forName="ParentBackground7" refType="h" fact="0.5319"/>
              <dgm:constr type="l" for="ch" forName="Child7" refType="w" fact="0.5573"/>
              <dgm:constr type="t" for="ch" forName="Child7" refType="h" fact="0.6876"/>
              <dgm:constr type="w" for="ch" forName="Child7" refType="w" fact="0.081"/>
              <dgm:constr type="h" for="ch" forName="Child7" refType="h" fact="0.3124"/>
              <dgm:constr type="l" for="ch" forName="Accent6" refType="w" fact="0.4467"/>
              <dgm:constr type="t" for="ch" forName="Accent6" refType="h" fact="-0.0109"/>
              <dgm:constr type="w" for="ch" forName="Accent6" refType="w" fact="0.1228"/>
              <dgm:constr type="h" for="ch" forName="Accent6" refType="h" fact="0.806"/>
              <dgm:constr type="l" for="ch" forName="ParentBackground6" refType="w" fact="0.4677"/>
              <dgm:constr type="t" for="ch" forName="ParentBackground6" refType="h" fact="0.1262"/>
              <dgm:constr type="w" for="ch" forName="ParentBackground6" refType="w" fact="0.081"/>
              <dgm:constr type="h" for="ch" forName="ParentBackground6" refType="h" fact="0.5319"/>
              <dgm:constr type="l" for="ch" forName="Child6" refType="w" fact="0.4677"/>
              <dgm:constr type="t" for="ch" forName="Child6" refType="h" fact="0.6876"/>
              <dgm:constr type="w" for="ch" forName="Child6" refType="w" fact="0.081"/>
              <dgm:constr type="h" for="ch" forName="Child6" refType="h" fact="0.3124"/>
              <dgm:constr type="l" for="ch" forName="Accent5" refType="w" fact="0.3571"/>
              <dgm:constr type="t" for="ch" forName="Accent5" refType="h" fact="-0.0109"/>
              <dgm:constr type="w" for="ch" forName="Accent5" refType="w" fact="0.1228"/>
              <dgm:constr type="h" for="ch" forName="Accent5" refType="h" fact="0.806"/>
              <dgm:constr type="l" for="ch" forName="ParentBackground5" refType="w" fact="0.378"/>
              <dgm:constr type="t" for="ch" forName="ParentBackground5" refType="h" fact="0.1262"/>
              <dgm:constr type="w" for="ch" forName="ParentBackground5" refType="w" fact="0.081"/>
              <dgm:constr type="h" for="ch" forName="ParentBackground5" refType="h" fact="0.5319"/>
              <dgm:constr type="l" for="ch" forName="Child5" refType="w" fact="0.378"/>
              <dgm:constr type="t" for="ch" forName="Child5" refType="h" fact="0.6876"/>
              <dgm:constr type="w" for="ch" forName="Child5" refType="w" fact="0.081"/>
              <dgm:constr type="h" for="ch" forName="Child5" refType="h" fact="0.3124"/>
              <dgm:constr type="l" for="ch" forName="Accent4" refType="w" fact="0.2674"/>
              <dgm:constr type="t" for="ch" forName="Accent4" refType="h" fact="-0.0109"/>
              <dgm:constr type="w" for="ch" forName="Accent4" refType="w" fact="0.1228"/>
              <dgm:constr type="h" for="ch" forName="Accent4" refType="h" fact="0.806"/>
              <dgm:constr type="l" for="ch" forName="ParentBackground4" refType="w" fact="0.2883"/>
              <dgm:constr type="t" for="ch" forName="ParentBackground4" refType="h" fact="0.1262"/>
              <dgm:constr type="w" for="ch" forName="ParentBackground4" refType="w" fact="0.081"/>
              <dgm:constr type="h" for="ch" forName="ParentBackground4" refType="h" fact="0.5319"/>
              <dgm:constr type="l" for="ch" forName="Child4" refType="w" fact="0.2883"/>
              <dgm:constr type="t" for="ch" forName="Child4" refType="h" fact="0.6876"/>
              <dgm:constr type="w" for="ch" forName="Child4" refType="w" fact="0.081"/>
              <dgm:constr type="h" for="ch" forName="Child4" refType="h" fact="0.3124"/>
              <dgm:constr type="l" for="ch" forName="Accent3" refType="w" fact="0.1777"/>
              <dgm:constr type="t" for="ch" forName="Accent3" refType="h" fact="-0.0109"/>
              <dgm:constr type="w" for="ch" forName="Accent3" refType="w" fact="0.1228"/>
              <dgm:constr type="h" for="ch" forName="Accent3" refType="h" fact="0.806"/>
              <dgm:constr type="l" for="ch" forName="ParentBackground3" refType="w" fact="0.1986"/>
              <dgm:constr type="t" for="ch" forName="ParentBackground3" refType="h" fact="0.1262"/>
              <dgm:constr type="w" for="ch" forName="ParentBackground3" refType="w" fact="0.081"/>
              <dgm:constr type="h" for="ch" forName="ParentBackground3" refType="h" fact="0.5319"/>
              <dgm:constr type="l" for="ch" forName="Child3" refType="w" fact="0.1986"/>
              <dgm:constr type="t" for="ch" forName="Child3" refType="h" fact="0.6876"/>
              <dgm:constr type="w" for="ch" forName="Child3" refType="w" fact="0.081"/>
              <dgm:constr type="h" for="ch" forName="Child3" refType="h" fact="0.3124"/>
              <dgm:constr type="l" for="ch" forName="Accent2" refType="w" fact="0.088"/>
              <dgm:constr type="t" for="ch" forName="Accent2" refType="h" fact="-0.0109"/>
              <dgm:constr type="w" for="ch" forName="Accent2" refType="w" fact="0.1228"/>
              <dgm:constr type="h" for="ch" forName="Accent2" refType="h" fact="0.806"/>
              <dgm:constr type="l" for="ch" forName="ParentBackground2" refType="w" fact="0.1089"/>
              <dgm:constr type="t" for="ch" forName="ParentBackground2" refType="h" fact="0.1262"/>
              <dgm:constr type="w" for="ch" forName="ParentBackground2" refType="w" fact="0.081"/>
              <dgm:constr type="h" for="ch" forName="ParentBackground2" refType="h" fact="0.5319"/>
              <dgm:constr type="l" for="ch" forName="Child2" refType="w" fact="0.1089"/>
              <dgm:constr type="t" for="ch" forName="Child2" refType="h" fact="0.6876"/>
              <dgm:constr type="w" for="ch" forName="Child2" refType="w" fact="0.081"/>
              <dgm:constr type="h" for="ch" forName="Child2" refType="h" fact="0.3124"/>
              <dgm:constr type="l" for="ch" forName="Accent1" refType="w" fact="-0.0017"/>
              <dgm:constr type="t" for="ch" forName="Accent1" refType="h" fact="-0.0109"/>
              <dgm:constr type="w" for="ch" forName="Accent1" refType="w" fact="0.1228"/>
              <dgm:constr type="h" for="ch" forName="Accent1" refType="h" fact="0.806"/>
              <dgm:constr type="l" for="ch" forName="ParentBackground1" refType="w" fact="0.0192"/>
              <dgm:constr type="t" for="ch" forName="ParentBackground1" refType="h" fact="0.1262"/>
              <dgm:constr type="w" for="ch" forName="ParentBackground1" refType="w" fact="0.081"/>
              <dgm:constr type="h" for="ch" forName="ParentBackground1" refType="h" fact="0.5319"/>
              <dgm:constr type="l" for="ch" forName="Child1" refType="w" fact="0.0192"/>
              <dgm:constr type="t" for="ch" forName="Child1" refType="h" fact="0.6876"/>
              <dgm:constr type="w" for="ch" forName="Child1" refType="w" fact="0.081"/>
              <dgm:constr type="h" for="ch" forName="Child1" refType="h" fact="0.3124"/>
            </dgm:constrLst>
          </dgm:else>
        </dgm:choose>
      </dgm:if>
      <dgm:else name="Name15">
        <dgm:choose name="Name16">
          <dgm:if name="Name17" axis="ch" ptType="node" func="cnt" op="equ" val="1">
            <dgm:alg type="composite">
              <dgm:param type="ar" val="0.638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Parent1" refType="w" fact="0.1667"/>
              <dgm:constr type="t" for="ch" forName="Parent1" refType="h" fact="0.1064"/>
              <dgm:constr type="w" for="ch" forName="Parent1" refType="w" fact="0.6667"/>
              <dgm:constr type="h" for="ch" forName="Parent1" refType="h" fact="0.4255"/>
              <dgm:constr type="l" for="ch" forName="Accent1" refType="w" fact="0"/>
              <dgm:constr type="t" for="ch" forName="Accent1" refType="h" fact="0"/>
              <dgm:constr type="w" for="ch" forName="Accent1" refType="w"/>
              <dgm:constr type="h" for="ch" forName="Accent1" refType="h" fact="0.6383"/>
              <dgm:constr type="l" for="ch" forName="ParentBackground1" refType="w" fact="0.0333"/>
              <dgm:constr type="t" for="ch" forName="ParentBackground1" refType="h" fact="0.0213"/>
              <dgm:constr type="w" for="ch" forName="ParentBackground1" refType="w" fact="0.9333"/>
              <dgm:constr type="h" for="ch" forName="ParentBackground1" refType="h" fact="0.5957"/>
              <dgm:constr type="l" for="ch" forName="Child1" refType="w" fact="0.0333"/>
              <dgm:constr type="t" for="ch" forName="Child1" refType="h" fact="0.6574"/>
              <dgm:constr type="w" for="ch" forName="Child1" refType="w" fact="0.9333"/>
              <dgm:constr type="h" for="ch" forName="Child1" refType="h" fact="0.3426"/>
            </dgm:constrLst>
          </dgm:if>
          <dgm:if name="Name18" axis="ch" ptType="node" func="cnt" op="equ" val="2">
            <dgm:alg type="composite">
              <dgm:param type="ar" val="1.265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r" for="ch" forName="Parent2" refType="w" fact="0.3751"/>
              <dgm:constr type="t" for="ch" forName="Parent2" refType="h" fact="0.2022"/>
              <dgm:constr type="w" for="ch" forName="Parent2" refType="w" fact="0.3001"/>
              <dgm:constr type="h" for="ch" forName="Parent2" refType="h" fact="0.3799"/>
              <dgm:constr type="r" for="ch" forName="Parent1" refType="w" fact="0.8403"/>
              <dgm:constr type="t" for="ch" forName="Parent1" refType="h" fact="0.2022"/>
              <dgm:constr type="w" for="ch" forName="Parent1" refType="w" fact="0.3001"/>
              <dgm:constr type="h" for="ch" forName="Parent1" refType="h" fact="0.3799"/>
              <dgm:constr type="r" for="ch" forName="Accent2" refType="w" fact="0.4502"/>
              <dgm:constr type="t" for="ch" forName="Accent2" refType="h" fact="0.1072"/>
              <dgm:constr type="w" for="ch" forName="Accent2" refType="w" fact="0.4502"/>
              <dgm:constr type="h" for="ch" forName="Accent2" refType="h" fact="0.5699"/>
              <dgm:constr type="r" for="ch" forName="ParentBackground2" refType="w" fact="0.4352"/>
              <dgm:constr type="t" for="ch" forName="ParentBackground2" refType="h" fact="0.1262"/>
              <dgm:constr type="w" for="ch" forName="ParentBackground2" refType="w" fact="0.4201"/>
              <dgm:constr type="h" for="ch" forName="ParentBackground2" refType="h" fact="0.5319"/>
              <dgm:constr type="r" for="ch" forName="Child2" refType="w" fact="0.4352"/>
              <dgm:constr type="t" for="ch" forName="Child2" refType="h" fact="0.6876"/>
              <dgm:constr type="w" for="ch" forName="Child2" refType="w" fact="0.4201"/>
              <dgm:constr type="h" for="ch" forName="Child2" refType="h" fact="0.3124"/>
              <dgm:constr type="r" for="ch" forName="Accent1" refType="w" fact="1.0086"/>
              <dgm:constr type="t" for="ch" forName="Accent1" refType="h" fact="-0.0109"/>
              <dgm:constr type="w" for="ch" forName="Accent1" refType="w" fact="0.6367"/>
              <dgm:constr type="h" for="ch" forName="Accent1" refType="h" fact="0.806"/>
              <dgm:constr type="r" for="ch" forName="ParentBackground1" refType="w" fact="0.9003"/>
              <dgm:constr type="t" for="ch" forName="ParentBackground1" refType="h" fact="0.1262"/>
              <dgm:constr type="w" for="ch" forName="ParentBackground1" refType="w" fact="0.4201"/>
              <dgm:constr type="h" for="ch" forName="ParentBackground1" refType="h" fact="0.5319"/>
              <dgm:constr type="r" for="ch" forName="Child1" refType="w" fact="0.9003"/>
              <dgm:constr type="t" for="ch" forName="Child1" refType="h" fact="0.6876"/>
              <dgm:constr type="w" for="ch" forName="Child1" refType="w" fact="0.4201"/>
              <dgm:constr type="h" for="ch" forName="Child1" refType="h" fact="0.3124"/>
            </dgm:constrLst>
          </dgm:if>
          <dgm:if name="Name19" axis="ch" ptType="node" func="cnt" op="equ" val="3">
            <dgm:alg type="composite">
              <dgm:param type="ar" val="1.8548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r" for="ch" forName="Parent3" refType="w" fact="0.256"/>
              <dgm:constr type="t" for="ch" forName="Parent3" refType="h" fact="0.2022"/>
              <dgm:constr type="w" for="ch" forName="Parent3" refType="w" fact="0.2048"/>
              <dgm:constr type="h" for="ch" forName="Parent3" refType="h" fact="0.3799"/>
              <dgm:constr type="r" for="ch" forName="Parent2" refType="w" fact="0.5735"/>
              <dgm:constr type="t" for="ch" forName="Parent2" refType="h" fact="0.2022"/>
              <dgm:constr type="w" for="ch" forName="Parent2" refType="w" fact="0.2048"/>
              <dgm:constr type="h" for="ch" forName="Parent2" refType="h" fact="0.3799"/>
              <dgm:constr type="r" for="ch" forName="Parent1" refType="w" fact="0.891"/>
              <dgm:constr type="t" for="ch" forName="Parent1" refType="h" fact="0.2022"/>
              <dgm:constr type="w" for="ch" forName="Parent1" refType="w" fact="0.2048"/>
              <dgm:constr type="h" for="ch" forName="Parent1" refType="h" fact="0.3799"/>
              <dgm:constr type="r" for="ch" forName="Accent3" refType="w" fact="0.3072"/>
              <dgm:constr type="t" for="ch" forName="Accent3" refType="h" fact="0.1072"/>
              <dgm:constr type="w" for="ch" forName="Accent3" refType="w" fact="0.3072"/>
              <dgm:constr type="h" for="ch" forName="Accent3" refType="h" fact="0.5699"/>
              <dgm:constr type="r" for="ch" forName="ParentBackground3" refType="w" fact="0.297"/>
              <dgm:constr type="t" for="ch" forName="ParentBackground3" refType="h" fact="0.1262"/>
              <dgm:constr type="w" for="ch" forName="ParentBackground3" refType="w" fact="0.2868"/>
              <dgm:constr type="h" for="ch" forName="ParentBackground3" refType="h" fact="0.5319"/>
              <dgm:constr type="r" for="ch" forName="Child3" refType="w" fact="0.297"/>
              <dgm:constr type="t" for="ch" forName="Child3" refType="h" fact="0.6876"/>
              <dgm:constr type="w" for="ch" forName="Child3" refType="w" fact="0.2868"/>
              <dgm:constr type="h" for="ch" forName="Child3" refType="h" fact="0.3124"/>
              <dgm:constr type="r" for="ch" forName="Accent2" refType="w" fact="0.6878"/>
              <dgm:constr type="t" for="ch" forName="Accent2" refType="h" fact="-0.0109"/>
              <dgm:constr type="w" for="ch" forName="Accent2" refType="w" fact="0.4334"/>
              <dgm:constr type="h" for="ch" forName="Accent2" refType="h" fact="0.806"/>
              <dgm:constr type="r" for="ch" forName="ParentBackground2" refType="w" fact="0.6145"/>
              <dgm:constr type="t" for="ch" forName="ParentBackground2" refType="h" fact="0.1262"/>
              <dgm:constr type="w" for="ch" forName="ParentBackground2" refType="w" fact="0.2868"/>
              <dgm:constr type="h" for="ch" forName="ParentBackground2" refType="h" fact="0.5319"/>
              <dgm:constr type="r" for="ch" forName="Child2" refType="w" fact="0.6145"/>
              <dgm:constr type="t" for="ch" forName="Child2" refType="h" fact="0.6876"/>
              <dgm:constr type="w" for="ch" forName="Child2" refType="w" fact="0.2868"/>
              <dgm:constr type="h" for="ch" forName="Child2" refType="h" fact="0.3124"/>
              <dgm:constr type="r" for="ch" forName="Accent1" refType="w" fact="1.0053"/>
              <dgm:constr type="t" for="ch" forName="Accent1" refType="h" fact="-0.0109"/>
              <dgm:constr type="w" for="ch" forName="Accent1" refType="w" fact="0.4334"/>
              <dgm:constr type="h" for="ch" forName="Accent1" refType="h" fact="0.806"/>
              <dgm:constr type="r" for="ch" forName="ParentBackground1" refType="w" fact="0.932"/>
              <dgm:constr type="t" for="ch" forName="ParentBackground1" refType="h" fact="0.1262"/>
              <dgm:constr type="w" for="ch" forName="ParentBackground1" refType="w" fact="0.2868"/>
              <dgm:constr type="h" for="ch" forName="ParentBackground1" refType="h" fact="0.5319"/>
              <dgm:constr type="r" for="ch" forName="Child1" refType="w" fact="0.932"/>
              <dgm:constr type="t" for="ch" forName="Child1" refType="h" fact="0.6876"/>
              <dgm:constr type="w" for="ch" forName="Child1" refType="w" fact="0.2868"/>
              <dgm:constr type="h" for="ch" forName="Child1" refType="h" fact="0.3124"/>
            </dgm:constrLst>
          </dgm:if>
          <dgm:if name="Name20" axis="ch" ptType="node" func="cnt" op="equ" val="4">
            <dgm:alg type="composite">
              <dgm:param type="ar" val="2.4437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r" for="ch" forName="Parent4" refType="w" fact="0.1943"/>
              <dgm:constr type="t" for="ch" forName="Parent4" refType="h" fact="0.2022"/>
              <dgm:constr type="w" for="ch" forName="Parent4" refType="w" fact="0.1555"/>
              <dgm:constr type="h" for="ch" forName="Parent4" refType="h" fact="0.3799"/>
              <dgm:constr type="r" for="ch" forName="Parent3" refType="w" fact="0.4353"/>
              <dgm:constr type="t" for="ch" forName="Parent3" refType="h" fact="0.2022"/>
              <dgm:constr type="w" for="ch" forName="Parent3" refType="w" fact="0.1555"/>
              <dgm:constr type="h" for="ch" forName="Parent3" refType="h" fact="0.3799"/>
              <dgm:constr type="r" for="ch" forName="Parent2" refType="w" fact="0.6763"/>
              <dgm:constr type="t" for="ch" forName="Parent2" refType="h" fact="0.2022"/>
              <dgm:constr type="w" for="ch" forName="Parent2" refType="w" fact="0.1555"/>
              <dgm:constr type="h" for="ch" forName="Parent2" refType="h" fact="0.3799"/>
              <dgm:constr type="r" for="ch" forName="Parent1" refType="w" fact="0.9173"/>
              <dgm:constr type="t" for="ch" forName="Parent1" refType="h" fact="0.2022"/>
              <dgm:constr type="w" for="ch" forName="Parent1" refType="w" fact="0.1555"/>
              <dgm:constr type="h" for="ch" forName="Parent1" refType="h" fact="0.3799"/>
              <dgm:constr type="r" for="ch" forName="Accent4" refType="w" fact="0.2332"/>
              <dgm:constr type="t" for="ch" forName="Accent4" refType="h" fact="0.1072"/>
              <dgm:constr type="w" for="ch" forName="Accent4" refType="w" fact="0.2332"/>
              <dgm:constr type="h" for="ch" forName="Accent4" refType="h" fact="0.5699"/>
              <dgm:constr type="r" for="ch" forName="ParentBackground4" refType="w" fact="0.2254"/>
              <dgm:constr type="t" for="ch" forName="ParentBackground4" refType="h" fact="0.1262"/>
              <dgm:constr type="w" for="ch" forName="ParentBackground4" refType="w" fact="0.2177"/>
              <dgm:constr type="h" for="ch" forName="ParentBackground4" refType="h" fact="0.5319"/>
              <dgm:constr type="r" for="ch" forName="Child4" refType="w" fact="0.2254"/>
              <dgm:constr type="t" for="ch" forName="Child4" refType="h" fact="0.6876"/>
              <dgm:constr type="w" for="ch" forName="Child4" refType="w" fact="0.2177"/>
              <dgm:constr type="h" for="ch" forName="Child4" refType="h" fact="0.3124"/>
              <dgm:constr type="r" for="ch" forName="Accent3" refType="w" fact="0.5235"/>
              <dgm:constr type="t" for="ch" forName="Accent3" refType="h" fact="-0.0109"/>
              <dgm:constr type="w" for="ch" forName="Accent3" refType="w" fact="0.3298"/>
              <dgm:constr type="h" for="ch" forName="Accent3" refType="h" fact="0.806"/>
              <dgm:constr type="r" for="ch" forName="ParentBackground3" refType="w" fact="0.4664"/>
              <dgm:constr type="t" for="ch" forName="ParentBackground3" refType="h" fact="0.1262"/>
              <dgm:constr type="w" for="ch" forName="ParentBackground3" refType="w" fact="0.2177"/>
              <dgm:constr type="h" for="ch" forName="ParentBackground3" refType="h" fact="0.5319"/>
              <dgm:constr type="r" for="ch" forName="Child3" refType="w" fact="0.4664"/>
              <dgm:constr type="t" for="ch" forName="Child3" refType="h" fact="0.6876"/>
              <dgm:constr type="w" for="ch" forName="Child3" refType="w" fact="0.2177"/>
              <dgm:constr type="h" for="ch" forName="Child3" refType="h" fact="0.3124"/>
              <dgm:constr type="r" for="ch" forName="Accent2" refType="w" fact="0.7635"/>
              <dgm:constr type="t" for="ch" forName="Accent2" refType="h" fact="-0.0109"/>
              <dgm:constr type="w" for="ch" forName="Accent2" refType="w" fact="0.3298"/>
              <dgm:constr type="h" for="ch" forName="Accent2" refType="h" fact="0.806"/>
              <dgm:constr type="r" for="ch" forName="ParentBackground2" refType="w" fact="0.7074"/>
              <dgm:constr type="t" for="ch" forName="ParentBackground2" refType="h" fact="0.1262"/>
              <dgm:constr type="w" for="ch" forName="ParentBackground2" refType="w" fact="0.2177"/>
              <dgm:constr type="h" for="ch" forName="ParentBackground2" refType="h" fact="0.5319"/>
              <dgm:constr type="r" for="ch" forName="Child2" refType="w" fact="0.7074"/>
              <dgm:constr type="t" for="ch" forName="Child2" refType="h" fact="0.6876"/>
              <dgm:constr type="w" for="ch" forName="Child2" refType="w" fact="0.2177"/>
              <dgm:constr type="h" for="ch" forName="Child2" refType="h" fact="0.3124"/>
              <dgm:constr type="r" for="ch" forName="Accent1" refType="w" fact="1.0045"/>
              <dgm:constr type="t" for="ch" forName="Accent1" refType="h" fact="-0.0109"/>
              <dgm:constr type="w" for="ch" forName="Accent1" refType="w" fact="0.3298"/>
              <dgm:constr type="h" for="ch" forName="Accent1" refType="h" fact="0.806"/>
              <dgm:constr type="r" for="ch" forName="ParentBackground1" refType="w" fact="0.9484"/>
              <dgm:constr type="t" for="ch" forName="ParentBackground1" refType="h" fact="0.1262"/>
              <dgm:constr type="w" for="ch" forName="ParentBackground1" refType="w" fact="0.2177"/>
              <dgm:constr type="h" for="ch" forName="ParentBackground1" refType="h" fact="0.5319"/>
              <dgm:constr type="r" for="ch" forName="Child1" refType="w" fact="0.9484"/>
              <dgm:constr type="t" for="ch" forName="Child1" refType="h" fact="0.6876"/>
              <dgm:constr type="w" for="ch" forName="Child1" refType="w" fact="0.2177"/>
              <dgm:constr type="h" for="ch" forName="Child1" refType="h" fact="0.3124"/>
            </dgm:constrLst>
          </dgm:if>
          <dgm:if name="Name21" axis="ch" ptType="node" func="cnt" op="equ" val="5">
            <dgm:alg type="composite">
              <dgm:param type="ar" val="3.0325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r" for="ch" forName="Parent5" refType="w" fact="0.1566"/>
              <dgm:constr type="t" for="ch" forName="Parent5" refType="h" fact="0.2022"/>
              <dgm:constr type="w" for="ch" forName="Parent5" refType="w" fact="0.1253"/>
              <dgm:constr type="h" for="ch" forName="Parent5" refType="h" fact="0.3799"/>
              <dgm:constr type="r" for="ch" forName="Parent4" refType="w" fact="0.3508"/>
              <dgm:constr type="t" for="ch" forName="Parent4" refType="h" fact="0.2022"/>
              <dgm:constr type="w" for="ch" forName="Parent4" refType="w" fact="0.1253"/>
              <dgm:constr type="h" for="ch" forName="Parent4" refType="h" fact="0.3799"/>
              <dgm:constr type="r" for="ch" forName="Parent3" refType="w" fact="0.545"/>
              <dgm:constr type="t" for="ch" forName="Parent3" refType="h" fact="0.2022"/>
              <dgm:constr type="w" for="ch" forName="Parent3" refType="w" fact="0.1253"/>
              <dgm:constr type="h" for="ch" forName="Parent3" refType="h" fact="0.3799"/>
              <dgm:constr type="r" for="ch" forName="Parent2" refType="w" fact="0.7391"/>
              <dgm:constr type="t" for="ch" forName="Parent2" refType="h" fact="0.2022"/>
              <dgm:constr type="w" for="ch" forName="Parent2" refType="w" fact="0.1253"/>
              <dgm:constr type="h" for="ch" forName="Parent2" refType="h" fact="0.3799"/>
              <dgm:constr type="r" for="ch" forName="Parent1" refType="w" fact="0.9333"/>
              <dgm:constr type="t" for="ch" forName="Parent1" refType="h" fact="0.2022"/>
              <dgm:constr type="w" for="ch" forName="Parent1" refType="w" fact="0.1253"/>
              <dgm:constr type="h" for="ch" forName="Parent1" refType="h" fact="0.3799"/>
              <dgm:constr type="r" for="ch" forName="Accent5" refType="w" fact="0.1879"/>
              <dgm:constr type="t" for="ch" forName="Accent5" refType="h" fact="0.1072"/>
              <dgm:constr type="w" for="ch" forName="Accent5" refType="w" fact="0.1879"/>
              <dgm:constr type="h" for="ch" forName="Accent5" refType="h" fact="0.5699"/>
              <dgm:constr type="r" for="ch" forName="ParentBackground5" refType="w" fact="0.1817"/>
              <dgm:constr type="t" for="ch" forName="ParentBackground5" refType="h" fact="0.1262"/>
              <dgm:constr type="w" for="ch" forName="ParentBackground5" refType="w" fact="0.1754"/>
              <dgm:constr type="h" for="ch" forName="ParentBackground5" refType="h" fact="0.5319"/>
              <dgm:constr type="r" for="ch" forName="Child5" refType="w" fact="0.1817"/>
              <dgm:constr type="t" for="ch" forName="Child5" refType="h" fact="0.6876"/>
              <dgm:constr type="w" for="ch" forName="Child5" refType="w" fact="0.1754"/>
              <dgm:constr type="h" for="ch" forName="Child5" refType="h" fact="0.3124"/>
              <dgm:constr type="r" for="ch" forName="Accent4" refType="w" fact="0.4211"/>
              <dgm:constr type="t" for="ch" forName="Accent4" refType="h" fact="-0.0109"/>
              <dgm:constr type="w" for="ch" forName="Accent4" refType="w" fact="0.2657"/>
              <dgm:constr type="h" for="ch" forName="Accent4" refType="h" fact="0.806"/>
              <dgm:constr type="r" for="ch" forName="ParentBackground4" refType="w" fact="0.3758"/>
              <dgm:constr type="t" for="ch" forName="ParentBackground4" refType="h" fact="0.1262"/>
              <dgm:constr type="w" for="ch" forName="ParentBackground4" refType="w" fact="0.1754"/>
              <dgm:constr type="h" for="ch" forName="ParentBackground4" refType="h" fact="0.5319"/>
              <dgm:constr type="r" for="ch" forName="Child4" refType="w" fact="0.3758"/>
              <dgm:constr type="t" for="ch" forName="Child4" refType="h" fact="0.6876"/>
              <dgm:constr type="w" for="ch" forName="Child4" refType="w" fact="0.1754"/>
              <dgm:constr type="h" for="ch" forName="Child4" refType="h" fact="0.3124"/>
              <dgm:constr type="r" for="ch" forName="Accent3" refType="w" fact="0.6152"/>
              <dgm:constr type="t" for="ch" forName="Accent3" refType="h" fact="-0.0109"/>
              <dgm:constr type="w" for="ch" forName="Accent3" refType="w" fact="0.2657"/>
              <dgm:constr type="h" for="ch" forName="Accent3" refType="h" fact="0.806"/>
              <dgm:constr type="r" for="ch" forName="ParentBackground3" refType="w" fact="0.57"/>
              <dgm:constr type="t" for="ch" forName="ParentBackground3" refType="h" fact="0.1262"/>
              <dgm:constr type="w" for="ch" forName="ParentBackground3" refType="w" fact="0.1754"/>
              <dgm:constr type="h" for="ch" forName="ParentBackground3" refType="h" fact="0.5319"/>
              <dgm:constr type="r" for="ch" forName="Child3" refType="w" fact="0.57"/>
              <dgm:constr type="t" for="ch" forName="Child3" refType="h" fact="0.6876"/>
              <dgm:constr type="w" for="ch" forName="Child3" refType="w" fact="0.1754"/>
              <dgm:constr type="h" for="ch" forName="Child3" refType="h" fact="0.3124"/>
              <dgm:constr type="r" for="ch" forName="Accent2" refType="w" fact="0.8094"/>
              <dgm:constr type="t" for="ch" forName="Accent2" refType="h" fact="-0.0109"/>
              <dgm:constr type="w" for="ch" forName="Accent2" refType="w" fact="0.2657"/>
              <dgm:constr type="h" for="ch" forName="Accent2" refType="h" fact="0.806"/>
              <dgm:constr type="r" for="ch" forName="ParentBackground2" refType="w" fact="0.7642"/>
              <dgm:constr type="t" for="ch" forName="ParentBackground2" refType="h" fact="0.1262"/>
              <dgm:constr type="w" for="ch" forName="ParentBackground2" refType="w" fact="0.1754"/>
              <dgm:constr type="h" for="ch" forName="ParentBackground2" refType="h" fact="0.5319"/>
              <dgm:constr type="r" for="ch" forName="Child2" refType="w" fact="0.7642"/>
              <dgm:constr type="t" for="ch" forName="Child2" refType="h" fact="0.6876"/>
              <dgm:constr type="w" for="ch" forName="Child2" refType="w" fact="0.1754"/>
              <dgm:constr type="h" for="ch" forName="Child2" refType="h" fact="0.3124"/>
              <dgm:constr type="r" for="ch" forName="Accent1" refType="w" fact="1.0036"/>
              <dgm:constr type="t" for="ch" forName="Accent1" refType="h" fact="-0.0109"/>
              <dgm:constr type="w" for="ch" forName="Accent1" refType="w" fact="0.2657"/>
              <dgm:constr type="h" for="ch" forName="Accent1" refType="h" fact="0.806"/>
              <dgm:constr type="r" for="ch" forName="ParentBackground1" refType="w" fact="0.9584"/>
              <dgm:constr type="t" for="ch" forName="ParentBackground1" refType="h" fact="0.1262"/>
              <dgm:constr type="w" for="ch" forName="ParentBackground1" refType="w" fact="0.1754"/>
              <dgm:constr type="h" for="ch" forName="ParentBackground1" refType="h" fact="0.5319"/>
              <dgm:constr type="r" for="ch" forName="Child1" refType="w" fact="0.9584"/>
              <dgm:constr type="t" for="ch" forName="Child1" refType="h" fact="0.6876"/>
              <dgm:constr type="w" for="ch" forName="Child1" refType="w" fact="0.1754"/>
              <dgm:constr type="h" for="ch" forName="Child1" refType="h" fact="0.3124"/>
            </dgm:constrLst>
          </dgm:if>
          <dgm:if name="Name22" axis="ch" ptType="node" func="cnt" op="equ" val="6">
            <dgm:alg type="composite">
              <dgm:param type="ar" val="3.621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r" for="ch" forName="Parent6" refType="w" fact="0.1311"/>
              <dgm:constr type="t" for="ch" forName="Parent6" refType="h" fact="0.2022"/>
              <dgm:constr type="w" for="ch" forName="Parent6" refType="w" fact="0.1049"/>
              <dgm:constr type="h" for="ch" forName="Parent6" refType="h" fact="0.3799"/>
              <dgm:constr type="r" for="ch" forName="Parent5" refType="w" fact="0.2937"/>
              <dgm:constr type="t" for="ch" forName="Parent5" refType="h" fact="0.2022"/>
              <dgm:constr type="w" for="ch" forName="Parent5" refType="w" fact="0.1049"/>
              <dgm:constr type="h" for="ch" forName="Parent5" refType="h" fact="0.3799"/>
              <dgm:constr type="r" for="ch" forName="Parent4" refType="w" fact="0.4563"/>
              <dgm:constr type="t" for="ch" forName="Parent4" refType="h" fact="0.2022"/>
              <dgm:constr type="w" for="ch" forName="Parent4" refType="w" fact="0.1049"/>
              <dgm:constr type="h" for="ch" forName="Parent4" refType="h" fact="0.3799"/>
              <dgm:constr type="r" for="ch" forName="Parent3" refType="w" fact="0.619"/>
              <dgm:constr type="t" for="ch" forName="Parent3" refType="h" fact="0.2022"/>
              <dgm:constr type="w" for="ch" forName="Parent3" refType="w" fact="0.1049"/>
              <dgm:constr type="h" for="ch" forName="Parent3" refType="h" fact="0.3799"/>
              <dgm:constr type="r" for="ch" forName="Parent2" refType="w" fact="0.7816"/>
              <dgm:constr type="t" for="ch" forName="Parent2" refType="h" fact="0.2022"/>
              <dgm:constr type="w" for="ch" forName="Parent2" refType="w" fact="0.1049"/>
              <dgm:constr type="h" for="ch" forName="Parent2" refType="h" fact="0.3799"/>
              <dgm:constr type="r" for="ch" forName="Parent1" refType="w" fact="0.9442"/>
              <dgm:constr type="t" for="ch" forName="Parent1" refType="h" fact="0.2022"/>
              <dgm:constr type="w" for="ch" forName="Parent1" refType="w" fact="0.1049"/>
              <dgm:constr type="h" for="ch" forName="Parent1" refType="h" fact="0.3799"/>
              <dgm:constr type="r" for="ch" forName="Accent6" refType="w" fact="0.1574"/>
              <dgm:constr type="t" for="ch" forName="Accent6" refType="h" fact="0.1072"/>
              <dgm:constr type="w" for="ch" forName="Accent6" refType="w" fact="0.1574"/>
              <dgm:constr type="h" for="ch" forName="Accent6" refType="h" fact="0.5699"/>
              <dgm:constr type="r" for="ch" forName="ParentBackground6" refType="w" fact="0.1521"/>
              <dgm:constr type="t" for="ch" forName="ParentBackground6" refType="h" fact="0.1262"/>
              <dgm:constr type="w" for="ch" forName="ParentBackground6" refType="w" fact="0.1469"/>
              <dgm:constr type="h" for="ch" forName="ParentBackground6" refType="h" fact="0.5319"/>
              <dgm:constr type="r" for="ch" forName="Child6" refType="w" fact="0.1521"/>
              <dgm:constr type="t" for="ch" forName="Child6" refType="h" fact="0.6876"/>
              <dgm:constr type="w" for="ch" forName="Child6" refType="w" fact="0.1469"/>
              <dgm:constr type="h" for="ch" forName="Child6" refType="h" fact="0.3124"/>
              <dgm:constr type="r" for="ch" forName="Accent5" refType="w" fact="0.3526"/>
              <dgm:constr type="t" for="ch" forName="Accent5" refType="h" fact="-0.0109"/>
              <dgm:constr type="w" for="ch" forName="Accent5" refType="w" fact="0.2226"/>
              <dgm:constr type="h" for="ch" forName="Accent5" refType="h" fact="0.806"/>
              <dgm:constr type="r" for="ch" forName="ParentBackground5" refType="w" fact="0.3147"/>
              <dgm:constr type="t" for="ch" forName="ParentBackground5" refType="h" fact="0.1262"/>
              <dgm:constr type="w" for="ch" forName="ParentBackground5" refType="w" fact="0.1469"/>
              <dgm:constr type="h" for="ch" forName="ParentBackground5" refType="h" fact="0.5319"/>
              <dgm:constr type="r" for="ch" forName="Child5" refType="w" fact="0.3147"/>
              <dgm:constr type="t" for="ch" forName="Child5" refType="h" fact="0.6876"/>
              <dgm:constr type="w" for="ch" forName="Child5" refType="w" fact="0.1469"/>
              <dgm:constr type="h" for="ch" forName="Child5" refType="h" fact="0.3124"/>
              <dgm:constr type="r" for="ch" forName="Accent4" refType="w" fact="0.5152"/>
              <dgm:constr type="t" for="ch" forName="Accent4" refType="h" fact="-0.0109"/>
              <dgm:constr type="w" for="ch" forName="Accent4" refType="w" fact="0.2226"/>
              <dgm:constr type="h" for="ch" forName="Accent4" refType="h" fact="0.806"/>
              <dgm:constr type="r" for="ch" forName="ParentBackground4" refType="w" fact="0.4773"/>
              <dgm:constr type="t" for="ch" forName="ParentBackground4" refType="h" fact="0.1262"/>
              <dgm:constr type="w" for="ch" forName="ParentBackground4" refType="w" fact="0.1469"/>
              <dgm:constr type="h" for="ch" forName="ParentBackground4" refType="h" fact="0.5319"/>
              <dgm:constr type="r" for="ch" forName="Child4" refType="w" fact="0.4773"/>
              <dgm:constr type="t" for="ch" forName="Child4" refType="h" fact="0.6876"/>
              <dgm:constr type="w" for="ch" forName="Child4" refType="w" fact="0.1469"/>
              <dgm:constr type="h" for="ch" forName="Child4" refType="h" fact="0.3124"/>
              <dgm:constr type="r" for="ch" forName="Accent3" refType="w" fact="0.6778"/>
              <dgm:constr type="t" for="ch" forName="Accent3" refType="h" fact="-0.0109"/>
              <dgm:constr type="w" for="ch" forName="Accent3" refType="w" fact="0.2226"/>
              <dgm:constr type="h" for="ch" forName="Accent3" refType="h" fact="0.806"/>
              <dgm:constr type="r" for="ch" forName="ParentBackground3" refType="w" fact="0.6399"/>
              <dgm:constr type="t" for="ch" forName="ParentBackground3" refType="h" fact="0.1262"/>
              <dgm:constr type="w" for="ch" forName="ParentBackground3" refType="w" fact="0.1469"/>
              <dgm:constr type="h" for="ch" forName="ParentBackground3" refType="h" fact="0.5319"/>
              <dgm:constr type="r" for="ch" forName="Child3" refType="w" fact="0.6399"/>
              <dgm:constr type="t" for="ch" forName="Child3" refType="h" fact="0.6876"/>
              <dgm:constr type="w" for="ch" forName="Child3" refType="w" fact="0.1469"/>
              <dgm:constr type="h" for="ch" forName="Child3" refType="h" fact="0.3124"/>
              <dgm:constr type="r" for="ch" forName="Accent2" refType="w" fact="0.8404"/>
              <dgm:constr type="t" for="ch" forName="Accent2" refType="h" fact="-0.0109"/>
              <dgm:constr type="w" for="ch" forName="Accent2" refType="w" fact="0.2226"/>
              <dgm:constr type="h" for="ch" forName="Accent2" refType="h" fact="0.806"/>
              <dgm:constr type="r" for="ch" forName="ParentBackground2" refType="w" fact="0.8025"/>
              <dgm:constr type="t" for="ch" forName="ParentBackground2" refType="h" fact="0.1262"/>
              <dgm:constr type="w" for="ch" forName="ParentBackground2" refType="w" fact="0.1469"/>
              <dgm:constr type="h" for="ch" forName="ParentBackground2" refType="h" fact="0.5319"/>
              <dgm:constr type="r" for="ch" forName="Child2" refType="w" fact="0.8025"/>
              <dgm:constr type="t" for="ch" forName="Child2" refType="h" fact="0.6876"/>
              <dgm:constr type="w" for="ch" forName="Child2" refType="w" fact="0.1469"/>
              <dgm:constr type="h" for="ch" forName="Child2" refType="h" fact="0.3124"/>
              <dgm:constr type="r" for="ch" forName="Accent1" refType="w" fact="1.003"/>
              <dgm:constr type="t" for="ch" forName="Accent1" refType="h" fact="-0.0109"/>
              <dgm:constr type="w" for="ch" forName="Accent1" refType="w" fact="0.2226"/>
              <dgm:constr type="h" for="ch" forName="Accent1" refType="h" fact="0.806"/>
              <dgm:constr type="r" for="ch" forName="ParentBackground1" refType="w" fact="0.9652"/>
              <dgm:constr type="t" for="ch" forName="ParentBackground1" refType="h" fact="0.1262"/>
              <dgm:constr type="w" for="ch" forName="ParentBackground1" refType="w" fact="0.1469"/>
              <dgm:constr type="h" for="ch" forName="ParentBackground1" refType="h" fact="0.5319"/>
              <dgm:constr type="r" for="ch" forName="Child1" refType="w" fact="0.9652"/>
              <dgm:constr type="t" for="ch" forName="Child1" refType="h" fact="0.6876"/>
              <dgm:constr type="w" for="ch" forName="Child1" refType="w" fact="0.1469"/>
              <dgm:constr type="h" for="ch" forName="Child1" refType="h" fact="0.3124"/>
            </dgm:constrLst>
          </dgm:if>
          <dgm:if name="Name23" axis="ch" ptType="node" func="cnt" op="equ" val="7">
            <dgm:alg type="composite">
              <dgm:param type="ar" val="4.210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r" for="ch" forName="Parent7" refType="w" fact="0.1128"/>
              <dgm:constr type="t" for="ch" forName="Parent7" refType="h" fact="0.2022"/>
              <dgm:constr type="w" for="ch" forName="Parent7" refType="w" fact="0.0902"/>
              <dgm:constr type="h" for="ch" forName="Parent7" refType="h" fact="0.3799"/>
              <dgm:constr type="r" for="ch" forName="Parent6" refType="w" fact="0.2527"/>
              <dgm:constr type="t" for="ch" forName="Parent6" refType="h" fact="0.2022"/>
              <dgm:constr type="w" for="ch" forName="Parent6" refType="w" fact="0.0902"/>
              <dgm:constr type="h" for="ch" forName="Parent6" refType="h" fact="0.3799"/>
              <dgm:constr type="r" for="ch" forName="Parent5" refType="w" fact="0.3925"/>
              <dgm:constr type="t" for="ch" forName="Parent5" refType="h" fact="0.2022"/>
              <dgm:constr type="w" for="ch" forName="Parent5" refType="w" fact="0.0902"/>
              <dgm:constr type="h" for="ch" forName="Parent5" refType="h" fact="0.3799"/>
              <dgm:constr type="r" for="ch" forName="Parent4" refType="w" fact="0.5324"/>
              <dgm:constr type="t" for="ch" forName="Parent4" refType="h" fact="0.2022"/>
              <dgm:constr type="w" for="ch" forName="Parent4" refType="w" fact="0.0902"/>
              <dgm:constr type="h" for="ch" forName="Parent4" refType="h" fact="0.3799"/>
              <dgm:constr type="r" for="ch" forName="Parent3" refType="w" fact="0.6723"/>
              <dgm:constr type="t" for="ch" forName="Parent3" refType="h" fact="0.2022"/>
              <dgm:constr type="w" for="ch" forName="Parent3" refType="w" fact="0.0902"/>
              <dgm:constr type="h" for="ch" forName="Parent3" refType="h" fact="0.3799"/>
              <dgm:constr type="r" for="ch" forName="Parent2" refType="w" fact="0.8121"/>
              <dgm:constr type="t" for="ch" forName="Parent2" refType="h" fact="0.2022"/>
              <dgm:constr type="w" for="ch" forName="Parent2" refType="w" fact="0.0902"/>
              <dgm:constr type="h" for="ch" forName="Parent2" refType="h" fact="0.3799"/>
              <dgm:constr type="r" for="ch" forName="Parent1" refType="w" fact="0.952"/>
              <dgm:constr type="t" for="ch" forName="Parent1" refType="h" fact="0.2022"/>
              <dgm:constr type="w" for="ch" forName="Parent1" refType="w" fact="0.0902"/>
              <dgm:constr type="h" for="ch" forName="Parent1" refType="h" fact="0.3799"/>
              <dgm:constr type="r" for="ch" forName="Accent7" refType="w" fact="0.1354"/>
              <dgm:constr type="t" for="ch" forName="Accent7" refType="h" fact="0.1072"/>
              <dgm:constr type="w" for="ch" forName="Accent7" refType="w" fact="0.1354"/>
              <dgm:constr type="h" for="ch" forName="Accent7" refType="h" fact="0.5699"/>
              <dgm:constr type="r" for="ch" forName="ParentBackground7" refType="w" fact="0.1308"/>
              <dgm:constr type="t" for="ch" forName="ParentBackground7" refType="h" fact="0.1262"/>
              <dgm:constr type="w" for="ch" forName="ParentBackground7" refType="w" fact="0.1263"/>
              <dgm:constr type="h" for="ch" forName="ParentBackground7" refType="h" fact="0.5319"/>
              <dgm:constr type="r" for="ch" forName="Child7" refType="w" fact="0.1308"/>
              <dgm:constr type="t" for="ch" forName="Child7" refType="h" fact="0.6876"/>
              <dgm:constr type="w" for="ch" forName="Child7" refType="w" fact="0.1263"/>
              <dgm:constr type="h" for="ch" forName="Child7" refType="h" fact="0.3124"/>
              <dgm:constr type="r" for="ch" forName="Accent6" refType="w" fact="0.3033"/>
              <dgm:constr type="t" for="ch" forName="Accent6" refType="h" fact="-0.0109"/>
              <dgm:constr type="w" for="ch" forName="Accent6" refType="w" fact="0.1915"/>
              <dgm:constr type="h" for="ch" forName="Accent6" refType="h" fact="0.806"/>
              <dgm:constr type="r" for="ch" forName="ParentBackground6" refType="w" fact="0.2707"/>
              <dgm:constr type="t" for="ch" forName="ParentBackground6" refType="h" fact="0.1262"/>
              <dgm:constr type="w" for="ch" forName="ParentBackground6" refType="w" fact="0.1263"/>
              <dgm:constr type="h" for="ch" forName="ParentBackground6" refType="h" fact="0.5319"/>
              <dgm:constr type="r" for="ch" forName="Child6" refType="w" fact="0.2707"/>
              <dgm:constr type="t" for="ch" forName="Child6" refType="h" fact="0.6876"/>
              <dgm:constr type="w" for="ch" forName="Child6" refType="w" fact="0.1263"/>
              <dgm:constr type="h" for="ch" forName="Child6" refType="h" fact="0.3124"/>
              <dgm:constr type="r" for="ch" forName="Accent5" refType="w" fact="0.4431"/>
              <dgm:constr type="t" for="ch" forName="Accent5" refType="h" fact="-0.0109"/>
              <dgm:constr type="w" for="ch" forName="Accent5" refType="w" fact="0.1915"/>
              <dgm:constr type="h" for="ch" forName="Accent5" refType="h" fact="0.806"/>
              <dgm:constr type="r" for="ch" forName="ParentBackground5" refType="w" fact="0.4106"/>
              <dgm:constr type="t" for="ch" forName="ParentBackground5" refType="h" fact="0.1262"/>
              <dgm:constr type="w" for="ch" forName="ParentBackground5" refType="w" fact="0.1263"/>
              <dgm:constr type="h" for="ch" forName="ParentBackground5" refType="h" fact="0.5319"/>
              <dgm:constr type="r" for="ch" forName="Child5" refType="w" fact="0.4106"/>
              <dgm:constr type="t" for="ch" forName="Child5" refType="h" fact="0.6876"/>
              <dgm:constr type="w" for="ch" forName="Child5" refType="w" fact="0.1263"/>
              <dgm:constr type="h" for="ch" forName="Child5" refType="h" fact="0.3124"/>
              <dgm:constr type="r" for="ch" forName="Accent4" refType="w" fact="0.583"/>
              <dgm:constr type="t" for="ch" forName="Accent4" refType="h" fact="-0.0109"/>
              <dgm:constr type="w" for="ch" forName="Accent4" refType="w" fact="0.1915"/>
              <dgm:constr type="h" for="ch" forName="Accent4" refType="h" fact="0.806"/>
              <dgm:constr type="r" for="ch" forName="ParentBackground4" refType="w" fact="0.5504"/>
              <dgm:constr type="t" for="ch" forName="ParentBackground4" refType="h" fact="0.1262"/>
              <dgm:constr type="w" for="ch" forName="ParentBackground4" refType="w" fact="0.1263"/>
              <dgm:constr type="h" for="ch" forName="ParentBackground4" refType="h" fact="0.5319"/>
              <dgm:constr type="r" for="ch" forName="Child4" refType="w" fact="0.5504"/>
              <dgm:constr type="t" for="ch" forName="Child4" refType="h" fact="0.6876"/>
              <dgm:constr type="w" for="ch" forName="Child4" refType="w" fact="0.1263"/>
              <dgm:constr type="h" for="ch" forName="Child4" refType="h" fact="0.3124"/>
              <dgm:constr type="r" for="ch" forName="Accent3" refType="w" fact="0.7229"/>
              <dgm:constr type="t" for="ch" forName="Accent3" refType="h" fact="-0.0109"/>
              <dgm:constr type="w" for="ch" forName="Accent3" refType="w" fact="0.1915"/>
              <dgm:constr type="h" for="ch" forName="Accent3" refType="h" fact="0.806"/>
              <dgm:constr type="r" for="ch" forName="ParentBackground3" refType="w" fact="0.6903"/>
              <dgm:constr type="t" for="ch" forName="ParentBackground3" refType="h" fact="0.1262"/>
              <dgm:constr type="w" for="ch" forName="ParentBackground3" refType="w" fact="0.1263"/>
              <dgm:constr type="h" for="ch" forName="ParentBackground3" refType="h" fact="0.5319"/>
              <dgm:constr type="r" for="ch" forName="Child3" refType="w" fact="0.6903"/>
              <dgm:constr type="t" for="ch" forName="Child3" refType="h" fact="0.6876"/>
              <dgm:constr type="w" for="ch" forName="Child3" refType="w" fact="0.1263"/>
              <dgm:constr type="h" for="ch" forName="Child3" refType="h" fact="0.3124"/>
              <dgm:constr type="r" for="ch" forName="Accent2" refType="w" fact="0.8627"/>
              <dgm:constr type="t" for="ch" forName="Accent2" refType="h" fact="-0.0109"/>
              <dgm:constr type="w" for="ch" forName="Accent2" refType="w" fact="0.1915"/>
              <dgm:constr type="h" for="ch" forName="Accent2" refType="h" fact="0.806"/>
              <dgm:constr type="r" for="ch" forName="ParentBackground2" refType="w" fact="0.8302"/>
              <dgm:constr type="t" for="ch" forName="ParentBackground2" refType="h" fact="0.1262"/>
              <dgm:constr type="w" for="ch" forName="ParentBackground2" refType="w" fact="0.1263"/>
              <dgm:constr type="h" for="ch" forName="ParentBackground2" refType="h" fact="0.5319"/>
              <dgm:constr type="r" for="ch" forName="Child2" refType="w" fact="0.8302"/>
              <dgm:constr type="t" for="ch" forName="Child2" refType="h" fact="0.6876"/>
              <dgm:constr type="w" for="ch" forName="Child2" refType="w" fact="0.1263"/>
              <dgm:constr type="h" for="ch" forName="Child2" refType="h" fact="0.3124"/>
              <dgm:constr type="r" for="ch" forName="Accent1" refType="w" fact="1.0026"/>
              <dgm:constr type="t" for="ch" forName="Accent1" refType="h" fact="-0.0109"/>
              <dgm:constr type="w" for="ch" forName="Accent1" refType="w" fact="0.1915"/>
              <dgm:constr type="h" for="ch" forName="Accent1" refType="h" fact="0.806"/>
              <dgm:constr type="r" for="ch" forName="ParentBackground1" refType="w" fact="0.97"/>
              <dgm:constr type="t" for="ch" forName="ParentBackground1" refType="h" fact="0.1262"/>
              <dgm:constr type="w" for="ch" forName="ParentBackground1" refType="w" fact="0.1263"/>
              <dgm:constr type="h" for="ch" forName="ParentBackground1" refType="h" fact="0.5319"/>
              <dgm:constr type="r" for="ch" forName="Child1" refType="w" fact="0.97"/>
              <dgm:constr type="t" for="ch" forName="Child1" refType="h" fact="0.6876"/>
              <dgm:constr type="w" for="ch" forName="Child1" refType="w" fact="0.1263"/>
              <dgm:constr type="h" for="ch" forName="Child1" refType="h" fact="0.3124"/>
            </dgm:constrLst>
          </dgm:if>
          <dgm:if name="Name24" axis="ch" ptType="node" func="cnt" op="equ" val="8">
            <dgm:alg type="composite">
              <dgm:param type="ar" val="4.799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r" for="ch" forName="Parent8" refType="w" fact="0.099"/>
              <dgm:constr type="t" for="ch" forName="Parent8" refType="h" fact="0.2022"/>
              <dgm:constr type="w" for="ch" forName="Parent8" refType="w" fact="0.0792"/>
              <dgm:constr type="h" for="ch" forName="Parent8" refType="h" fact="0.3799"/>
              <dgm:constr type="r" for="ch" forName="Parent7" refType="w" fact="0.2217"/>
              <dgm:constr type="t" for="ch" forName="Parent7" refType="h" fact="0.2022"/>
              <dgm:constr type="w" for="ch" forName="Parent7" refType="w" fact="0.0792"/>
              <dgm:constr type="h" for="ch" forName="Parent7" refType="h" fact="0.3799"/>
              <dgm:constr type="r" for="ch" forName="Parent6" refType="w" fact="0.3444"/>
              <dgm:constr type="t" for="ch" forName="Parent6" refType="h" fact="0.2022"/>
              <dgm:constr type="w" for="ch" forName="Parent6" refType="w" fact="0.0792"/>
              <dgm:constr type="h" for="ch" forName="Parent6" refType="h" fact="0.3799"/>
              <dgm:constr type="r" for="ch" forName="Parent5" refType="w" fact="0.4671"/>
              <dgm:constr type="t" for="ch" forName="Parent5" refType="h" fact="0.2022"/>
              <dgm:constr type="w" for="ch" forName="Parent5" refType="w" fact="0.0792"/>
              <dgm:constr type="h" for="ch" forName="Parent5" refType="h" fact="0.3799"/>
              <dgm:constr type="r" for="ch" forName="Parent4" refType="w" fact="0.5898"/>
              <dgm:constr type="t" for="ch" forName="Parent4" refType="h" fact="0.2022"/>
              <dgm:constr type="w" for="ch" forName="Parent4" refType="w" fact="0.0792"/>
              <dgm:constr type="h" for="ch" forName="Parent4" refType="h" fact="0.3799"/>
              <dgm:constr type="r" for="ch" forName="Parent3" refType="w" fact="0.7125"/>
              <dgm:constr type="t" for="ch" forName="Parent3" refType="h" fact="0.2022"/>
              <dgm:constr type="w" for="ch" forName="Parent3" refType="w" fact="0.0792"/>
              <dgm:constr type="h" for="ch" forName="Parent3" refType="h" fact="0.3799"/>
              <dgm:constr type="r" for="ch" forName="Parent2" refType="w" fact="0.8352"/>
              <dgm:constr type="t" for="ch" forName="Parent2" refType="h" fact="0.2022"/>
              <dgm:constr type="w" for="ch" forName="Parent2" refType="w" fact="0.0792"/>
              <dgm:constr type="h" for="ch" forName="Parent2" refType="h" fact="0.3799"/>
              <dgm:constr type="r" for="ch" forName="Parent1" refType="w" fact="0.9579"/>
              <dgm:constr type="t" for="ch" forName="Parent1" refType="h" fact="0.2022"/>
              <dgm:constr type="w" for="ch" forName="Parent1" refType="w" fact="0.0792"/>
              <dgm:constr type="h" for="ch" forName="Parent1" refType="h" fact="0.3799"/>
              <dgm:constr type="r" for="ch" forName="Accent8" refType="w" fact="0.1187"/>
              <dgm:constr type="t" for="ch" forName="Accent8" refType="h" fact="0.1072"/>
              <dgm:constr type="w" for="ch" forName="Accent8" refType="w" fact="0.1187"/>
              <dgm:constr type="h" for="ch" forName="Accent8" refType="h" fact="0.5699"/>
              <dgm:constr type="r" for="ch" forName="ParentBackground8" refType="w" fact="0.1148"/>
              <dgm:constr type="t" for="ch" forName="ParentBackground8" refType="h" fact="0.1262"/>
              <dgm:constr type="w" for="ch" forName="ParentBackground8" refType="w" fact="0.1108"/>
              <dgm:constr type="h" for="ch" forName="ParentBackground8" refType="h" fact="0.5319"/>
              <dgm:constr type="r" for="ch" forName="Child8" refType="w" fact="0.1148"/>
              <dgm:constr type="t" for="ch" forName="Child8" refType="h" fact="0.6876"/>
              <dgm:constr type="w" for="ch" forName="Child8" refType="w" fact="0.1108"/>
              <dgm:constr type="h" for="ch" forName="Child8" refType="h" fact="0.3124"/>
              <dgm:constr type="r" for="ch" forName="Accent7" refType="w" fact="0.2661"/>
              <dgm:constr type="t" for="ch" forName="Accent7" refType="h" fact="-0.0109"/>
              <dgm:constr type="w" for="ch" forName="Accent7" refType="w" fact="0.1679"/>
              <dgm:constr type="h" for="ch" forName="Accent7" refType="h" fact="0.806"/>
              <dgm:constr type="r" for="ch" forName="ParentBackground7" refType="w" fact="0.2375"/>
              <dgm:constr type="t" for="ch" forName="ParentBackground7" refType="h" fact="0.1262"/>
              <dgm:constr type="w" for="ch" forName="ParentBackground7" refType="w" fact="0.1108"/>
              <dgm:constr type="h" for="ch" forName="ParentBackground7" refType="h" fact="0.5319"/>
              <dgm:constr type="r" for="ch" forName="Child7" refType="w" fact="0.2375"/>
              <dgm:constr type="t" for="ch" forName="Child7" refType="h" fact="0.6876"/>
              <dgm:constr type="w" for="ch" forName="Child7" refType="w" fact="0.1108"/>
              <dgm:constr type="h" for="ch" forName="Child7" refType="h" fact="0.3124"/>
              <dgm:constr type="r" for="ch" forName="Accent6" refType="w" fact="0.3888"/>
              <dgm:constr type="t" for="ch" forName="Accent6" refType="h" fact="-0.0109"/>
              <dgm:constr type="w" for="ch" forName="Accent6" refType="w" fact="0.1679"/>
              <dgm:constr type="h" for="ch" forName="Accent6" refType="h" fact="0.806"/>
              <dgm:constr type="r" for="ch" forName="ParentBackground6" refType="w" fact="0.3602"/>
              <dgm:constr type="t" for="ch" forName="ParentBackground6" refType="h" fact="0.1262"/>
              <dgm:constr type="w" for="ch" forName="ParentBackground6" refType="w" fact="0.1108"/>
              <dgm:constr type="h" for="ch" forName="ParentBackground6" refType="h" fact="0.5319"/>
              <dgm:constr type="r" for="ch" forName="Child6" refType="w" fact="0.3602"/>
              <dgm:constr type="t" for="ch" forName="Child6" refType="h" fact="0.6876"/>
              <dgm:constr type="w" for="ch" forName="Child6" refType="w" fact="0.1108"/>
              <dgm:constr type="h" for="ch" forName="Child6" refType="h" fact="0.3124"/>
              <dgm:constr type="r" for="ch" forName="Accent5" refType="w" fact="0.5115"/>
              <dgm:constr type="t" for="ch" forName="Accent5" refType="h" fact="-0.0109"/>
              <dgm:constr type="w" for="ch" forName="Accent5" refType="w" fact="0.1679"/>
              <dgm:constr type="h" for="ch" forName="Accent5" refType="h" fact="0.806"/>
              <dgm:constr type="r" for="ch" forName="ParentBackground5" refType="w" fact="0.4829"/>
              <dgm:constr type="t" for="ch" forName="ParentBackground5" refType="h" fact="0.1262"/>
              <dgm:constr type="w" for="ch" forName="ParentBackground5" refType="w" fact="0.1108"/>
              <dgm:constr type="h" for="ch" forName="ParentBackground5" refType="h" fact="0.5319"/>
              <dgm:constr type="r" for="ch" forName="Child5" refType="w" fact="0.4829"/>
              <dgm:constr type="t" for="ch" forName="Child5" refType="h" fact="0.6876"/>
              <dgm:constr type="w" for="ch" forName="Child5" refType="w" fact="0.1108"/>
              <dgm:constr type="h" for="ch" forName="Child5" refType="h" fact="0.3124"/>
              <dgm:constr type="r" for="ch" forName="Accent4" refType="w" fact="0.6342"/>
              <dgm:constr type="t" for="ch" forName="Accent4" refType="h" fact="-0.0109"/>
              <dgm:constr type="w" for="ch" forName="Accent4" refType="w" fact="0.1679"/>
              <dgm:constr type="h" for="ch" forName="Accent4" refType="h" fact="0.806"/>
              <dgm:constr type="r" for="ch" forName="ParentBackground4" refType="w" fact="0.6056"/>
              <dgm:constr type="t" for="ch" forName="ParentBackground4" refType="h" fact="0.1262"/>
              <dgm:constr type="w" for="ch" forName="ParentBackground4" refType="w" fact="0.1108"/>
              <dgm:constr type="h" for="ch" forName="ParentBackground4" refType="h" fact="0.5319"/>
              <dgm:constr type="r" for="ch" forName="Child4" refType="w" fact="0.6056"/>
              <dgm:constr type="t" for="ch" forName="Child4" refType="h" fact="0.6876"/>
              <dgm:constr type="w" for="ch" forName="Child4" refType="w" fact="0.1108"/>
              <dgm:constr type="h" for="ch" forName="Child4" refType="h" fact="0.3124"/>
              <dgm:constr type="r" for="ch" forName="Accent3" refType="w" fact="0.7569"/>
              <dgm:constr type="t" for="ch" forName="Accent3" refType="h" fact="-0.0109"/>
              <dgm:constr type="w" for="ch" forName="Accent3" refType="w" fact="0.1679"/>
              <dgm:constr type="h" for="ch" forName="Accent3" refType="h" fact="0.806"/>
              <dgm:constr type="r" for="ch" forName="ParentBackground3" refType="w" fact="0.7283"/>
              <dgm:constr type="t" for="ch" forName="ParentBackground3" refType="h" fact="0.1262"/>
              <dgm:constr type="w" for="ch" forName="ParentBackground3" refType="w" fact="0.1108"/>
              <dgm:constr type="h" for="ch" forName="ParentBackground3" refType="h" fact="0.5319"/>
              <dgm:constr type="r" for="ch" forName="Child3" refType="w" fact="0.7283"/>
              <dgm:constr type="t" for="ch" forName="Child3" refType="h" fact="0.6876"/>
              <dgm:constr type="w" for="ch" forName="Child3" refType="w" fact="0.1108"/>
              <dgm:constr type="h" for="ch" forName="Child3" refType="h" fact="0.3124"/>
              <dgm:constr type="r" for="ch" forName="Accent2" refType="w" fact="0.8796"/>
              <dgm:constr type="t" for="ch" forName="Accent2" refType="h" fact="-0.0109"/>
              <dgm:constr type="w" for="ch" forName="Accent2" refType="w" fact="0.1679"/>
              <dgm:constr type="h" for="ch" forName="Accent2" refType="h" fact="0.806"/>
              <dgm:constr type="r" for="ch" forName="ParentBackground2" refType="w" fact="0.851"/>
              <dgm:constr type="t" for="ch" forName="ParentBackground2" refType="h" fact="0.1262"/>
              <dgm:constr type="w" for="ch" forName="ParentBackground2" refType="w" fact="0.1108"/>
              <dgm:constr type="h" for="ch" forName="ParentBackground2" refType="h" fact="0.5319"/>
              <dgm:constr type="r" for="ch" forName="Child2" refType="w" fact="0.851"/>
              <dgm:constr type="t" for="ch" forName="Child2" refType="h" fact="0.6876"/>
              <dgm:constr type="w" for="ch" forName="Child2" refType="w" fact="0.1108"/>
              <dgm:constr type="h" for="ch" forName="Child2" refType="h" fact="0.3124"/>
              <dgm:constr type="r" for="ch" forName="Accent1" refType="w" fact="1.0023"/>
              <dgm:constr type="t" for="ch" forName="Accent1" refType="h" fact="-0.0109"/>
              <dgm:constr type="w" for="ch" forName="Accent1" refType="w" fact="0.1679"/>
              <dgm:constr type="h" for="ch" forName="Accent1" refType="h" fact="0.806"/>
              <dgm:constr type="r" for="ch" forName="ParentBackground1" refType="w" fact="0.9737"/>
              <dgm:constr type="t" for="ch" forName="ParentBackground1" refType="h" fact="0.1262"/>
              <dgm:constr type="w" for="ch" forName="ParentBackground1" refType="w" fact="0.1108"/>
              <dgm:constr type="h" for="ch" forName="ParentBackground1" refType="h" fact="0.5319"/>
              <dgm:constr type="r" for="ch" forName="Child1" refType="w" fact="0.9737"/>
              <dgm:constr type="t" for="ch" forName="Child1" refType="h" fact="0.6876"/>
              <dgm:constr type="w" for="ch" forName="Child1" refType="w" fact="0.1108"/>
              <dgm:constr type="h" for="ch" forName="Child1" refType="h" fact="0.3124"/>
            </dgm:constrLst>
          </dgm:if>
          <dgm:if name="Name25" axis="ch" ptType="node" func="cnt" op="equ" val="9">
            <dgm:alg type="composite">
              <dgm:param type="ar" val="5.388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9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9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9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9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9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9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9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Child9" refType="primFontSz" refFor="des" refForName="Parent8" op="lte"/>
              <dgm:constr type="primFontSz" for="des" forName="Child1" refType="primFontSz" refFor="des" refForName="Parent9" op="lte"/>
              <dgm:constr type="primFontSz" for="des" forName="Child2" refType="primFontSz" refFor="des" refForName="Parent9" op="lte"/>
              <dgm:constr type="primFontSz" for="des" forName="Child3" refType="primFontSz" refFor="des" refForName="Parent9" op="lte"/>
              <dgm:constr type="primFontSz" for="des" forName="Child4" refType="primFontSz" refFor="des" refForName="Parent9" op="lte"/>
              <dgm:constr type="primFontSz" for="des" forName="Child5" refType="primFontSz" refFor="des" refForName="Parent9" op="lte"/>
              <dgm:constr type="primFontSz" for="des" forName="Child6" refType="primFontSz" refFor="des" refForName="Parent9" op="lte"/>
              <dgm:constr type="primFontSz" for="des" forName="Child7" refType="primFontSz" refFor="des" refForName="Parent9" op="lte"/>
              <dgm:constr type="primFontSz" for="des" forName="Child8" refType="primFontSz" refFor="des" refForName="Parent9" op="lte"/>
              <dgm:constr type="primFontSz" for="des" forName="Child9" refType="primFontSz" refFor="des" refForName="Parent9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Parent9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primFontSz" for="des" forName="Child9" refType="primFontSz" refFor="des" refForName="Child1" op="equ"/>
              <dgm:constr type="r" for="ch" forName="Parent9" refType="w" fact="0.0881"/>
              <dgm:constr type="t" for="ch" forName="Parent9" refType="h" fact="0.2022"/>
              <dgm:constr type="w" for="ch" forName="Parent9" refType="w" fact="0.0705"/>
              <dgm:constr type="h" for="ch" forName="Parent9" refType="h" fact="0.3799"/>
              <dgm:constr type="r" for="ch" forName="Parent8" refType="w" fact="0.1974"/>
              <dgm:constr type="t" for="ch" forName="Parent8" refType="h" fact="0.2022"/>
              <dgm:constr type="w" for="ch" forName="Parent8" refType="w" fact="0.0705"/>
              <dgm:constr type="h" for="ch" forName="Parent8" refType="h" fact="0.3799"/>
              <dgm:constr type="r" for="ch" forName="Parent7" refType="w" fact="0.3067"/>
              <dgm:constr type="t" for="ch" forName="Parent7" refType="h" fact="0.2022"/>
              <dgm:constr type="w" for="ch" forName="Parent7" refType="w" fact="0.0705"/>
              <dgm:constr type="h" for="ch" forName="Parent7" refType="h" fact="0.3799"/>
              <dgm:constr type="r" for="ch" forName="Parent6" refType="w" fact="0.416"/>
              <dgm:constr type="t" for="ch" forName="Parent6" refType="h" fact="0.2022"/>
              <dgm:constr type="w" for="ch" forName="Parent6" refType="w" fact="0.0705"/>
              <dgm:constr type="h" for="ch" forName="Parent6" refType="h" fact="0.3799"/>
              <dgm:constr type="r" for="ch" forName="Parent5" refType="w" fact="0.5253"/>
              <dgm:constr type="t" for="ch" forName="Parent5" refType="h" fact="0.2022"/>
              <dgm:constr type="w" for="ch" forName="Parent5" refType="w" fact="0.0705"/>
              <dgm:constr type="h" for="ch" forName="Parent5" refType="h" fact="0.3799"/>
              <dgm:constr type="r" for="ch" forName="Parent4" refType="w" fact="0.6346"/>
              <dgm:constr type="t" for="ch" forName="Parent4" refType="h" fact="0.2022"/>
              <dgm:constr type="w" for="ch" forName="Parent4" refType="w" fact="0.0705"/>
              <dgm:constr type="h" for="ch" forName="Parent4" refType="h" fact="0.3799"/>
              <dgm:constr type="r" for="ch" forName="Parent3" refType="w" fact="0.7439"/>
              <dgm:constr type="t" for="ch" forName="Parent3" refType="h" fact="0.2022"/>
              <dgm:constr type="w" for="ch" forName="Parent3" refType="w" fact="0.0705"/>
              <dgm:constr type="h" for="ch" forName="Parent3" refType="h" fact="0.3799"/>
              <dgm:constr type="r" for="ch" forName="Parent2" refType="w" fact="0.8532"/>
              <dgm:constr type="t" for="ch" forName="Parent2" refType="h" fact="0.2022"/>
              <dgm:constr type="w" for="ch" forName="Parent2" refType="w" fact="0.0705"/>
              <dgm:constr type="h" for="ch" forName="Parent2" refType="h" fact="0.3799"/>
              <dgm:constr type="r" for="ch" forName="Parent1" refType="w" fact="0.9625"/>
              <dgm:constr type="t" for="ch" forName="Parent1" refType="h" fact="0.2022"/>
              <dgm:constr type="w" for="ch" forName="Parent1" refType="w" fact="0.0705"/>
              <dgm:constr type="h" for="ch" forName="Parent1" refType="h" fact="0.3799"/>
              <dgm:constr type="r" for="ch" forName="Accent9" refType="w" fact="0.1058"/>
              <dgm:constr type="t" for="ch" forName="Accent9" refType="h" fact="0.1072"/>
              <dgm:constr type="w" for="ch" forName="Accent9" refType="w" fact="0.1058"/>
              <dgm:constr type="h" for="ch" forName="Accent9" refType="h" fact="0.5699"/>
              <dgm:constr type="r" for="ch" forName="ParentBackground9" refType="w" fact="0.1022"/>
              <dgm:constr type="t" for="ch" forName="ParentBackground9" refType="h" fact="0.1262"/>
              <dgm:constr type="w" for="ch" forName="ParentBackground9" refType="w" fact="0.0987"/>
              <dgm:constr type="h" for="ch" forName="ParentBackground9" refType="h" fact="0.5319"/>
              <dgm:constr type="r" for="ch" forName="Child9" refType="w" fact="0.1022"/>
              <dgm:constr type="t" for="ch" forName="Child9" refType="h" fact="0.6876"/>
              <dgm:constr type="w" for="ch" forName="Child9" refType="w" fact="0.0987"/>
              <dgm:constr type="h" for="ch" forName="Child9" refType="h" fact="0.3124"/>
              <dgm:constr type="r" for="ch" forName="Accent8" refType="w" fact="0.237"/>
              <dgm:constr type="t" for="ch" forName="Accent8" refType="h" fact="-0.0109"/>
              <dgm:constr type="w" for="ch" forName="Accent8" refType="w" fact="0.1496"/>
              <dgm:constr type="h" for="ch" forName="Accent8" refType="h" fact="0.806"/>
              <dgm:constr type="r" for="ch" forName="ParentBackground8" refType="w" fact="0.2115"/>
              <dgm:constr type="t" for="ch" forName="ParentBackground8" refType="h" fact="0.1262"/>
              <dgm:constr type="w" for="ch" forName="ParentBackground8" refType="w" fact="0.0987"/>
              <dgm:constr type="h" for="ch" forName="ParentBackground8" refType="h" fact="0.5319"/>
              <dgm:constr type="r" for="ch" forName="Child8" refType="w" fact="0.2115"/>
              <dgm:constr type="t" for="ch" forName="Child8" refType="h" fact="0.6876"/>
              <dgm:constr type="w" for="ch" forName="Child8" refType="w" fact="0.0987"/>
              <dgm:constr type="h" for="ch" forName="Child8" refType="h" fact="0.3124"/>
              <dgm:constr type="r" for="ch" forName="Accent7" refType="w" fact="0.3462"/>
              <dgm:constr type="t" for="ch" forName="Accent7" refType="h" fact="-0.0109"/>
              <dgm:constr type="w" for="ch" forName="Accent7" refType="w" fact="0.1496"/>
              <dgm:constr type="h" for="ch" forName="Accent7" refType="h" fact="0.806"/>
              <dgm:constr type="r" for="ch" forName="ParentBackground7" refType="w" fact="0.3208"/>
              <dgm:constr type="t" for="ch" forName="ParentBackground7" refType="h" fact="0.1262"/>
              <dgm:constr type="w" for="ch" forName="ParentBackground7" refType="w" fact="0.0987"/>
              <dgm:constr type="h" for="ch" forName="ParentBackground7" refType="h" fact="0.5319"/>
              <dgm:constr type="r" for="ch" forName="Child7" refType="w" fact="0.3208"/>
              <dgm:constr type="t" for="ch" forName="Child7" refType="h" fact="0.6876"/>
              <dgm:constr type="w" for="ch" forName="Child7" refType="w" fact="0.0987"/>
              <dgm:constr type="h" for="ch" forName="Child7" refType="h" fact="0.3124"/>
              <dgm:constr type="r" for="ch" forName="Accent6" refType="w" fact="0.4555"/>
              <dgm:constr type="t" for="ch" forName="Accent6" refType="h" fact="-0.0109"/>
              <dgm:constr type="w" for="ch" forName="Accent6" refType="w" fact="0.1496"/>
              <dgm:constr type="h" for="ch" forName="Accent6" refType="h" fact="0.806"/>
              <dgm:constr type="r" for="ch" forName="ParentBackground6" refType="w" fact="0.4301"/>
              <dgm:constr type="t" for="ch" forName="ParentBackground6" refType="h" fact="0.1262"/>
              <dgm:constr type="w" for="ch" forName="ParentBackground6" refType="w" fact="0.0987"/>
              <dgm:constr type="h" for="ch" forName="ParentBackground6" refType="h" fact="0.5319"/>
              <dgm:constr type="r" for="ch" forName="Child6" refType="w" fact="0.4301"/>
              <dgm:constr type="t" for="ch" forName="Child6" refType="h" fact="0.6876"/>
              <dgm:constr type="w" for="ch" forName="Child6" refType="w" fact="0.0987"/>
              <dgm:constr type="h" for="ch" forName="Child6" refType="h" fact="0.3124"/>
              <dgm:constr type="r" for="ch" forName="Accent5" refType="w" fact="0.5648"/>
              <dgm:constr type="t" for="ch" forName="Accent5" refType="h" fact="-0.0109"/>
              <dgm:constr type="w" for="ch" forName="Accent5" refType="w" fact="0.1496"/>
              <dgm:constr type="h" for="ch" forName="Accent5" refType="h" fact="0.806"/>
              <dgm:constr type="r" for="ch" forName="ParentBackground5" refType="w" fact="0.5394"/>
              <dgm:constr type="t" for="ch" forName="ParentBackground5" refType="h" fact="0.1262"/>
              <dgm:constr type="w" for="ch" forName="ParentBackground5" refType="w" fact="0.0987"/>
              <dgm:constr type="h" for="ch" forName="ParentBackground5" refType="h" fact="0.5319"/>
              <dgm:constr type="r" for="ch" forName="Child5" refType="w" fact="0.5394"/>
              <dgm:constr type="t" for="ch" forName="Child5" refType="h" fact="0.6876"/>
              <dgm:constr type="w" for="ch" forName="Child5" refType="w" fact="0.0987"/>
              <dgm:constr type="h" for="ch" forName="Child5" refType="h" fact="0.3124"/>
              <dgm:constr type="r" for="ch" forName="Accent4" refType="w" fact="0.6741"/>
              <dgm:constr type="t" for="ch" forName="Accent4" refType="h" fact="-0.0109"/>
              <dgm:constr type="w" for="ch" forName="Accent4" refType="w" fact="0.1496"/>
              <dgm:constr type="h" for="ch" forName="Accent4" refType="h" fact="0.806"/>
              <dgm:constr type="r" for="ch" forName="ParentBackground4" refType="w" fact="0.6487"/>
              <dgm:constr type="t" for="ch" forName="ParentBackground4" refType="h" fact="0.1262"/>
              <dgm:constr type="w" for="ch" forName="ParentBackground4" refType="w" fact="0.0987"/>
              <dgm:constr type="h" for="ch" forName="ParentBackground4" refType="h" fact="0.5319"/>
              <dgm:constr type="r" for="ch" forName="Child4" refType="w" fact="0.6487"/>
              <dgm:constr type="t" for="ch" forName="Child4" refType="h" fact="0.6876"/>
              <dgm:constr type="w" for="ch" forName="Child4" refType="w" fact="0.0987"/>
              <dgm:constr type="h" for="ch" forName="Child4" refType="h" fact="0.3124"/>
              <dgm:constr type="r" for="ch" forName="Accent3" refType="w" fact="0.7834"/>
              <dgm:constr type="t" for="ch" forName="Accent3" refType="h" fact="-0.0109"/>
              <dgm:constr type="w" for="ch" forName="Accent3" refType="w" fact="0.1496"/>
              <dgm:constr type="h" for="ch" forName="Accent3" refType="h" fact="0.806"/>
              <dgm:constr type="r" for="ch" forName="ParentBackground3" refType="w" fact="0.758"/>
              <dgm:constr type="t" for="ch" forName="ParentBackground3" refType="h" fact="0.1262"/>
              <dgm:constr type="w" for="ch" forName="ParentBackground3" refType="w" fact="0.0987"/>
              <dgm:constr type="h" for="ch" forName="ParentBackground3" refType="h" fact="0.5319"/>
              <dgm:constr type="r" for="ch" forName="Child3" refType="w" fact="0.758"/>
              <dgm:constr type="t" for="ch" forName="Child3" refType="h" fact="0.6876"/>
              <dgm:constr type="w" for="ch" forName="Child3" refType="w" fact="0.0987"/>
              <dgm:constr type="h" for="ch" forName="Child3" refType="h" fact="0.3124"/>
              <dgm:constr type="r" for="ch" forName="Accent2" refType="w" fact="0.8927"/>
              <dgm:constr type="t" for="ch" forName="Accent2" refType="h" fact="-0.0109"/>
              <dgm:constr type="w" for="ch" forName="Accent2" refType="w" fact="0.1496"/>
              <dgm:constr type="h" for="ch" forName="Accent2" refType="h" fact="0.806"/>
              <dgm:constr type="r" for="ch" forName="ParentBackground2" refType="w" fact="0.8673"/>
              <dgm:constr type="t" for="ch" forName="ParentBackground2" refType="h" fact="0.1262"/>
              <dgm:constr type="w" for="ch" forName="ParentBackground2" refType="w" fact="0.0987"/>
              <dgm:constr type="h" for="ch" forName="ParentBackground2" refType="h" fact="0.5319"/>
              <dgm:constr type="r" for="ch" forName="Child2" refType="w" fact="0.8673"/>
              <dgm:constr type="t" for="ch" forName="Child2" refType="h" fact="0.6876"/>
              <dgm:constr type="w" for="ch" forName="Child2" refType="w" fact="0.0987"/>
              <dgm:constr type="h" for="ch" forName="Child2" refType="h" fact="0.3124"/>
              <dgm:constr type="r" for="ch" forName="Accent1" refType="w" fact="1.002"/>
              <dgm:constr type="t" for="ch" forName="Accent1" refType="h" fact="-0.0109"/>
              <dgm:constr type="w" for="ch" forName="Accent1" refType="w" fact="0.1496"/>
              <dgm:constr type="h" for="ch" forName="Accent1" refType="h" fact="0.806"/>
              <dgm:constr type="r" for="ch" forName="ParentBackground1" refType="w" fact="0.9765"/>
              <dgm:constr type="t" for="ch" forName="ParentBackground1" refType="h" fact="0.1262"/>
              <dgm:constr type="w" for="ch" forName="ParentBackground1" refType="w" fact="0.0987"/>
              <dgm:constr type="h" for="ch" forName="ParentBackground1" refType="h" fact="0.5319"/>
              <dgm:constr type="r" for="ch" forName="Child1" refType="w" fact="0.9765"/>
              <dgm:constr type="t" for="ch" forName="Child1" refType="h" fact="0.6876"/>
              <dgm:constr type="w" for="ch" forName="Child1" refType="w" fact="0.0987"/>
              <dgm:constr type="h" for="ch" forName="Child1" refType="h" fact="0.3124"/>
            </dgm:constrLst>
          </dgm:if>
          <dgm:if name="Name26" axis="ch" ptType="node" func="cnt" op="equ" val="10">
            <dgm:alg type="composite">
              <dgm:param type="ar" val="5.976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9" refType="primFontSz" refFor="des" refForName="Parent1" op="lte"/>
              <dgm:constr type="primFontSz" for="des" forName="Child10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9" refType="primFontSz" refFor="des" refForName="Parent2" op="lte"/>
              <dgm:constr type="primFontSz" for="des" forName="Child10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9" refType="primFontSz" refFor="des" refForName="Parent3" op="lte"/>
              <dgm:constr type="primFontSz" for="des" forName="Child10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9" refType="primFontSz" refFor="des" refForName="Parent4" op="lte"/>
              <dgm:constr type="primFontSz" for="des" forName="Child10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9" refType="primFontSz" refFor="des" refForName="Parent5" op="lte"/>
              <dgm:constr type="primFontSz" for="des" forName="Child10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9" refType="primFontSz" refFor="des" refForName="Parent6" op="lte"/>
              <dgm:constr type="primFontSz" for="des" forName="Child10" refType="primFontSz" refFor="des" refForName="Parent7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9" refType="primFontSz" refFor="des" refForName="Parent7" op="lte"/>
              <dgm:constr type="primFontSz" for="des" forName="Child10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Child9" refType="primFontSz" refFor="des" refForName="Parent8" op="lte"/>
              <dgm:constr type="primFontSz" for="des" forName="Child10" refType="primFontSz" refFor="des" refForName="Parent8" op="lte"/>
              <dgm:constr type="primFontSz" for="des" forName="Child1" refType="primFontSz" refFor="des" refForName="Parent9" op="lte"/>
              <dgm:constr type="primFontSz" for="des" forName="Child2" refType="primFontSz" refFor="des" refForName="Parent9" op="lte"/>
              <dgm:constr type="primFontSz" for="des" forName="Child3" refType="primFontSz" refFor="des" refForName="Parent9" op="lte"/>
              <dgm:constr type="primFontSz" for="des" forName="Child4" refType="primFontSz" refFor="des" refForName="Parent9" op="lte"/>
              <dgm:constr type="primFontSz" for="des" forName="Child5" refType="primFontSz" refFor="des" refForName="Parent9" op="lte"/>
              <dgm:constr type="primFontSz" for="des" forName="Child6" refType="primFontSz" refFor="des" refForName="Parent9" op="lte"/>
              <dgm:constr type="primFontSz" for="des" forName="Child7" refType="primFontSz" refFor="des" refForName="Parent9" op="lte"/>
              <dgm:constr type="primFontSz" for="des" forName="Child8" refType="primFontSz" refFor="des" refForName="Parent9" op="lte"/>
              <dgm:constr type="primFontSz" for="des" forName="Child9" refType="primFontSz" refFor="des" refForName="Parent9" op="lte"/>
              <dgm:constr type="primFontSz" for="des" forName="Child10" refType="primFontSz" refFor="des" refForName="Parent9" op="lte"/>
              <dgm:constr type="primFontSz" for="des" forName="Child1" refType="primFontSz" refFor="des" refForName="Parent10" op="lte"/>
              <dgm:constr type="primFontSz" for="des" forName="Child2" refType="primFontSz" refFor="des" refForName="Parent10" op="lte"/>
              <dgm:constr type="primFontSz" for="des" forName="Child3" refType="primFontSz" refFor="des" refForName="Parent10" op="lte"/>
              <dgm:constr type="primFontSz" for="des" forName="Child4" refType="primFontSz" refFor="des" refForName="Parent10" op="lte"/>
              <dgm:constr type="primFontSz" for="des" forName="Child5" refType="primFontSz" refFor="des" refForName="Parent10" op="lte"/>
              <dgm:constr type="primFontSz" for="des" forName="Child6" refType="primFontSz" refFor="des" refForName="Parent10" op="lte"/>
              <dgm:constr type="primFontSz" for="des" forName="Child7" refType="primFontSz" refFor="des" refForName="Parent10" op="lte"/>
              <dgm:constr type="primFontSz" for="des" forName="Child8" refType="primFontSz" refFor="des" refForName="Parent10" op="lte"/>
              <dgm:constr type="primFontSz" for="des" forName="Child9" refType="primFontSz" refFor="des" refForName="Parent10" op="lte"/>
              <dgm:constr type="primFontSz" for="des" forName="Child10" refType="primFontSz" refFor="des" refForName="Parent10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Parent9" refType="primFontSz" refFor="des" refForName="Parent1" op="equ"/>
              <dgm:constr type="primFontSz" for="des" forName="Parent10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primFontSz" for="des" forName="Child9" refType="primFontSz" refFor="des" refForName="Child1" op="equ"/>
              <dgm:constr type="primFontSz" for="des" forName="Child10" refType="primFontSz" refFor="des" refForName="Child1" op="equ"/>
              <dgm:constr type="r" for="ch" forName="Parent10" refType="w" fact="0.0795"/>
              <dgm:constr type="t" for="ch" forName="Parent10" refType="h" fact="0.2022"/>
              <dgm:constr type="w" for="ch" forName="Parent10" refType="w" fact="0.0636"/>
              <dgm:constr type="h" for="ch" forName="Parent10" refType="h" fact="0.3799"/>
              <dgm:constr type="r" for="ch" forName="Parent9" refType="w" fact="0.178"/>
              <dgm:constr type="t" for="ch" forName="Parent9" refType="h" fact="0.2022"/>
              <dgm:constr type="w" for="ch" forName="Parent9" refType="w" fact="0.0636"/>
              <dgm:constr type="h" for="ch" forName="Parent9" refType="h" fact="0.3799"/>
              <dgm:constr type="r" for="ch" forName="Parent8" refType="w" fact="0.2765"/>
              <dgm:constr type="t" for="ch" forName="Parent8" refType="h" fact="0.2022"/>
              <dgm:constr type="w" for="ch" forName="Parent8" refType="w" fact="0.0636"/>
              <dgm:constr type="h" for="ch" forName="Parent8" refType="h" fact="0.3799"/>
              <dgm:constr type="r" for="ch" forName="Parent7" refType="w" fact="0.375"/>
              <dgm:constr type="t" for="ch" forName="Parent7" refType="h" fact="0.2022"/>
              <dgm:constr type="w" for="ch" forName="Parent7" refType="w" fact="0.0636"/>
              <dgm:constr type="h" for="ch" forName="Parent7" refType="h" fact="0.3799"/>
              <dgm:constr type="r" for="ch" forName="Parent6" refType="w" fact="0.4736"/>
              <dgm:constr type="t" for="ch" forName="Parent6" refType="h" fact="0.2022"/>
              <dgm:constr type="w" for="ch" forName="Parent6" refType="w" fact="0.0636"/>
              <dgm:constr type="h" for="ch" forName="Parent6" refType="h" fact="0.3799"/>
              <dgm:constr type="r" for="ch" forName="Parent5" refType="w" fact="0.5721"/>
              <dgm:constr type="t" for="ch" forName="Parent5" refType="h" fact="0.2022"/>
              <dgm:constr type="w" for="ch" forName="Parent5" refType="w" fact="0.0636"/>
              <dgm:constr type="h" for="ch" forName="Parent5" refType="h" fact="0.3799"/>
              <dgm:constr type="r" for="ch" forName="Parent4" refType="w" fact="0.6706"/>
              <dgm:constr type="t" for="ch" forName="Parent4" refType="h" fact="0.2022"/>
              <dgm:constr type="w" for="ch" forName="Parent4" refType="w" fact="0.0636"/>
              <dgm:constr type="h" for="ch" forName="Parent4" refType="h" fact="0.3799"/>
              <dgm:constr type="r" for="ch" forName="Parent3" refType="w" fact="0.7691"/>
              <dgm:constr type="t" for="ch" forName="Parent3" refType="h" fact="0.2022"/>
              <dgm:constr type="w" for="ch" forName="Parent3" refType="w" fact="0.0636"/>
              <dgm:constr type="h" for="ch" forName="Parent3" refType="h" fact="0.3799"/>
              <dgm:constr type="r" for="ch" forName="Parent2" refType="w" fact="0.8676"/>
              <dgm:constr type="t" for="ch" forName="Parent2" refType="h" fact="0.2022"/>
              <dgm:constr type="w" for="ch" forName="Parent2" refType="w" fact="0.0636"/>
              <dgm:constr type="h" for="ch" forName="Parent2" refType="h" fact="0.3799"/>
              <dgm:constr type="r" for="ch" forName="Parent1" refType="w" fact="0.9662"/>
              <dgm:constr type="t" for="ch" forName="Parent1" refType="h" fact="0.2022"/>
              <dgm:constr type="w" for="ch" forName="Parent1" refType="w" fact="0.0636"/>
              <dgm:constr type="h" for="ch" forName="Parent1" refType="h" fact="0.3799"/>
              <dgm:constr type="r" for="ch" forName="Accent10" refType="w" fact="0.0953"/>
              <dgm:constr type="t" for="ch" forName="Accent10" refType="h" fact="0.1072"/>
              <dgm:constr type="w" for="ch" forName="Accent10" refType="w" fact="0.0953"/>
              <dgm:constr type="h" for="ch" forName="Accent10" refType="h" fact="0.5699"/>
              <dgm:constr type="r" for="ch" forName="ParentBackground10" refType="w" fact="0.0922"/>
              <dgm:constr type="t" for="ch" forName="ParentBackground10" refType="h" fact="0.1262"/>
              <dgm:constr type="w" for="ch" forName="ParentBackground10" refType="w" fact="0.089"/>
              <dgm:constr type="h" for="ch" forName="ParentBackground10" refType="h" fact="0.5319"/>
              <dgm:constr type="r" for="ch" forName="Child10" refType="w" fact="0.0922"/>
              <dgm:constr type="t" for="ch" forName="Child10" refType="h" fact="0.6876"/>
              <dgm:constr type="w" for="ch" forName="Child10" refType="w" fact="0.089"/>
              <dgm:constr type="h" for="ch" forName="Child10" refType="h" fact="0.3124"/>
              <dgm:constr type="r" for="ch" forName="Accent9" refType="w" fact="0.2136"/>
              <dgm:constr type="t" for="ch" forName="Accent9" refType="h" fact="-0.0109"/>
              <dgm:constr type="w" for="ch" forName="Accent9" refType="w" fact="0.1348"/>
              <dgm:constr type="h" for="ch" forName="Accent9" refType="h" fact="0.806"/>
              <dgm:constr type="r" for="ch" forName="ParentBackground9" refType="w" fact="0.1907"/>
              <dgm:constr type="t" for="ch" forName="ParentBackground9" refType="h" fact="0.1262"/>
              <dgm:constr type="w" for="ch" forName="ParentBackground9" refType="w" fact="0.089"/>
              <dgm:constr type="h" for="ch" forName="ParentBackground9" refType="h" fact="0.5319"/>
              <dgm:constr type="r" for="ch" forName="Child9" refType="w" fact="0.1907"/>
              <dgm:constr type="t" for="ch" forName="Child9" refType="h" fact="0.6876"/>
              <dgm:constr type="w" for="ch" forName="Child9" refType="w" fact="0.089"/>
              <dgm:constr type="h" for="ch" forName="Child9" refType="h" fact="0.3124"/>
              <dgm:constr type="r" for="ch" forName="Accent8" refType="w" fact="0.3121"/>
              <dgm:constr type="t" for="ch" forName="Accent8" refType="h" fact="-0.0109"/>
              <dgm:constr type="w" for="ch" forName="Accent8" refType="w" fact="0.1348"/>
              <dgm:constr type="h" for="ch" forName="Accent8" refType="h" fact="0.806"/>
              <dgm:constr type="r" for="ch" forName="ParentBackground8" refType="w" fact="0.2892"/>
              <dgm:constr type="t" for="ch" forName="ParentBackground8" refType="h" fact="0.1262"/>
              <dgm:constr type="w" for="ch" forName="ParentBackground8" refType="w" fact="0.089"/>
              <dgm:constr type="h" for="ch" forName="ParentBackground8" refType="h" fact="0.5319"/>
              <dgm:constr type="r" for="ch" forName="Child8" refType="w" fact="0.2892"/>
              <dgm:constr type="t" for="ch" forName="Child8" refType="h" fact="0.6876"/>
              <dgm:constr type="w" for="ch" forName="Child8" refType="w" fact="0.089"/>
              <dgm:constr type="h" for="ch" forName="Child8" refType="h" fact="0.3124"/>
              <dgm:constr type="r" for="ch" forName="Accent7" refType="w" fact="0.4107"/>
              <dgm:constr type="t" for="ch" forName="Accent7" refType="h" fact="-0.0109"/>
              <dgm:constr type="w" for="ch" forName="Accent7" refType="w" fact="0.1348"/>
              <dgm:constr type="h" for="ch" forName="Accent7" refType="h" fact="0.806"/>
              <dgm:constr type="r" for="ch" forName="ParentBackground7" refType="w" fact="0.3877"/>
              <dgm:constr type="t" for="ch" forName="ParentBackground7" refType="h" fact="0.1262"/>
              <dgm:constr type="w" for="ch" forName="ParentBackground7" refType="w" fact="0.089"/>
              <dgm:constr type="h" for="ch" forName="ParentBackground7" refType="h" fact="0.5319"/>
              <dgm:constr type="r" for="ch" forName="Child7" refType="w" fact="0.3877"/>
              <dgm:constr type="t" for="ch" forName="Child7" refType="h" fact="0.6876"/>
              <dgm:constr type="w" for="ch" forName="Child7" refType="w" fact="0.089"/>
              <dgm:constr type="h" for="ch" forName="Child7" refType="h" fact="0.3124"/>
              <dgm:constr type="r" for="ch" forName="Accent6" refType="w" fact="0.5092"/>
              <dgm:constr type="t" for="ch" forName="Accent6" refType="h" fact="-0.0109"/>
              <dgm:constr type="w" for="ch" forName="Accent6" refType="w" fact="0.1348"/>
              <dgm:constr type="h" for="ch" forName="Accent6" refType="h" fact="0.806"/>
              <dgm:constr type="r" for="ch" forName="ParentBackground6" refType="w" fact="0.4863"/>
              <dgm:constr type="t" for="ch" forName="ParentBackground6" refType="h" fact="0.1262"/>
              <dgm:constr type="w" for="ch" forName="ParentBackground6" refType="w" fact="0.089"/>
              <dgm:constr type="h" for="ch" forName="ParentBackground6" refType="h" fact="0.5319"/>
              <dgm:constr type="r" for="ch" forName="Child6" refType="w" fact="0.4863"/>
              <dgm:constr type="t" for="ch" forName="Child6" refType="h" fact="0.6876"/>
              <dgm:constr type="w" for="ch" forName="Child6" refType="w" fact="0.089"/>
              <dgm:constr type="h" for="ch" forName="Child6" refType="h" fact="0.3124"/>
              <dgm:constr type="r" for="ch" forName="Accent5" refType="w" fact="0.6077"/>
              <dgm:constr type="t" for="ch" forName="Accent5" refType="h" fact="-0.0109"/>
              <dgm:constr type="w" for="ch" forName="Accent5" refType="w" fact="0.1348"/>
              <dgm:constr type="h" for="ch" forName="Accent5" refType="h" fact="0.806"/>
              <dgm:constr type="r" for="ch" forName="ParentBackground5" refType="w" fact="0.5848"/>
              <dgm:constr type="t" for="ch" forName="ParentBackground5" refType="h" fact="0.1262"/>
              <dgm:constr type="w" for="ch" forName="ParentBackground5" refType="w" fact="0.089"/>
              <dgm:constr type="h" for="ch" forName="ParentBackground5" refType="h" fact="0.5319"/>
              <dgm:constr type="r" for="ch" forName="Child5" refType="w" fact="0.5848"/>
              <dgm:constr type="t" for="ch" forName="Child5" refType="h" fact="0.6876"/>
              <dgm:constr type="w" for="ch" forName="Child5" refType="w" fact="0.089"/>
              <dgm:constr type="h" for="ch" forName="Child5" refType="h" fact="0.3124"/>
              <dgm:constr type="r" for="ch" forName="Accent4" refType="w" fact="0.7062"/>
              <dgm:constr type="t" for="ch" forName="Accent4" refType="h" fact="-0.0109"/>
              <dgm:constr type="w" for="ch" forName="Accent4" refType="w" fact="0.1348"/>
              <dgm:constr type="h" for="ch" forName="Accent4" refType="h" fact="0.806"/>
              <dgm:constr type="r" for="ch" forName="ParentBackground4" refType="w" fact="0.6833"/>
              <dgm:constr type="t" for="ch" forName="ParentBackground4" refType="h" fact="0.1262"/>
              <dgm:constr type="w" for="ch" forName="ParentBackground4" refType="w" fact="0.089"/>
              <dgm:constr type="h" for="ch" forName="ParentBackground4" refType="h" fact="0.5319"/>
              <dgm:constr type="r" for="ch" forName="Child4" refType="w" fact="0.6833"/>
              <dgm:constr type="t" for="ch" forName="Child4" refType="h" fact="0.6876"/>
              <dgm:constr type="w" for="ch" forName="Child4" refType="w" fact="0.089"/>
              <dgm:constr type="h" for="ch" forName="Child4" refType="h" fact="0.3124"/>
              <dgm:constr type="r" for="ch" forName="Accent3" refType="w" fact="0.8048"/>
              <dgm:constr type="t" for="ch" forName="Accent3" refType="h" fact="-0.0109"/>
              <dgm:constr type="w" for="ch" forName="Accent3" refType="w" fact="0.1348"/>
              <dgm:constr type="h" for="ch" forName="Accent3" refType="h" fact="0.806"/>
              <dgm:constr type="r" for="ch" forName="ParentBackground3" refType="w" fact="0.7818"/>
              <dgm:constr type="t" for="ch" forName="ParentBackground3" refType="h" fact="0.1262"/>
              <dgm:constr type="w" for="ch" forName="ParentBackground3" refType="w" fact="0.089"/>
              <dgm:constr type="h" for="ch" forName="ParentBackground3" refType="h" fact="0.5319"/>
              <dgm:constr type="r" for="ch" forName="Child3" refType="w" fact="0.7818"/>
              <dgm:constr type="t" for="ch" forName="Child3" refType="h" fact="0.6876"/>
              <dgm:constr type="w" for="ch" forName="Child3" refType="w" fact="0.089"/>
              <dgm:constr type="h" for="ch" forName="Child3" refType="h" fact="0.3124"/>
              <dgm:constr type="r" for="ch" forName="Accent2" refType="w" fact="0.9033"/>
              <dgm:constr type="t" for="ch" forName="Accent2" refType="h" fact="-0.0109"/>
              <dgm:constr type="w" for="ch" forName="Accent2" refType="w" fact="0.1348"/>
              <dgm:constr type="h" for="ch" forName="Accent2" refType="h" fact="0.806"/>
              <dgm:constr type="r" for="ch" forName="ParentBackground2" refType="w" fact="0.8804"/>
              <dgm:constr type="t" for="ch" forName="ParentBackground2" refType="h" fact="0.1262"/>
              <dgm:constr type="w" for="ch" forName="ParentBackground2" refType="w" fact="0.089"/>
              <dgm:constr type="h" for="ch" forName="ParentBackground2" refType="h" fact="0.5319"/>
              <dgm:constr type="r" for="ch" forName="Child2" refType="w" fact="0.8804"/>
              <dgm:constr type="t" for="ch" forName="Child2" refType="h" fact="0.6876"/>
              <dgm:constr type="w" for="ch" forName="Child2" refType="w" fact="0.089"/>
              <dgm:constr type="h" for="ch" forName="Child2" refType="h" fact="0.3124"/>
              <dgm:constr type="r" for="ch" forName="Accent1" refType="w" fact="1.0018"/>
              <dgm:constr type="t" for="ch" forName="Accent1" refType="h" fact="-0.0109"/>
              <dgm:constr type="w" for="ch" forName="Accent1" refType="w" fact="0.1348"/>
              <dgm:constr type="h" for="ch" forName="Accent1" refType="h" fact="0.806"/>
              <dgm:constr type="r" for="ch" forName="ParentBackground1" refType="w" fact="0.9789"/>
              <dgm:constr type="t" for="ch" forName="ParentBackground1" refType="h" fact="0.1262"/>
              <dgm:constr type="w" for="ch" forName="ParentBackground1" refType="w" fact="0.089"/>
              <dgm:constr type="h" for="ch" forName="ParentBackground1" refType="h" fact="0.5319"/>
              <dgm:constr type="r" for="ch" forName="Child1" refType="w" fact="0.9789"/>
              <dgm:constr type="t" for="ch" forName="Child1" refType="h" fact="0.6876"/>
              <dgm:constr type="w" for="ch" forName="Child1" refType="w" fact="0.089"/>
              <dgm:constr type="h" for="ch" forName="Child1" refType="h" fact="0.3124"/>
            </dgm:constrLst>
          </dgm:if>
          <dgm:else name="Name27">
            <dgm:alg type="composite">
              <dgm:param type="ar" val="6.5658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9" refType="primFontSz" refFor="des" refForName="Parent1" op="lte"/>
              <dgm:constr type="primFontSz" for="des" forName="Child10" refType="primFontSz" refFor="des" refForName="Parent1" op="lte"/>
              <dgm:constr type="primFontSz" for="des" forName="Child11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9" refType="primFontSz" refFor="des" refForName="Parent2" op="lte"/>
              <dgm:constr type="primFontSz" for="des" forName="Child10" refType="primFontSz" refFor="des" refForName="Parent2" op="lte"/>
              <dgm:constr type="primFontSz" for="des" forName="Child11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9" refType="primFontSz" refFor="des" refForName="Parent3" op="lte"/>
              <dgm:constr type="primFontSz" for="des" forName="Child10" refType="primFontSz" refFor="des" refForName="Parent3" op="lte"/>
              <dgm:constr type="primFontSz" for="des" forName="Child11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9" refType="primFontSz" refFor="des" refForName="Parent4" op="lte"/>
              <dgm:constr type="primFontSz" for="des" forName="Child10" refType="primFontSz" refFor="des" refForName="Parent4" op="lte"/>
              <dgm:constr type="primFontSz" for="des" forName="Child11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9" refType="primFontSz" refFor="des" refForName="Parent5" op="lte"/>
              <dgm:constr type="primFontSz" for="des" forName="Child10" refType="primFontSz" refFor="des" refForName="Parent5" op="lte"/>
              <dgm:constr type="primFontSz" for="des" forName="Child11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9" refType="primFontSz" refFor="des" refForName="Parent6" op="lte"/>
              <dgm:constr type="primFontSz" for="des" forName="Child10" refType="primFontSz" refFor="des" refForName="Parent6" op="lte"/>
              <dgm:constr type="primFontSz" for="des" forName="Child11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9" refType="primFontSz" refFor="des" refForName="Parent7" op="lte"/>
              <dgm:constr type="primFontSz" for="des" forName="Child10" refType="primFontSz" refFor="des" refForName="Parent7" op="lte"/>
              <dgm:constr type="primFontSz" for="des" forName="Child11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Child9" refType="primFontSz" refFor="des" refForName="Parent8" op="lte"/>
              <dgm:constr type="primFontSz" for="des" forName="Child10" refType="primFontSz" refFor="des" refForName="Parent8" op="lte"/>
              <dgm:constr type="primFontSz" for="des" forName="Child11" refType="primFontSz" refFor="des" refForName="Parent8" op="lte"/>
              <dgm:constr type="primFontSz" for="des" forName="Child1" refType="primFontSz" refFor="des" refForName="Parent9" op="lte"/>
              <dgm:constr type="primFontSz" for="des" forName="Child2" refType="primFontSz" refFor="des" refForName="Parent9" op="lte"/>
              <dgm:constr type="primFontSz" for="des" forName="Child3" refType="primFontSz" refFor="des" refForName="Parent9" op="lte"/>
              <dgm:constr type="primFontSz" for="des" forName="Child4" refType="primFontSz" refFor="des" refForName="Parent9" op="lte"/>
              <dgm:constr type="primFontSz" for="des" forName="Child5" refType="primFontSz" refFor="des" refForName="Parent9" op="lte"/>
              <dgm:constr type="primFontSz" for="des" forName="Child6" refType="primFontSz" refFor="des" refForName="Parent9" op="lte"/>
              <dgm:constr type="primFontSz" for="des" forName="Child7" refType="primFontSz" refFor="des" refForName="Parent9" op="lte"/>
              <dgm:constr type="primFontSz" for="des" forName="Child8" refType="primFontSz" refFor="des" refForName="Parent9" op="lte"/>
              <dgm:constr type="primFontSz" for="des" forName="Child9" refType="primFontSz" refFor="des" refForName="Parent9" op="lte"/>
              <dgm:constr type="primFontSz" for="des" forName="Child10" refType="primFontSz" refFor="des" refForName="Parent9" op="lte"/>
              <dgm:constr type="primFontSz" for="des" forName="Child11" refType="primFontSz" refFor="des" refForName="Parent9" op="lte"/>
              <dgm:constr type="primFontSz" for="des" forName="Child1" refType="primFontSz" refFor="des" refForName="Parent10" op="lte"/>
              <dgm:constr type="primFontSz" for="des" forName="Child2" refType="primFontSz" refFor="des" refForName="Parent10" op="lte"/>
              <dgm:constr type="primFontSz" for="des" forName="Child3" refType="primFontSz" refFor="des" refForName="Parent10" op="lte"/>
              <dgm:constr type="primFontSz" for="des" forName="Child4" refType="primFontSz" refFor="des" refForName="Parent10" op="lte"/>
              <dgm:constr type="primFontSz" for="des" forName="Child5" refType="primFontSz" refFor="des" refForName="Parent10" op="lte"/>
              <dgm:constr type="primFontSz" for="des" forName="Child6" refType="primFontSz" refFor="des" refForName="Parent10" op="lte"/>
              <dgm:constr type="primFontSz" for="des" forName="Child7" refType="primFontSz" refFor="des" refForName="Parent10" op="lte"/>
              <dgm:constr type="primFontSz" for="des" forName="Child8" refType="primFontSz" refFor="des" refForName="Parent10" op="lte"/>
              <dgm:constr type="primFontSz" for="des" forName="Child9" refType="primFontSz" refFor="des" refForName="Parent10" op="lte"/>
              <dgm:constr type="primFontSz" for="des" forName="Child10" refType="primFontSz" refFor="des" refForName="Parent10" op="lte"/>
              <dgm:constr type="primFontSz" for="des" forName="Child11" refType="primFontSz" refFor="des" refForName="Parent10" op="lte"/>
              <dgm:constr type="primFontSz" for="des" forName="Child1" refType="primFontSz" refFor="des" refForName="Parent11" op="lte"/>
              <dgm:constr type="primFontSz" for="des" forName="Child2" refType="primFontSz" refFor="des" refForName="Parent11" op="lte"/>
              <dgm:constr type="primFontSz" for="des" forName="Child3" refType="primFontSz" refFor="des" refForName="Parent11" op="lte"/>
              <dgm:constr type="primFontSz" for="des" forName="Child4" refType="primFontSz" refFor="des" refForName="Parent11" op="lte"/>
              <dgm:constr type="primFontSz" for="des" forName="Child5" refType="primFontSz" refFor="des" refForName="Parent11" op="lte"/>
              <dgm:constr type="primFontSz" for="des" forName="Child6" refType="primFontSz" refFor="des" refForName="Parent11" op="lte"/>
              <dgm:constr type="primFontSz" for="des" forName="Child7" refType="primFontSz" refFor="des" refForName="Parent11" op="lte"/>
              <dgm:constr type="primFontSz" for="des" forName="Child8" refType="primFontSz" refFor="des" refForName="Parent11" op="lte"/>
              <dgm:constr type="primFontSz" for="des" forName="Child9" refType="primFontSz" refFor="des" refForName="Parent11" op="lte"/>
              <dgm:constr type="primFontSz" for="des" forName="Child10" refType="primFontSz" refFor="des" refForName="Parent11" op="lte"/>
              <dgm:constr type="primFontSz" for="des" forName="Child11" refType="primFontSz" refFor="des" refForName="Parent11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Parent9" refType="primFontSz" refFor="des" refForName="Parent1" op="equ"/>
              <dgm:constr type="primFontSz" for="des" forName="Parent10" refType="primFontSz" refFor="des" refForName="Parent1" op="equ"/>
              <dgm:constr type="primFontSz" for="des" forName="Parent11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primFontSz" for="des" forName="Child9" refType="primFontSz" refFor="des" refForName="Child1" op="equ"/>
              <dgm:constr type="primFontSz" for="des" forName="Child10" refType="primFontSz" refFor="des" refForName="Child1" op="equ"/>
              <dgm:constr type="primFontSz" for="des" forName="Child11" refType="primFontSz" refFor="des" refForName="Child1" op="equ"/>
              <dgm:constr type="r" for="ch" forName="Parent11" refType="w" fact="0.0723"/>
              <dgm:constr type="t" for="ch" forName="Parent11" refType="h" fact="0.2022"/>
              <dgm:constr type="w" for="ch" forName="Parent11" refType="w" fact="0.0579"/>
              <dgm:constr type="h" for="ch" forName="Parent11" refType="h" fact="0.3799"/>
              <dgm:constr type="r" for="ch" forName="Parent10" refType="w" fact="0.162"/>
              <dgm:constr type="t" for="ch" forName="Parent10" refType="h" fact="0.2022"/>
              <dgm:constr type="w" for="ch" forName="Parent10" refType="w" fact="0.0579"/>
              <dgm:constr type="h" for="ch" forName="Parent10" refType="h" fact="0.3799"/>
              <dgm:constr type="r" for="ch" forName="Parent9" refType="w" fact="0.2517"/>
              <dgm:constr type="t" for="ch" forName="Parent9" refType="h" fact="0.2022"/>
              <dgm:constr type="w" for="ch" forName="Parent9" refType="w" fact="0.0579"/>
              <dgm:constr type="h" for="ch" forName="Parent9" refType="h" fact="0.3799"/>
              <dgm:constr type="r" for="ch" forName="Parent8" refType="w" fact="0.3414"/>
              <dgm:constr type="t" for="ch" forName="Parent8" refType="h" fact="0.2022"/>
              <dgm:constr type="w" for="ch" forName="Parent8" refType="w" fact="0.0579"/>
              <dgm:constr type="h" for="ch" forName="Parent8" refType="h" fact="0.3799"/>
              <dgm:constr type="r" for="ch" forName="Parent7" refType="w" fact="0.4311"/>
              <dgm:constr type="t" for="ch" forName="Parent7" refType="h" fact="0.2022"/>
              <dgm:constr type="w" for="ch" forName="Parent7" refType="w" fact="0.0579"/>
              <dgm:constr type="h" for="ch" forName="Parent7" refType="h" fact="0.3799"/>
              <dgm:constr type="r" for="ch" forName="Parent6" refType="w" fact="0.5208"/>
              <dgm:constr type="t" for="ch" forName="Parent6" refType="h" fact="0.2022"/>
              <dgm:constr type="w" for="ch" forName="Parent6" refType="w" fact="0.0579"/>
              <dgm:constr type="h" for="ch" forName="Parent6" refType="h" fact="0.3799"/>
              <dgm:constr type="r" for="ch" forName="Parent5" refType="w" fact="0.6105"/>
              <dgm:constr type="t" for="ch" forName="Parent5" refType="h" fact="0.2022"/>
              <dgm:constr type="w" for="ch" forName="Parent5" refType="w" fact="0.0579"/>
              <dgm:constr type="h" for="ch" forName="Parent5" refType="h" fact="0.3799"/>
              <dgm:constr type="r" for="ch" forName="Parent4" refType="w" fact="0.7001"/>
              <dgm:constr type="t" for="ch" forName="Parent4" refType="h" fact="0.2022"/>
              <dgm:constr type="w" for="ch" forName="Parent4" refType="w" fact="0.0579"/>
              <dgm:constr type="h" for="ch" forName="Parent4" refType="h" fact="0.3799"/>
              <dgm:constr type="r" for="ch" forName="Parent3" refType="w" fact="0.7898"/>
              <dgm:constr type="t" for="ch" forName="Parent3" refType="h" fact="0.2022"/>
              <dgm:constr type="w" for="ch" forName="Parent3" refType="w" fact="0.0579"/>
              <dgm:constr type="h" for="ch" forName="Parent3" refType="h" fact="0.3799"/>
              <dgm:constr type="r" for="ch" forName="Parent2" refType="w" fact="0.8795"/>
              <dgm:constr type="t" for="ch" forName="Parent2" refType="h" fact="0.2022"/>
              <dgm:constr type="w" for="ch" forName="Parent2" refType="w" fact="0.0579"/>
              <dgm:constr type="h" for="ch" forName="Parent2" refType="h" fact="0.3799"/>
              <dgm:constr type="r" for="ch" forName="Parent1" refType="w" fact="0.9692"/>
              <dgm:constr type="t" for="ch" forName="Parent1" refType="h" fact="0.2022"/>
              <dgm:constr type="w" for="ch" forName="Parent1" refType="w" fact="0.0579"/>
              <dgm:constr type="h" for="ch" forName="Parent1" refType="h" fact="0.3799"/>
              <dgm:constr type="r" for="ch" forName="Accent11" refType="w" fact="0.0868"/>
              <dgm:constr type="t" for="ch" forName="Accent11" refType="h" fact="0.1072"/>
              <dgm:constr type="w" for="ch" forName="Accent11" refType="w" fact="0.0868"/>
              <dgm:constr type="h" for="ch" forName="Accent11" refType="h" fact="0.5699"/>
              <dgm:constr type="r" for="ch" forName="ParentBackground11" refType="w" fact="0.0839"/>
              <dgm:constr type="t" for="ch" forName="ParentBackground11" refType="h" fact="0.1262"/>
              <dgm:constr type="w" for="ch" forName="ParentBackground11" refType="w" fact="0.081"/>
              <dgm:constr type="h" for="ch" forName="ParentBackground11" refType="h" fact="0.5319"/>
              <dgm:constr type="r" for="ch" forName="Child11" refType="w" fact="0.0839"/>
              <dgm:constr type="t" for="ch" forName="Child11" refType="h" fact="0.6876"/>
              <dgm:constr type="w" for="ch" forName="Child11" refType="w" fact="0.081"/>
              <dgm:constr type="h" for="ch" forName="Child11" refType="h" fact="0.3124"/>
              <dgm:constr type="r" for="ch" forName="Accent10" refType="w" fact="0.1945"/>
              <dgm:constr type="t" for="ch" forName="Accent10" refType="h" fact="-0.0109"/>
              <dgm:constr type="w" for="ch" forName="Accent10" refType="w" fact="0.1228"/>
              <dgm:constr type="h" for="ch" forName="Accent10" refType="h" fact="0.806"/>
              <dgm:constr type="r" for="ch" forName="ParentBackground10" refType="w" fact="0.1736"/>
              <dgm:constr type="t" for="ch" forName="ParentBackground10" refType="h" fact="0.1262"/>
              <dgm:constr type="w" for="ch" forName="ParentBackground10" refType="w" fact="0.081"/>
              <dgm:constr type="h" for="ch" forName="ParentBackground10" refType="h" fact="0.5319"/>
              <dgm:constr type="r" for="ch" forName="Child10" refType="w" fact="0.1736"/>
              <dgm:constr type="t" for="ch" forName="Child10" refType="h" fact="0.6876"/>
              <dgm:constr type="w" for="ch" forName="Child10" refType="w" fact="0.081"/>
              <dgm:constr type="h" for="ch" forName="Child10" refType="h" fact="0.3124"/>
              <dgm:constr type="r" for="ch" forName="Accent9" refType="w" fact="0.2842"/>
              <dgm:constr type="t" for="ch" forName="Accent9" refType="h" fact="-0.0109"/>
              <dgm:constr type="w" for="ch" forName="Accent9" refType="w" fact="0.1228"/>
              <dgm:constr type="h" for="ch" forName="Accent9" refType="h" fact="0.806"/>
              <dgm:constr type="r" for="ch" forName="ParentBackground9" refType="w" fact="0.2633"/>
              <dgm:constr type="t" for="ch" forName="ParentBackground9" refType="h" fact="0.1262"/>
              <dgm:constr type="w" for="ch" forName="ParentBackground9" refType="w" fact="0.081"/>
              <dgm:constr type="h" for="ch" forName="ParentBackground9" refType="h" fact="0.5319"/>
              <dgm:constr type="r" for="ch" forName="Child9" refType="w" fact="0.2633"/>
              <dgm:constr type="t" for="ch" forName="Child9" refType="h" fact="0.6876"/>
              <dgm:constr type="w" for="ch" forName="Child9" refType="w" fact="0.081"/>
              <dgm:constr type="h" for="ch" forName="Child9" refType="h" fact="0.3124"/>
              <dgm:constr type="r" for="ch" forName="Accent8" refType="w" fact="0.3739"/>
              <dgm:constr type="t" for="ch" forName="Accent8" refType="h" fact="-0.0109"/>
              <dgm:constr type="w" for="ch" forName="Accent8" refType="w" fact="0.1228"/>
              <dgm:constr type="h" for="ch" forName="Accent8" refType="h" fact="0.806"/>
              <dgm:constr type="r" for="ch" forName="ParentBackground8" refType="w" fact="0.353"/>
              <dgm:constr type="t" for="ch" forName="ParentBackground8" refType="h" fact="0.1262"/>
              <dgm:constr type="w" for="ch" forName="ParentBackground8" refType="w" fact="0.081"/>
              <dgm:constr type="h" for="ch" forName="ParentBackground8" refType="h" fact="0.5319"/>
              <dgm:constr type="r" for="ch" forName="Child8" refType="w" fact="0.353"/>
              <dgm:constr type="t" for="ch" forName="Child8" refType="h" fact="0.6876"/>
              <dgm:constr type="w" for="ch" forName="Child8" refType="w" fact="0.081"/>
              <dgm:constr type="h" for="ch" forName="Child8" refType="h" fact="0.3124"/>
              <dgm:constr type="r" for="ch" forName="Accent7" refType="w" fact="0.4636"/>
              <dgm:constr type="t" for="ch" forName="Accent7" refType="h" fact="-0.0109"/>
              <dgm:constr type="w" for="ch" forName="Accent7" refType="w" fact="0.1228"/>
              <dgm:constr type="h" for="ch" forName="Accent7" refType="h" fact="0.806"/>
              <dgm:constr type="r" for="ch" forName="ParentBackground7" refType="w" fact="0.4427"/>
              <dgm:constr type="t" for="ch" forName="ParentBackground7" refType="h" fact="0.1262"/>
              <dgm:constr type="w" for="ch" forName="ParentBackground7" refType="w" fact="0.081"/>
              <dgm:constr type="h" for="ch" forName="ParentBackground7" refType="h" fact="0.5319"/>
              <dgm:constr type="r" for="ch" forName="Child7" refType="w" fact="0.4427"/>
              <dgm:constr type="t" for="ch" forName="Child7" refType="h" fact="0.6876"/>
              <dgm:constr type="w" for="ch" forName="Child7" refType="w" fact="0.081"/>
              <dgm:constr type="h" for="ch" forName="Child7" refType="h" fact="0.3124"/>
              <dgm:constr type="r" for="ch" forName="Accent6" refType="w" fact="0.5533"/>
              <dgm:constr type="t" for="ch" forName="Accent6" refType="h" fact="-0.0109"/>
              <dgm:constr type="w" for="ch" forName="Accent6" refType="w" fact="0.1228"/>
              <dgm:constr type="h" for="ch" forName="Accent6" refType="h" fact="0.806"/>
              <dgm:constr type="r" for="ch" forName="ParentBackground6" refType="w" fact="0.5323"/>
              <dgm:constr type="t" for="ch" forName="ParentBackground6" refType="h" fact="0.1262"/>
              <dgm:constr type="w" for="ch" forName="ParentBackground6" refType="w" fact="0.081"/>
              <dgm:constr type="h" for="ch" forName="ParentBackground6" refType="h" fact="0.5319"/>
              <dgm:constr type="r" for="ch" forName="Child6" refType="w" fact="0.5323"/>
              <dgm:constr type="t" for="ch" forName="Child6" refType="h" fact="0.6876"/>
              <dgm:constr type="w" for="ch" forName="Child6" refType="w" fact="0.081"/>
              <dgm:constr type="h" for="ch" forName="Child6" refType="h" fact="0.3124"/>
              <dgm:constr type="r" for="ch" forName="Accent5" refType="w" fact="0.6429"/>
              <dgm:constr type="t" for="ch" forName="Accent5" refType="h" fact="-0.0109"/>
              <dgm:constr type="w" for="ch" forName="Accent5" refType="w" fact="0.1228"/>
              <dgm:constr type="h" for="ch" forName="Accent5" refType="h" fact="0.806"/>
              <dgm:constr type="r" for="ch" forName="ParentBackground5" refType="w" fact="0.622"/>
              <dgm:constr type="t" for="ch" forName="ParentBackground5" refType="h" fact="0.1262"/>
              <dgm:constr type="w" for="ch" forName="ParentBackground5" refType="w" fact="0.081"/>
              <dgm:constr type="h" for="ch" forName="ParentBackground5" refType="h" fact="0.5319"/>
              <dgm:constr type="r" for="ch" forName="Child5" refType="w" fact="0.622"/>
              <dgm:constr type="t" for="ch" forName="Child5" refType="h" fact="0.6876"/>
              <dgm:constr type="w" for="ch" forName="Child5" refType="w" fact="0.081"/>
              <dgm:constr type="h" for="ch" forName="Child5" refType="h" fact="0.3124"/>
              <dgm:constr type="r" for="ch" forName="Accent4" refType="w" fact="0.7326"/>
              <dgm:constr type="t" for="ch" forName="Accent4" refType="h" fact="-0.0109"/>
              <dgm:constr type="w" for="ch" forName="Accent4" refType="w" fact="0.1228"/>
              <dgm:constr type="h" for="ch" forName="Accent4" refType="h" fact="0.806"/>
              <dgm:constr type="r" for="ch" forName="ParentBackground4" refType="w" fact="0.7117"/>
              <dgm:constr type="t" for="ch" forName="ParentBackground4" refType="h" fact="0.1262"/>
              <dgm:constr type="w" for="ch" forName="ParentBackground4" refType="w" fact="0.081"/>
              <dgm:constr type="h" for="ch" forName="ParentBackground4" refType="h" fact="0.5319"/>
              <dgm:constr type="r" for="ch" forName="Child4" refType="w" fact="0.7117"/>
              <dgm:constr type="t" for="ch" forName="Child4" refType="h" fact="0.6876"/>
              <dgm:constr type="w" for="ch" forName="Child4" refType="w" fact="0.081"/>
              <dgm:constr type="h" for="ch" forName="Child4" refType="h" fact="0.3124"/>
              <dgm:constr type="r" for="ch" forName="Accent3" refType="w" fact="0.8223"/>
              <dgm:constr type="t" for="ch" forName="Accent3" refType="h" fact="-0.0109"/>
              <dgm:constr type="w" for="ch" forName="Accent3" refType="w" fact="0.1228"/>
              <dgm:constr type="h" for="ch" forName="Accent3" refType="h" fact="0.806"/>
              <dgm:constr type="r" for="ch" forName="ParentBackground3" refType="w" fact="0.8014"/>
              <dgm:constr type="t" for="ch" forName="ParentBackground3" refType="h" fact="0.1262"/>
              <dgm:constr type="w" for="ch" forName="ParentBackground3" refType="w" fact="0.081"/>
              <dgm:constr type="h" for="ch" forName="ParentBackground3" refType="h" fact="0.5319"/>
              <dgm:constr type="r" for="ch" forName="Child3" refType="w" fact="0.8014"/>
              <dgm:constr type="t" for="ch" forName="Child3" refType="h" fact="0.6876"/>
              <dgm:constr type="w" for="ch" forName="Child3" refType="w" fact="0.081"/>
              <dgm:constr type="h" for="ch" forName="Child3" refType="h" fact="0.3124"/>
              <dgm:constr type="r" for="ch" forName="Accent2" refType="w" fact="0.912"/>
              <dgm:constr type="t" for="ch" forName="Accent2" refType="h" fact="-0.0109"/>
              <dgm:constr type="w" for="ch" forName="Accent2" refType="w" fact="0.1228"/>
              <dgm:constr type="h" for="ch" forName="Accent2" refType="h" fact="0.806"/>
              <dgm:constr type="r" for="ch" forName="ParentBackground2" refType="w" fact="0.8911"/>
              <dgm:constr type="t" for="ch" forName="ParentBackground2" refType="h" fact="0.1262"/>
              <dgm:constr type="w" for="ch" forName="ParentBackground2" refType="w" fact="0.081"/>
              <dgm:constr type="h" for="ch" forName="ParentBackground2" refType="h" fact="0.5319"/>
              <dgm:constr type="r" for="ch" forName="Child2" refType="w" fact="0.8911"/>
              <dgm:constr type="t" for="ch" forName="Child2" refType="h" fact="0.6876"/>
              <dgm:constr type="w" for="ch" forName="Child2" refType="w" fact="0.081"/>
              <dgm:constr type="h" for="ch" forName="Child2" refType="h" fact="0.3124"/>
              <dgm:constr type="r" for="ch" forName="Accent1" refType="w" fact="1.0017"/>
              <dgm:constr type="t" for="ch" forName="Accent1" refType="h" fact="-0.0109"/>
              <dgm:constr type="w" for="ch" forName="Accent1" refType="w" fact="0.1228"/>
              <dgm:constr type="h" for="ch" forName="Accent1" refType="h" fact="0.806"/>
              <dgm:constr type="r" for="ch" forName="ParentBackground1" refType="w" fact="0.9808"/>
              <dgm:constr type="t" for="ch" forName="ParentBackground1" refType="h" fact="0.1262"/>
              <dgm:constr type="w" for="ch" forName="ParentBackground1" refType="w" fact="0.081"/>
              <dgm:constr type="h" for="ch" forName="ParentBackground1" refType="h" fact="0.5319"/>
              <dgm:constr type="r" for="ch" forName="Child1" refType="w" fact="0.9808"/>
              <dgm:constr type="t" for="ch" forName="Child1" refType="h" fact="0.6876"/>
              <dgm:constr type="w" for="ch" forName="Child1" refType="w" fact="0.081"/>
              <dgm:constr type="h" for="ch" forName="Child1" refType="h" fact="0.3124"/>
            </dgm:constrLst>
          </dgm:else>
        </dgm:choose>
      </dgm:else>
    </dgm:choose>
    <dgm:forEach name="wrapper" axis="self" ptType="parTrans">
      <dgm:forEach name="accentRepeat" axis="self">
        <dgm:layoutNode name="Accent" styleLbl="node1">
          <dgm:alg type="sp"/>
          <dgm:choose name="Name28">
            <dgm:if name="Name29" axis="followSib" ptType="node" func="cnt" op="equ" val="0">
              <dgm:shape xmlns:r="http://schemas.openxmlformats.org/officeDocument/2006/relationships" type="ellipse" r:blip="">
                <dgm:adjLst/>
              </dgm:shape>
            </dgm:if>
            <dgm:else name="Name30">
              <dgm:choose name="Name31">
                <dgm:if name="Name32" axis="precedSib" ptType="node" func="cnt" op="equ" val="10">
                  <dgm:shape xmlns:r="http://schemas.openxmlformats.org/officeDocument/2006/relationships" type="ellipse" r:blip="">
                    <dgm:adjLst/>
                  </dgm:shape>
                </dgm:if>
                <dgm:else name="Name33">
                  <dgm:choose name="Name34">
                    <dgm:if name="Name35" func="var" arg="dir" op="equ" val="norm">
                      <dgm:shape xmlns:r="http://schemas.openxmlformats.org/officeDocument/2006/relationships" rot="45" type="teardrop" r:blip="">
                        <dgm:adjLst>
                          <dgm:adj idx="1" val="1"/>
                        </dgm:adjLst>
                      </dgm:shape>
                    </dgm:if>
                    <dgm:else name="Name36">
                      <dgm:shape xmlns:r="http://schemas.openxmlformats.org/officeDocument/2006/relationships" rot="225" type="teardrop" r:blip="">
                        <dgm:adjLst>
                          <dgm:adj idx="1" val="1"/>
                        </dgm:adjLst>
                      </dgm:shape>
                    </dgm:else>
                  </dgm:choose>
                </dgm:else>
              </dgm:choose>
            </dgm:else>
          </dgm:choose>
          <dgm:presOf/>
        </dgm:layoutNode>
      </dgm:forEach>
      <dgm:forEach name="parentBackgroundRepeat" axis="self">
        <dgm:layoutNode name="ParentBackground" styleLbl="fgAcc1">
          <dgm:alg type="sp"/>
          <dgm:shape xmlns:r="http://schemas.openxmlformats.org/officeDocument/2006/relationships" type="ellipse" r:blip="">
            <dgm:adjLst/>
          </dgm:shape>
          <dgm:presOf axis="self" ptType="node"/>
        </dgm:layoutNode>
      </dgm:forEach>
    </dgm:forEach>
    <dgm:forEach name="Name37" axis="ch" ptType="node" st="11" cnt="1">
      <dgm:layoutNode name="Accent11">
        <dgm:alg type="sp"/>
        <dgm:shape xmlns:r="http://schemas.openxmlformats.org/officeDocument/2006/relationships" r:blip="">
          <dgm:adjLst/>
        </dgm:shape>
        <dgm:presOf/>
        <dgm:constrLst/>
        <dgm:forEach name="Name38" ref="accentRepeat"/>
      </dgm:layoutNode>
      <dgm:layoutNode name="ParentBackground11">
        <dgm:alg type="sp"/>
        <dgm:shape xmlns:r="http://schemas.openxmlformats.org/officeDocument/2006/relationships" r:blip="">
          <dgm:adjLst/>
        </dgm:shape>
        <dgm:presOf/>
        <dgm:forEach name="Name39" ref="parentBackgroundRepeat"/>
      </dgm:layoutNode>
      <dgm:choose name="Name40">
        <dgm:if name="Name41" axis="ch" ptType="node" func="cnt" op="gte" val="1">
          <dgm:layoutNode name="Child11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42"/>
      </dgm:choose>
      <dgm:layoutNode name="Parent11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43" axis="ch" ptType="node" st="10" cnt="1">
      <dgm:layoutNode name="Accent10">
        <dgm:alg type="sp"/>
        <dgm:shape xmlns:r="http://schemas.openxmlformats.org/officeDocument/2006/relationships" r:blip="">
          <dgm:adjLst/>
        </dgm:shape>
        <dgm:presOf/>
        <dgm:constrLst/>
        <dgm:forEach name="Name44" ref="accentRepeat"/>
      </dgm:layoutNode>
      <dgm:layoutNode name="ParentBackground10">
        <dgm:alg type="sp"/>
        <dgm:shape xmlns:r="http://schemas.openxmlformats.org/officeDocument/2006/relationships" r:blip="">
          <dgm:adjLst/>
        </dgm:shape>
        <dgm:presOf/>
        <dgm:forEach name="Name45" ref="parentBackgroundRepeat"/>
      </dgm:layoutNode>
      <dgm:choose name="Name46">
        <dgm:if name="Name47" axis="ch" ptType="node" func="cnt" op="gte" val="1">
          <dgm:layoutNode name="Child10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48"/>
      </dgm:choose>
      <dgm:layoutNode name="Parent10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49" axis="ch" ptType="node" st="9" cnt="1">
      <dgm:layoutNode name="Accent9">
        <dgm:alg type="sp"/>
        <dgm:shape xmlns:r="http://schemas.openxmlformats.org/officeDocument/2006/relationships" r:blip="">
          <dgm:adjLst/>
        </dgm:shape>
        <dgm:presOf/>
        <dgm:constrLst/>
        <dgm:forEach name="Name50" ref="accentRepeat"/>
      </dgm:layoutNode>
      <dgm:layoutNode name="ParentBackground9">
        <dgm:alg type="sp"/>
        <dgm:shape xmlns:r="http://schemas.openxmlformats.org/officeDocument/2006/relationships" r:blip="">
          <dgm:adjLst/>
        </dgm:shape>
        <dgm:presOf/>
        <dgm:forEach name="Name51" ref="parentBackgroundRepeat"/>
      </dgm:layoutNode>
      <dgm:choose name="Name52">
        <dgm:if name="Name53" axis="ch" ptType="node" func="cnt" op="gte" val="1">
          <dgm:layoutNode name="Child9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54"/>
      </dgm:choose>
      <dgm:layoutNode name="Parent9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55" axis="ch" ptType="node" st="8" cnt="1">
      <dgm:layoutNode name="Accent8">
        <dgm:alg type="sp"/>
        <dgm:shape xmlns:r="http://schemas.openxmlformats.org/officeDocument/2006/relationships" r:blip="">
          <dgm:adjLst/>
        </dgm:shape>
        <dgm:presOf/>
        <dgm:constrLst/>
        <dgm:forEach name="Name56" ref="accentRepeat"/>
      </dgm:layoutNode>
      <dgm:layoutNode name="ParentBackground8">
        <dgm:alg type="sp"/>
        <dgm:shape xmlns:r="http://schemas.openxmlformats.org/officeDocument/2006/relationships" r:blip="">
          <dgm:adjLst/>
        </dgm:shape>
        <dgm:presOf/>
        <dgm:forEach name="Name57" ref="parentBackgroundRepeat"/>
      </dgm:layoutNode>
      <dgm:choose name="Name58">
        <dgm:if name="Name59" axis="ch" ptType="node" func="cnt" op="gte" val="1">
          <dgm:layoutNode name="Child8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60"/>
      </dgm:choose>
      <dgm:layoutNode name="Parent8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61" axis="ch" ptType="node" st="7" cnt="1">
      <dgm:layoutNode name="Accent7">
        <dgm:alg type="sp"/>
        <dgm:shape xmlns:r="http://schemas.openxmlformats.org/officeDocument/2006/relationships" r:blip="">
          <dgm:adjLst/>
        </dgm:shape>
        <dgm:presOf/>
        <dgm:constrLst/>
        <dgm:forEach name="Name62" ref="accentRepeat"/>
      </dgm:layoutNode>
      <dgm:layoutNode name="ParentBackground7">
        <dgm:alg type="sp"/>
        <dgm:shape xmlns:r="http://schemas.openxmlformats.org/officeDocument/2006/relationships" r:blip="">
          <dgm:adjLst/>
        </dgm:shape>
        <dgm:presOf/>
        <dgm:forEach name="Name63" ref="parentBackgroundRepeat"/>
      </dgm:layoutNode>
      <dgm:choose name="Name64">
        <dgm:if name="Name65" axis="ch" ptType="node" func="cnt" op="gte" val="1">
          <dgm:layoutNode name="Child7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66"/>
      </dgm:choose>
      <dgm:layoutNode name="Parent7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67" axis="ch" ptType="node" st="6" cnt="1">
      <dgm:layoutNode name="Accent6">
        <dgm:alg type="sp"/>
        <dgm:shape xmlns:r="http://schemas.openxmlformats.org/officeDocument/2006/relationships" r:blip="">
          <dgm:adjLst/>
        </dgm:shape>
        <dgm:presOf/>
        <dgm:constrLst/>
        <dgm:forEach name="Name68" ref="accentRepeat"/>
      </dgm:layoutNode>
      <dgm:layoutNode name="ParentBackground6">
        <dgm:alg type="sp"/>
        <dgm:shape xmlns:r="http://schemas.openxmlformats.org/officeDocument/2006/relationships" r:blip="">
          <dgm:adjLst/>
        </dgm:shape>
        <dgm:presOf/>
        <dgm:forEach name="Name69" ref="parentBackgroundRepeat"/>
      </dgm:layoutNode>
      <dgm:choose name="Name70">
        <dgm:if name="Name71" axis="ch" ptType="node" func="cnt" op="gte" val="1">
          <dgm:layoutNode name="Child6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72"/>
      </dgm:choose>
      <dgm:layoutNode name="Parent6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73" axis="ch" ptType="node" st="5" cnt="1">
      <dgm:layoutNode name="Accent5">
        <dgm:alg type="sp"/>
        <dgm:shape xmlns:r="http://schemas.openxmlformats.org/officeDocument/2006/relationships" r:blip="">
          <dgm:adjLst/>
        </dgm:shape>
        <dgm:presOf/>
        <dgm:constrLst/>
        <dgm:forEach name="Name74" ref="accentRepeat"/>
      </dgm:layoutNode>
      <dgm:layoutNode name="ParentBackground5">
        <dgm:alg type="sp"/>
        <dgm:shape xmlns:r="http://schemas.openxmlformats.org/officeDocument/2006/relationships" r:blip="">
          <dgm:adjLst/>
        </dgm:shape>
        <dgm:presOf/>
        <dgm:forEach name="Name75" ref="parentBackgroundRepeat"/>
      </dgm:layoutNode>
      <dgm:choose name="Name76">
        <dgm:if name="Name77" axis="ch" ptType="node" func="cnt" op="gte" val="1">
          <dgm:layoutNode name="Child5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78"/>
      </dgm:choose>
      <dgm:layoutNode name="Parent5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79" axis="ch" ptType="node" st="4" cnt="1">
      <dgm:layoutNode name="Accent4">
        <dgm:alg type="sp"/>
        <dgm:shape xmlns:r="http://schemas.openxmlformats.org/officeDocument/2006/relationships" r:blip="">
          <dgm:adjLst/>
        </dgm:shape>
        <dgm:presOf/>
        <dgm:constrLst/>
        <dgm:forEach name="Name80" ref="accentRepeat"/>
      </dgm:layoutNode>
      <dgm:layoutNode name="ParentBackground4">
        <dgm:alg type="sp"/>
        <dgm:shape xmlns:r="http://schemas.openxmlformats.org/officeDocument/2006/relationships" r:blip="">
          <dgm:adjLst/>
        </dgm:shape>
        <dgm:presOf/>
        <dgm:forEach name="Name81" ref="parentBackgroundRepeat"/>
      </dgm:layoutNode>
      <dgm:choose name="Name82">
        <dgm:if name="Name83" axis="ch" ptType="node" func="cnt" op="gte" val="1">
          <dgm:layoutNode name="Child4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84"/>
      </dgm:choose>
      <dgm:layoutNode name="Parent4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85" axis="ch" ptType="node" st="3" cnt="1">
      <dgm:layoutNode name="Accent3">
        <dgm:alg type="sp"/>
        <dgm:shape xmlns:r="http://schemas.openxmlformats.org/officeDocument/2006/relationships" r:blip="">
          <dgm:adjLst/>
        </dgm:shape>
        <dgm:presOf/>
        <dgm:constrLst/>
        <dgm:forEach name="Name86" ref="accentRepeat"/>
      </dgm:layoutNode>
      <dgm:layoutNode name="ParentBackground3">
        <dgm:alg type="sp"/>
        <dgm:shape xmlns:r="http://schemas.openxmlformats.org/officeDocument/2006/relationships" r:blip="">
          <dgm:adjLst/>
        </dgm:shape>
        <dgm:presOf/>
        <dgm:forEach name="Name87" ref="parentBackgroundRepeat"/>
      </dgm:layoutNode>
      <dgm:choose name="Name88">
        <dgm:if name="Name89" axis="ch" ptType="node" func="cnt" op="gte" val="1">
          <dgm:layoutNode name="Child3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90"/>
      </dgm:choose>
      <dgm:layoutNode name="Parent3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91" axis="ch" ptType="node" st="2" cnt="1">
      <dgm:layoutNode name="Accent2">
        <dgm:alg type="sp"/>
        <dgm:shape xmlns:r="http://schemas.openxmlformats.org/officeDocument/2006/relationships" r:blip="">
          <dgm:adjLst/>
        </dgm:shape>
        <dgm:presOf/>
        <dgm:constrLst/>
        <dgm:forEach name="Name92" ref="accentRepeat"/>
      </dgm:layoutNode>
      <dgm:layoutNode name="ParentBackground2" styleLbl="fgAcc1">
        <dgm:alg type="sp"/>
        <dgm:shape xmlns:r="http://schemas.openxmlformats.org/officeDocument/2006/relationships" r:blip="">
          <dgm:adjLst/>
        </dgm:shape>
        <dgm:presOf/>
        <dgm:forEach name="Name93" ref="parentBackgroundRepeat"/>
      </dgm:layoutNode>
      <dgm:choose name="Name94">
        <dgm:if name="Name95" axis="ch" ptType="node" func="cnt" op="gte" val="1">
          <dgm:layoutNode name="Child2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96"/>
      </dgm:choose>
      <dgm:layoutNode name="Parent2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97" axis="ch" ptType="node" cnt="1">
      <dgm:layoutNode name="Accent1">
        <dgm:alg type="sp"/>
        <dgm:shape xmlns:r="http://schemas.openxmlformats.org/officeDocument/2006/relationships" r:blip="">
          <dgm:adjLst/>
        </dgm:shape>
        <dgm:presOf/>
        <dgm:constrLst/>
        <dgm:forEach name="Name98" ref="accentRepeat"/>
      </dgm:layoutNode>
      <dgm:layoutNode name="ParentBackground1">
        <dgm:alg type="sp"/>
        <dgm:shape xmlns:r="http://schemas.openxmlformats.org/officeDocument/2006/relationships" r:blip="">
          <dgm:adjLst/>
        </dgm:shape>
        <dgm:presOf/>
        <dgm:forEach name="Name99" ref="parentBackgroundRepeat"/>
      </dgm:layoutNode>
      <dgm:choose name="Name100">
        <dgm:if name="Name101" axis="ch" ptType="node" func="cnt" op="gte" val="1">
          <dgm:layoutNode name="Child1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102"/>
      </dgm:choose>
      <dgm:layoutNode name="Parent1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5">
  <dgm:title val=""/>
  <dgm:desc val=""/>
  <dgm:catLst>
    <dgm:cat type="3D" pri="11500"/>
  </dgm:catLst>
  <dgm:scene3d>
    <a:camera prst="isometricOffAxis2Left" zoom="95000"/>
    <a:lightRig rig="flat" dir="t"/>
  </dgm:scene3d>
  <dgm:styleLbl name="node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z="5715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381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52400" extrusionH="1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38100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3810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400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150"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63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4005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40050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4005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15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DB3979F-2037-4FF0-BEAC-93ED8D874363}" type="datetimeFigureOut">
              <a:rPr lang="en-US" smtClean="0"/>
              <a:pPr/>
              <a:t>12/24/2020</a:t>
            </a:fld>
            <a:endParaRPr lang="en-US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78EE9A3-8331-426E-B20A-CC4F12FC6775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18423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8AC8B-20EB-4113-BADB-692C73360A45}" type="datetimeFigureOut">
              <a:rPr lang="en-US" smtClean="0"/>
              <a:pPr/>
              <a:t>12/24/2020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6D5EFA-E12B-459E-996B-695E7E5A9956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81306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8AC8B-20EB-4113-BADB-692C73360A45}" type="datetimeFigureOut">
              <a:rPr lang="en-US" smtClean="0"/>
              <a:pPr/>
              <a:t>12/24/2020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6D5EFA-E12B-459E-996B-695E7E5A9956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9873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8AC8B-20EB-4113-BADB-692C73360A45}" type="datetimeFigureOut">
              <a:rPr lang="en-US" smtClean="0"/>
              <a:pPr/>
              <a:t>12/24/2020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6D5EFA-E12B-459E-996B-695E7E5A9956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52259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8AC8B-20EB-4113-BADB-692C73360A45}" type="datetimeFigureOut">
              <a:rPr lang="en-US" smtClean="0"/>
              <a:pPr/>
              <a:t>12/24/2020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6D5EFA-E12B-459E-996B-695E7E5A9956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9720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8AC8B-20EB-4113-BADB-692C73360A45}" type="datetimeFigureOut">
              <a:rPr lang="en-US" smtClean="0"/>
              <a:pPr/>
              <a:t>12/24/2020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6D5EFA-E12B-459E-996B-695E7E5A9956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06431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8AC8B-20EB-4113-BADB-692C73360A45}" type="datetimeFigureOut">
              <a:rPr lang="en-US" smtClean="0"/>
              <a:pPr/>
              <a:t>12/24/2020</a:t>
            </a:fld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6D5EFA-E12B-459E-996B-695E7E5A9956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35625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8AC8B-20EB-4113-BADB-692C73360A45}" type="datetimeFigureOut">
              <a:rPr lang="en-US" smtClean="0"/>
              <a:pPr/>
              <a:t>12/24/2020</a:t>
            </a:fld>
            <a:endParaRPr lang="en-US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6D5EFA-E12B-459E-996B-695E7E5A9956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39067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8AC8B-20EB-4113-BADB-692C73360A45}" type="datetimeFigureOut">
              <a:rPr lang="en-US" smtClean="0"/>
              <a:pPr/>
              <a:t>12/24/2020</a:t>
            </a:fld>
            <a:endParaRPr lang="en-US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6D5EFA-E12B-459E-996B-695E7E5A9956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41607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8AC8B-20EB-4113-BADB-692C73360A45}" type="datetimeFigureOut">
              <a:rPr lang="en-US" smtClean="0"/>
              <a:pPr/>
              <a:t>12/24/2020</a:t>
            </a:fld>
            <a:endParaRPr lang="en-US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6D5EFA-E12B-459E-996B-695E7E5A9956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48321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8AC8B-20EB-4113-BADB-692C73360A45}" type="datetimeFigureOut">
              <a:rPr lang="en-US" smtClean="0"/>
              <a:pPr/>
              <a:t>12/24/2020</a:t>
            </a:fld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6D5EFA-E12B-459E-996B-695E7E5A9956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56109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8AC8B-20EB-4113-BADB-692C73360A45}" type="datetimeFigureOut">
              <a:rPr lang="en-US" smtClean="0"/>
              <a:pPr/>
              <a:t>12/24/2020</a:t>
            </a:fld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6D5EFA-E12B-459E-996B-695E7E5A9956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45407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18AC8B-20EB-4113-BADB-692C73360A45}" type="datetimeFigureOut">
              <a:rPr lang="en-US" smtClean="0"/>
              <a:pPr/>
              <a:t>12/24/2020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6D5EFA-E12B-459E-996B-695E7E5A9956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29519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1" descr="C:\Users\PCS\Documents\اللغة الاجنبية\Pictures\نتاتنننن.bmp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75856" y="116632"/>
            <a:ext cx="2643206" cy="1357321"/>
          </a:xfrm>
          <a:prstGeom prst="rect">
            <a:avLst/>
          </a:prstGeom>
          <a:noFill/>
        </p:spPr>
      </p:pic>
      <p:pic>
        <p:nvPicPr>
          <p:cNvPr id="10" name="Picture 8" descr="C:\Users\PCS\Documents\اللغة الاجنبية\Pictures\ىرلاىرلاىر.bmp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00760" y="188070"/>
            <a:ext cx="2786082" cy="1285883"/>
          </a:xfrm>
          <a:prstGeom prst="rect">
            <a:avLst/>
          </a:prstGeom>
          <a:noFill/>
        </p:spPr>
      </p:pic>
      <p:pic>
        <p:nvPicPr>
          <p:cNvPr id="11" name="Picture 11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54026"/>
            <a:ext cx="3071834" cy="13749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3" name="Hexagone 12"/>
          <p:cNvSpPr/>
          <p:nvPr/>
        </p:nvSpPr>
        <p:spPr>
          <a:xfrm>
            <a:off x="6156176" y="1913000"/>
            <a:ext cx="2867780" cy="1224136"/>
          </a:xfrm>
          <a:prstGeom prst="hexagon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DZ" sz="4400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مقياس</a:t>
            </a:r>
            <a:endParaRPr lang="en-US" sz="4400" dirty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14" name="Rectangle à coins arrondis 13"/>
          <p:cNvSpPr/>
          <p:nvPr/>
        </p:nvSpPr>
        <p:spPr>
          <a:xfrm>
            <a:off x="1691680" y="3284984"/>
            <a:ext cx="4896544" cy="1152128"/>
          </a:xfrm>
          <a:prstGeom prst="roundRect">
            <a:avLst/>
          </a:prstGeom>
          <a:scene3d>
            <a:camera prst="isometricOffAxis2Left"/>
            <a:lightRig rig="threePt" dir="t"/>
          </a:scene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DZ" sz="4000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تسيير المؤسسة</a:t>
            </a:r>
            <a:endParaRPr lang="en-US" sz="4000" dirty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7" name="Rectangle à coins arrondis 6"/>
          <p:cNvSpPr/>
          <p:nvPr/>
        </p:nvSpPr>
        <p:spPr>
          <a:xfrm>
            <a:off x="3979" y="5445224"/>
            <a:ext cx="4896544" cy="1152128"/>
          </a:xfrm>
          <a:prstGeom prst="roundRect">
            <a:avLst/>
          </a:prstGeom>
          <a:scene3d>
            <a:camera prst="isometricOffAxis2Left"/>
            <a:lightRig rig="threePt" dir="t"/>
          </a:scene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DZ" sz="4000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من إعداد الأستاذة  مريم قطوش</a:t>
            </a:r>
            <a:endParaRPr lang="en-US" sz="4000" dirty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4132283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4" grpId="0" animBg="1"/>
      <p:bldP spid="7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782762"/>
          </a:xfrm>
          <a:blipFill>
            <a:blip r:embed="rId2"/>
            <a:tile tx="0" ty="0" sx="100000" sy="100000" flip="none" algn="tl"/>
          </a:blipFill>
        </p:spPr>
        <p:txBody>
          <a:bodyPr>
            <a:normAutofit fontScale="90000"/>
          </a:bodyPr>
          <a:lstStyle/>
          <a:p>
            <a:pPr algn="r" rtl="1"/>
            <a:r>
              <a:rPr lang="ar-DZ" sz="3100" dirty="0">
                <a:solidFill>
                  <a:srgbClr val="0070C0"/>
                </a:solidFill>
              </a:rPr>
              <a:t>فالعلم و الفن في التسيير متلازمان فالعلم و المعرفة و الخبرة و الموهبة ما هي إلا عناصر </a:t>
            </a:r>
            <a:r>
              <a:rPr lang="ar-DZ" sz="3100" dirty="0" smtClean="0">
                <a:solidFill>
                  <a:srgbClr val="0070C0"/>
                </a:solidFill>
              </a:rPr>
              <a:t>متلازمة </a:t>
            </a:r>
            <a:r>
              <a:rPr lang="ar-DZ" sz="3100" dirty="0">
                <a:solidFill>
                  <a:srgbClr val="0070C0"/>
                </a:solidFill>
              </a:rPr>
              <a:t>متكاملة و هناك من قال أن التسيير عملة ذات </a:t>
            </a:r>
            <a:r>
              <a:rPr lang="ar-DZ" sz="3100" dirty="0" smtClean="0">
                <a:solidFill>
                  <a:srgbClr val="0070C0"/>
                </a:solidFill>
              </a:rPr>
              <a:t>وجهين </a:t>
            </a:r>
            <a:r>
              <a:rPr lang="ar-DZ" sz="3100" dirty="0">
                <a:solidFill>
                  <a:srgbClr val="0070C0"/>
                </a:solidFill>
              </a:rPr>
              <a:t>أحدهما الفن و </a:t>
            </a:r>
            <a:r>
              <a:rPr lang="ar-DZ" sz="3100" dirty="0" smtClean="0">
                <a:solidFill>
                  <a:srgbClr val="0070C0"/>
                </a:solidFill>
              </a:rPr>
              <a:t>الآخر </a:t>
            </a:r>
            <a:r>
              <a:rPr lang="ar-DZ" sz="3100" dirty="0">
                <a:solidFill>
                  <a:srgbClr val="0070C0"/>
                </a:solidFill>
              </a:rPr>
              <a:t>العلم. </a:t>
            </a:r>
            <a:br>
              <a:rPr lang="ar-DZ" sz="3100" dirty="0">
                <a:solidFill>
                  <a:srgbClr val="0070C0"/>
                </a:solidFill>
              </a:rPr>
            </a:b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blipFill>
            <a:blip r:embed="rId2"/>
            <a:tile tx="0" ty="0" sx="100000" sy="100000" flip="none" algn="tl"/>
          </a:blipFill>
        </p:spPr>
        <p:txBody>
          <a:bodyPr>
            <a:normAutofit/>
          </a:bodyPr>
          <a:lstStyle/>
          <a:p>
            <a:pPr algn="just" rtl="1"/>
            <a:endParaRPr lang="en-US" sz="2800" dirty="0">
              <a:cs typeface="+mj-cs"/>
            </a:endParaRPr>
          </a:p>
          <a:p>
            <a:pPr marL="0" indent="0" algn="just" rtl="1">
              <a:buNone/>
            </a:pPr>
            <a:endParaRPr lang="en-US" sz="2800" dirty="0">
              <a:solidFill>
                <a:srgbClr val="FF0000"/>
              </a:solidFill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7961740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/>
        </p:nvSpPr>
        <p:spPr>
          <a:xfrm>
            <a:off x="6948264" y="208360"/>
            <a:ext cx="1944216" cy="86409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4000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مقدمة</a:t>
            </a:r>
            <a:endParaRPr lang="en-US" sz="4000" dirty="0"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</p:txBody>
      </p:sp>
      <p:graphicFrame>
        <p:nvGraphicFramePr>
          <p:cNvPr id="5" name="Diagramme 4"/>
          <p:cNvGraphicFramePr/>
          <p:nvPr>
            <p:extLst>
              <p:ext uri="{D42A27DB-BD31-4B8C-83A1-F6EECF244321}">
                <p14:modId xmlns:p14="http://schemas.microsoft.com/office/powerpoint/2010/main" val="3451475429"/>
              </p:ext>
            </p:extLst>
          </p:nvPr>
        </p:nvGraphicFramePr>
        <p:xfrm>
          <a:off x="1331640" y="1729966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Ellipse 5"/>
          <p:cNvSpPr/>
          <p:nvPr/>
        </p:nvSpPr>
        <p:spPr>
          <a:xfrm>
            <a:off x="3059832" y="1302482"/>
            <a:ext cx="3600400" cy="940668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DZ" sz="2400" dirty="0"/>
              <a:t>مقومات</a:t>
            </a:r>
            <a:r>
              <a:rPr lang="ar-DZ" sz="2400" dirty="0" smtClean="0"/>
              <a:t> التقدم الاقتصادي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7488769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Graphic spid="5" grpId="0">
        <p:bldAsOne/>
      </p:bldGraphic>
      <p:bldP spid="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1"/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ar-DZ" b="1" u="sng" dirty="0"/>
              <a:t>الفصل </a:t>
            </a:r>
            <a:r>
              <a:rPr lang="ar-DZ" b="1" u="sng" dirty="0" smtClean="0"/>
              <a:t>الأول</a:t>
            </a:r>
            <a:r>
              <a:rPr lang="ar-DZ" b="1" u="sng" dirty="0"/>
              <a:t>:</a:t>
            </a:r>
            <a:r>
              <a:rPr lang="ar-DZ" b="1" u="sng" dirty="0" smtClean="0"/>
              <a:t> </a:t>
            </a:r>
            <a:r>
              <a:rPr lang="ar-DZ" b="1" u="sng" dirty="0"/>
              <a:t>ماهية التسيير</a:t>
            </a:r>
            <a:endParaRPr lang="en-US" dirty="0"/>
          </a:p>
        </p:txBody>
      </p:sp>
      <p:sp>
        <p:nvSpPr>
          <p:cNvPr id="5" name="Sous-titre 2"/>
          <p:cNvSpPr>
            <a:spLocks noGrp="1"/>
          </p:cNvSpPr>
          <p:nvPr>
            <p:ph idx="1"/>
          </p:nvPr>
        </p:nvSpPr>
        <p:spPr bwMode="blackWhite">
          <a:blipFill>
            <a:blip r:embed="rId2"/>
            <a:tile tx="0" ty="0" sx="100000" sy="100000" flip="none" algn="tl"/>
          </a:blipFill>
        </p:spPr>
        <p:txBody>
          <a:bodyPr>
            <a:normAutofit/>
          </a:bodyPr>
          <a:lstStyle/>
          <a:p>
            <a:pPr algn="just" rtl="1"/>
            <a:r>
              <a:rPr lang="ar-DZ" b="1" u="sng" dirty="0" smtClean="0">
                <a:solidFill>
                  <a:srgbClr val="0070C0"/>
                </a:solidFill>
              </a:rPr>
              <a:t>1</a:t>
            </a:r>
            <a:r>
              <a:rPr lang="ar-DZ" b="1" u="sng" dirty="0" smtClean="0">
                <a:solidFill>
                  <a:srgbClr val="0070C0"/>
                </a:solidFill>
                <a:cs typeface="+mj-cs"/>
              </a:rPr>
              <a:t>/مفهوم </a:t>
            </a:r>
            <a:r>
              <a:rPr lang="ar-DZ" b="1" u="sng" dirty="0">
                <a:solidFill>
                  <a:srgbClr val="0070C0"/>
                </a:solidFill>
                <a:cs typeface="+mj-cs"/>
              </a:rPr>
              <a:t>التسيير </a:t>
            </a:r>
            <a:r>
              <a:rPr lang="fr-FR" b="1" u="sng" dirty="0">
                <a:solidFill>
                  <a:srgbClr val="0070C0"/>
                </a:solidFill>
                <a:cs typeface="+mj-cs"/>
              </a:rPr>
              <a:t>:</a:t>
            </a:r>
            <a:endParaRPr lang="en-US" b="1" dirty="0">
              <a:solidFill>
                <a:srgbClr val="0070C0"/>
              </a:solidFill>
              <a:cs typeface="+mj-cs"/>
            </a:endParaRPr>
          </a:p>
          <a:p>
            <a:pPr algn="just" rtl="1"/>
            <a:r>
              <a:rPr lang="fr-FR" dirty="0"/>
              <a:t> </a:t>
            </a:r>
            <a:r>
              <a:rPr lang="ar-DZ" dirty="0">
                <a:solidFill>
                  <a:schemeClr val="tx1"/>
                </a:solidFill>
              </a:rPr>
              <a:t>إن الحديث عن مفهوم التسيير يقودنا إلى القول أن العديد من الباحثين و المفكرين عرفوه كل حسب </a:t>
            </a:r>
            <a:r>
              <a:rPr lang="ar-DZ" dirty="0" smtClean="0">
                <a:solidFill>
                  <a:schemeClr val="tx1"/>
                </a:solidFill>
              </a:rPr>
              <a:t>وجهة </a:t>
            </a:r>
            <a:r>
              <a:rPr lang="ar-DZ" dirty="0">
                <a:solidFill>
                  <a:schemeClr val="tx1"/>
                </a:solidFill>
              </a:rPr>
              <a:t>نظره الخاصة و لم يتفقوا على و جود تعريف موحد </a:t>
            </a:r>
            <a:r>
              <a:rPr lang="ar-DZ" dirty="0" smtClean="0">
                <a:solidFill>
                  <a:schemeClr val="tx1"/>
                </a:solidFill>
              </a:rPr>
              <a:t>للتسيير </a:t>
            </a:r>
            <a:r>
              <a:rPr lang="ar-DZ" dirty="0">
                <a:solidFill>
                  <a:schemeClr val="tx1"/>
                </a:solidFill>
              </a:rPr>
              <a:t>و هذا لا يعني أنهم يجهلون مضمونه و حقيقة أمره و </a:t>
            </a:r>
            <a:r>
              <a:rPr lang="ar-DZ" dirty="0" smtClean="0">
                <a:solidFill>
                  <a:schemeClr val="tx1"/>
                </a:solidFill>
              </a:rPr>
              <a:t>لكننا </a:t>
            </a:r>
            <a:r>
              <a:rPr lang="ar-DZ" dirty="0">
                <a:solidFill>
                  <a:schemeClr val="tx1"/>
                </a:solidFill>
              </a:rPr>
              <a:t>نعتقد من وجهة </a:t>
            </a:r>
            <a:r>
              <a:rPr lang="ar-DZ" dirty="0" smtClean="0">
                <a:solidFill>
                  <a:schemeClr val="tx1"/>
                </a:solidFill>
              </a:rPr>
              <a:t>نظرنا </a:t>
            </a:r>
            <a:r>
              <a:rPr lang="ar-DZ" dirty="0">
                <a:solidFill>
                  <a:schemeClr val="tx1"/>
                </a:solidFill>
              </a:rPr>
              <a:t>الخاصة أن هذا التعدد و التغير في تعريف التسيير من عدة </a:t>
            </a:r>
            <a:r>
              <a:rPr lang="ar-DZ" dirty="0" smtClean="0">
                <a:solidFill>
                  <a:schemeClr val="tx1"/>
                </a:solidFill>
              </a:rPr>
              <a:t>زوايا </a:t>
            </a:r>
            <a:r>
              <a:rPr lang="ar-DZ" dirty="0">
                <a:solidFill>
                  <a:schemeClr val="tx1"/>
                </a:solidFill>
              </a:rPr>
              <a:t>مرجعه مجموعة من الأسباب أهمها </a:t>
            </a:r>
            <a:r>
              <a:rPr lang="fr-FR" dirty="0" smtClean="0">
                <a:solidFill>
                  <a:schemeClr val="tx1"/>
                </a:solidFill>
              </a:rPr>
              <a:t>:</a:t>
            </a:r>
            <a:endParaRPr lang="ar-DZ" dirty="0" smtClean="0">
              <a:solidFill>
                <a:schemeClr val="tx1"/>
              </a:solidFill>
            </a:endParaRPr>
          </a:p>
          <a:p>
            <a:pPr algn="just" rtl="1"/>
            <a:endParaRPr lang="ar-DZ" dirty="0">
              <a:solidFill>
                <a:schemeClr val="tx1"/>
              </a:solidFill>
            </a:endParaRPr>
          </a:p>
          <a:p>
            <a:pPr algn="just" rtl="1"/>
            <a:endParaRPr lang="ar-DZ" dirty="0" smtClean="0">
              <a:solidFill>
                <a:schemeClr val="tx1"/>
              </a:solidFill>
            </a:endParaRPr>
          </a:p>
          <a:p>
            <a:pPr algn="just" rtl="1"/>
            <a:endParaRPr lang="ar-DZ" dirty="0">
              <a:solidFill>
                <a:schemeClr val="tx1"/>
              </a:solidFill>
            </a:endParaRPr>
          </a:p>
          <a:p>
            <a:pPr algn="just" rtl="1"/>
            <a:endParaRPr lang="ar-DZ" dirty="0" smtClean="0">
              <a:solidFill>
                <a:schemeClr val="tx1"/>
              </a:solidFill>
            </a:endParaRPr>
          </a:p>
          <a:p>
            <a:pPr algn="just" rtl="1"/>
            <a:endParaRPr lang="ar-DZ" dirty="0">
              <a:solidFill>
                <a:schemeClr val="tx1"/>
              </a:solidFill>
            </a:endParaRPr>
          </a:p>
          <a:p>
            <a:pPr algn="just" rtl="1"/>
            <a:endParaRPr lang="en-US" dirty="0">
              <a:solidFill>
                <a:schemeClr val="tx1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08441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524000"/>
          </a:xfrm>
          <a:blipFill>
            <a:blip r:embed="rId2"/>
            <a:tile tx="0" ty="0" sx="100000" sy="100000" flip="none" algn="tl"/>
          </a:blipFill>
        </p:spPr>
        <p:txBody>
          <a:bodyPr>
            <a:normAutofit/>
          </a:bodyPr>
          <a:lstStyle/>
          <a:p>
            <a:pPr marL="457200" indent="-457200" algn="just" rtl="1">
              <a:buFont typeface="Wingdings" pitchFamily="2" charset="2"/>
              <a:buChar char="Ø"/>
            </a:pPr>
            <a:r>
              <a:rPr lang="ar-DZ" sz="2800" dirty="0">
                <a:solidFill>
                  <a:srgbClr val="0070C0"/>
                </a:solidFill>
              </a:rPr>
              <a:t>اتسام الأعمال </a:t>
            </a:r>
            <a:r>
              <a:rPr lang="ar-DZ" sz="2800" dirty="0" err="1">
                <a:solidFill>
                  <a:srgbClr val="0070C0"/>
                </a:solidFill>
              </a:rPr>
              <a:t>التسيرية</a:t>
            </a:r>
            <a:r>
              <a:rPr lang="ar-DZ" sz="2800" dirty="0">
                <a:solidFill>
                  <a:srgbClr val="0070C0"/>
                </a:solidFill>
              </a:rPr>
              <a:t> بالغموض و التشابك </a:t>
            </a:r>
            <a:r>
              <a:rPr lang="ar-DZ" sz="2800" dirty="0"/>
              <a:t>الأمر الذي دفع كل باحث إلى التعبير عن لفظ التسيير من و جهات </a:t>
            </a:r>
            <a:r>
              <a:rPr lang="ar-DZ" sz="2800" dirty="0" smtClean="0"/>
              <a:t>نظره </a:t>
            </a:r>
            <a:r>
              <a:rPr lang="ar-DZ" sz="2800" dirty="0"/>
              <a:t>الشخصية </a:t>
            </a:r>
            <a:endParaRPr lang="en-US" sz="28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3429000"/>
          </a:xfrm>
          <a:blipFill>
            <a:blip r:embed="rId2"/>
            <a:tile tx="0" ty="0" sx="100000" sy="100000" flip="none" algn="tl"/>
          </a:blipFill>
        </p:spPr>
        <p:txBody>
          <a:bodyPr>
            <a:normAutofit fontScale="92500"/>
          </a:bodyPr>
          <a:lstStyle/>
          <a:p>
            <a:pPr lvl="0" algn="just" rtl="1">
              <a:buFont typeface="Wingdings" pitchFamily="2" charset="2"/>
              <a:buChar char="Ø"/>
            </a:pPr>
            <a:r>
              <a:rPr lang="ar-DZ" dirty="0">
                <a:solidFill>
                  <a:srgbClr val="0070C0"/>
                </a:solidFill>
              </a:rPr>
              <a:t>علم التسيير يعتبر حديث النشأة مقارنة مع العلوم الأخرى </a:t>
            </a:r>
            <a:r>
              <a:rPr lang="ar-DZ" dirty="0"/>
              <a:t>فهو يرجع إلى منتصف القرن الثامن عشر مع ظهور الثورة الصناعية بالرغم من </a:t>
            </a:r>
            <a:r>
              <a:rPr lang="ar-DZ" dirty="0" smtClean="0"/>
              <a:t>وجود </a:t>
            </a:r>
            <a:r>
              <a:rPr lang="ar-DZ" dirty="0"/>
              <a:t>ممارسات سابقة </a:t>
            </a:r>
            <a:r>
              <a:rPr lang="ar-DZ" dirty="0" smtClean="0"/>
              <a:t>للتسيير إلا </a:t>
            </a:r>
            <a:r>
              <a:rPr lang="ar-DZ" dirty="0"/>
              <a:t>أن أساليب البحث و التحليل العلمي حديثة العهد مما جعله يفتقر إلى بعض المصطلحات العلمية التي يمكن الاتفاق عليها و التعبير بواسطتها عن معنى التسيير و لهذا و جدنا أنفسنا أمام العديد من التعاريف و نذكر على سبيل المثال لا على سبيل </a:t>
            </a:r>
            <a:r>
              <a:rPr lang="ar-DZ" dirty="0" smtClean="0"/>
              <a:t>الحصر </a:t>
            </a:r>
            <a:endParaRPr lang="en-US" dirty="0"/>
          </a:p>
          <a:p>
            <a:pPr marL="0" indent="0" algn="r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08499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33400" y="152400"/>
            <a:ext cx="8229600" cy="914400"/>
          </a:xfrm>
          <a:blipFill>
            <a:blip r:embed="rId2"/>
            <a:tile tx="0" ty="0" sx="100000" sy="100000" flip="none" algn="tl"/>
          </a:blipFill>
        </p:spPr>
        <p:txBody>
          <a:bodyPr>
            <a:noAutofit/>
          </a:bodyPr>
          <a:lstStyle/>
          <a:p>
            <a:pPr marL="457200" lvl="0" indent="-457200" algn="just" rtl="1">
              <a:buFont typeface="Wingdings" pitchFamily="2" charset="2"/>
              <a:buChar char="Ø"/>
            </a:pPr>
            <a:r>
              <a:rPr lang="ar-DZ" sz="2800" dirty="0"/>
              <a:t>هو تحقيق أهداف عن طريق جهود أشخاص </a:t>
            </a:r>
            <a:r>
              <a:rPr lang="ar-DZ" sz="2800" dirty="0" smtClean="0"/>
              <a:t>آخرين </a:t>
            </a:r>
            <a:r>
              <a:rPr lang="en-US" sz="2800" dirty="0"/>
              <a:t/>
            </a:r>
            <a:br>
              <a:rPr lang="en-US" sz="2800" dirty="0"/>
            </a:br>
            <a:endParaRPr lang="en-US" sz="28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066799"/>
          </a:xfrm>
          <a:blipFill>
            <a:blip r:embed="rId2"/>
            <a:tile tx="0" ty="0" sx="100000" sy="100000" flip="none" algn="tl"/>
          </a:blipFill>
        </p:spPr>
        <p:txBody>
          <a:bodyPr>
            <a:normAutofit fontScale="92500" lnSpcReduction="10000"/>
          </a:bodyPr>
          <a:lstStyle/>
          <a:p>
            <a:pPr lvl="0" algn="just" rtl="1">
              <a:buFont typeface="Wingdings" pitchFamily="2" charset="2"/>
              <a:buChar char="Ø"/>
            </a:pPr>
            <a:r>
              <a:rPr lang="ar-DZ" sz="2400" dirty="0"/>
              <a:t>هو طريقة عقلانية </a:t>
            </a:r>
            <a:r>
              <a:rPr lang="ar-DZ" sz="2400" dirty="0" smtClean="0"/>
              <a:t>للتنسيق </a:t>
            </a:r>
            <a:r>
              <a:rPr lang="ar-DZ" sz="2400" dirty="0"/>
              <a:t>بين </a:t>
            </a:r>
            <a:r>
              <a:rPr lang="ar-DZ" sz="2400" dirty="0" smtClean="0"/>
              <a:t>الموارد القاعدية (</a:t>
            </a:r>
            <a:r>
              <a:rPr lang="ar-DZ" sz="2400" dirty="0"/>
              <a:t>مالية، مادية، بشرية، معلوماتية</a:t>
            </a:r>
            <a:r>
              <a:rPr lang="ar-DZ" sz="2400" dirty="0" smtClean="0"/>
              <a:t>، فنية تكنولوجية)عن </a:t>
            </a:r>
            <a:r>
              <a:rPr lang="ar-DZ" sz="2400" dirty="0"/>
              <a:t>طريق وظائف ( التخطيط </a:t>
            </a:r>
            <a:r>
              <a:rPr lang="ar-DZ" sz="2400" dirty="0" smtClean="0"/>
              <a:t>، </a:t>
            </a:r>
            <a:r>
              <a:rPr lang="ar-DZ" sz="2400" dirty="0"/>
              <a:t>التنظيم</a:t>
            </a:r>
            <a:r>
              <a:rPr lang="ar-DZ" sz="2400" dirty="0" smtClean="0"/>
              <a:t>، </a:t>
            </a:r>
            <a:r>
              <a:rPr lang="ar-DZ" sz="2400" dirty="0"/>
              <a:t>التوجيه </a:t>
            </a:r>
            <a:r>
              <a:rPr lang="ar-DZ" sz="2400" dirty="0" smtClean="0"/>
              <a:t>والرقابة)من </a:t>
            </a:r>
            <a:r>
              <a:rPr lang="ar-DZ" sz="2400" dirty="0"/>
              <a:t>أجل تحقيق الأهداف المسطرة .</a:t>
            </a:r>
            <a:endParaRPr lang="en-US" sz="2400" dirty="0"/>
          </a:p>
          <a:p>
            <a:pPr marL="0" indent="0" algn="r" rtl="1">
              <a:buNone/>
            </a:pPr>
            <a:endParaRPr lang="en-US" dirty="0"/>
          </a:p>
        </p:txBody>
      </p:sp>
      <p:sp>
        <p:nvSpPr>
          <p:cNvPr id="4" name="ZoneTexte 3"/>
          <p:cNvSpPr txBox="1"/>
          <p:nvPr/>
        </p:nvSpPr>
        <p:spPr>
          <a:xfrm>
            <a:off x="457200" y="2590800"/>
            <a:ext cx="8229600" cy="4154984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pPr marL="342900" lvl="0" indent="-342900" algn="just" rtl="1">
              <a:buFont typeface="Wingdings" pitchFamily="2" charset="2"/>
              <a:buChar char="Ø"/>
            </a:pPr>
            <a:r>
              <a:rPr lang="ar-DZ" sz="2400" dirty="0"/>
              <a:t>التسيير هو العملية أو الإجراء المحدد </a:t>
            </a:r>
            <a:r>
              <a:rPr lang="ar-DZ" sz="2400" dirty="0" smtClean="0"/>
              <a:t>لنشاط (</a:t>
            </a:r>
            <a:r>
              <a:rPr lang="ar-DZ" sz="2400" dirty="0"/>
              <a:t>التخطيط، التنظيم، التوجيه، </a:t>
            </a:r>
            <a:r>
              <a:rPr lang="ar-DZ" sz="2400" dirty="0" smtClean="0"/>
              <a:t>الرقابة) الموجهة </a:t>
            </a:r>
            <a:r>
              <a:rPr lang="ar-DZ" sz="2400" dirty="0"/>
              <a:t>للوصول للأهداف الواضحة باستعمال الجهد الإنساني و مختلف العناصر الأخرى.</a:t>
            </a:r>
            <a:endParaRPr lang="en-US" sz="2400" dirty="0"/>
          </a:p>
          <a:p>
            <a:pPr algn="just" rtl="1"/>
            <a:r>
              <a:rPr lang="ar-DZ" sz="2400" dirty="0" smtClean="0"/>
              <a:t>وغيرها </a:t>
            </a:r>
            <a:r>
              <a:rPr lang="ar-DZ" sz="2400" dirty="0"/>
              <a:t>من </a:t>
            </a:r>
            <a:r>
              <a:rPr lang="ar-DZ" sz="2400" dirty="0" smtClean="0"/>
              <a:t>التعاريف </a:t>
            </a:r>
            <a:r>
              <a:rPr lang="ar-DZ" sz="2400" dirty="0"/>
              <a:t>الأخرى و هي كثيرة و متنوعة و إذا ما </a:t>
            </a:r>
            <a:r>
              <a:rPr lang="ar-DZ" sz="2400" dirty="0" smtClean="0"/>
              <a:t>حاولنا </a:t>
            </a:r>
            <a:r>
              <a:rPr lang="ar-DZ" sz="2400" dirty="0"/>
              <a:t>تقديم تعريف شامل </a:t>
            </a:r>
            <a:r>
              <a:rPr lang="ar-DZ" sz="2400" dirty="0" smtClean="0"/>
              <a:t>للتسيير </a:t>
            </a:r>
            <a:r>
              <a:rPr lang="ar-DZ" sz="2400" dirty="0"/>
              <a:t>يشتمل على أهم الركائز التي يتم الاتفاق عليها بين المفكرين و الممارسين تتفق مع وجهة </a:t>
            </a:r>
            <a:r>
              <a:rPr lang="ar-DZ" sz="2400" dirty="0" smtClean="0"/>
              <a:t>نظرنا </a:t>
            </a:r>
            <a:r>
              <a:rPr lang="ar-DZ" sz="2400" dirty="0"/>
              <a:t>الخاصة  نقول </a:t>
            </a:r>
            <a:r>
              <a:rPr lang="ar-DZ" sz="2400" dirty="0" smtClean="0"/>
              <a:t>أن: </a:t>
            </a:r>
            <a:r>
              <a:rPr lang="ar-DZ" sz="2400" dirty="0">
                <a:solidFill>
                  <a:srgbClr val="0070C0"/>
                </a:solidFill>
              </a:rPr>
              <a:t>التسيير هو العملية الذهنية التي </a:t>
            </a:r>
            <a:r>
              <a:rPr lang="ar-DZ" sz="2400" dirty="0" smtClean="0">
                <a:solidFill>
                  <a:srgbClr val="0070C0"/>
                </a:solidFill>
              </a:rPr>
              <a:t>تقضي </a:t>
            </a:r>
            <a:r>
              <a:rPr lang="ar-DZ" sz="2400" dirty="0">
                <a:solidFill>
                  <a:srgbClr val="0070C0"/>
                </a:solidFill>
              </a:rPr>
              <a:t>أو تتم بإتباع مجموعة من الخطوات العلمية و الفنية الهادفة إلى تحقيق مهام محددة سابقا باستعمال الطاقات المتاحة "المقومات ، الهياكل ، البنايات ، الأفراد الموارد" بأعلى درجات الفعالية و الفاعلية في </a:t>
            </a:r>
            <a:r>
              <a:rPr lang="ar-DZ" sz="2400" dirty="0" smtClean="0">
                <a:solidFill>
                  <a:srgbClr val="0070C0"/>
                </a:solidFill>
              </a:rPr>
              <a:t>ظل </a:t>
            </a:r>
            <a:r>
              <a:rPr lang="ar-DZ" sz="2400" dirty="0">
                <a:solidFill>
                  <a:srgbClr val="0070C0"/>
                </a:solidFill>
              </a:rPr>
              <a:t>الظروف الحالية و </a:t>
            </a:r>
            <a:r>
              <a:rPr lang="ar-DZ" sz="2400" dirty="0" smtClean="0">
                <a:solidFill>
                  <a:srgbClr val="0070C0"/>
                </a:solidFill>
              </a:rPr>
              <a:t>المستقبلية. </a:t>
            </a:r>
            <a:r>
              <a:rPr lang="ar-DZ" sz="2400" dirty="0"/>
              <a:t>ومن هنا نقول إن التسيير هو عملية فكرية و تصورية (مستوى فكري و ثقافي </a:t>
            </a:r>
            <a:r>
              <a:rPr lang="ar-DZ" sz="2400" dirty="0" smtClean="0"/>
              <a:t>عالي). 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8296038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4" dur="2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04800" y="304800"/>
            <a:ext cx="8229600" cy="1143000"/>
          </a:xfrm>
        </p:spPr>
        <p:txBody>
          <a:bodyPr>
            <a:noAutofit/>
          </a:bodyPr>
          <a:lstStyle/>
          <a:p>
            <a:pPr algn="r" rtl="1"/>
            <a:r>
              <a:rPr lang="ar-DZ" sz="2800" b="1" u="sng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2/أهمية </a:t>
            </a:r>
            <a:r>
              <a:rPr lang="ar-DZ" sz="2800" b="1" u="sng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التسيير</a:t>
            </a:r>
            <a:r>
              <a:rPr lang="ar-DZ" sz="2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 </a:t>
            </a:r>
            <a:r>
              <a:rPr lang="fr-FR" sz="2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:</a:t>
            </a:r>
            <a:r>
              <a:rPr lang="en-US" sz="2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/>
            </a:r>
            <a:br>
              <a:rPr lang="en-US" sz="2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</a:br>
            <a:r>
              <a:rPr lang="fr-FR" sz="2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</a:t>
            </a:r>
            <a:r>
              <a:rPr lang="ar-DZ" sz="2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لاشك أن </a:t>
            </a:r>
            <a:r>
              <a:rPr lang="ar-DZ" sz="2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للتسيير </a:t>
            </a:r>
            <a:r>
              <a:rPr lang="ar-DZ" sz="2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أهمية بالغة الأثر يمكن استعراضها في جملة النقاط </a:t>
            </a:r>
            <a:r>
              <a:rPr lang="ar-DZ" sz="2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التالية: </a:t>
            </a:r>
            <a:endParaRPr lang="en-US" sz="28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524000"/>
          </a:xfrm>
          <a:blipFill>
            <a:blip r:embed="rId2"/>
            <a:tile tx="0" ty="0" sx="100000" sy="100000" flip="none" algn="tl"/>
          </a:blipFill>
        </p:spPr>
        <p:txBody>
          <a:bodyPr>
            <a:normAutofit lnSpcReduction="10000"/>
          </a:bodyPr>
          <a:lstStyle/>
          <a:p>
            <a:pPr lvl="0" algn="just" rtl="1"/>
            <a:r>
              <a:rPr lang="ar-DZ" dirty="0"/>
              <a:t>الإدارة مطالبة بتحقيق الأهداف باعتبارها غايات نهائية و </a:t>
            </a:r>
            <a:r>
              <a:rPr lang="ar-DZ" dirty="0" smtClean="0"/>
              <a:t>ذلك </a:t>
            </a:r>
            <a:r>
              <a:rPr lang="ar-DZ" dirty="0"/>
              <a:t>من خلال الجهد الجماعي و هنا فان الإدارة أو التسيير مطالبة بتحقيق هذه الأهداف بمستوى عالي من الجودة </a:t>
            </a:r>
            <a:endParaRPr lang="en-US" dirty="0"/>
          </a:p>
          <a:p>
            <a:pPr algn="r" rtl="1"/>
            <a:endParaRPr lang="en-US" dirty="0"/>
          </a:p>
        </p:txBody>
      </p:sp>
      <p:sp>
        <p:nvSpPr>
          <p:cNvPr id="4" name="ZoneTexte 3"/>
          <p:cNvSpPr txBox="1"/>
          <p:nvPr/>
        </p:nvSpPr>
        <p:spPr>
          <a:xfrm>
            <a:off x="533400" y="3505200"/>
            <a:ext cx="8229600" cy="2308324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pPr marL="342900" lvl="0" indent="-342900" algn="just" rtl="1">
              <a:buFont typeface="Arial" pitchFamily="34" charset="0"/>
              <a:buChar char="•"/>
            </a:pPr>
            <a:r>
              <a:rPr lang="ar-DZ" sz="2400" dirty="0"/>
              <a:t>الإدارة ضرورية، لتحقيق الرقي و التطوير و التقدم و التنمية الاقتصادية للأفراد و المجتمعات</a:t>
            </a:r>
            <a:endParaRPr lang="en-US" sz="2400" dirty="0"/>
          </a:p>
          <a:p>
            <a:pPr algn="just" rtl="1"/>
            <a:r>
              <a:rPr lang="ar-DZ" sz="2400" dirty="0"/>
              <a:t>مقومات التقدم الاقتصادي هي أربعة مادية ، بشرية علمية و بيئية و </a:t>
            </a:r>
            <a:r>
              <a:rPr lang="ar-DZ" sz="2400" dirty="0" smtClean="0"/>
              <a:t>أن </a:t>
            </a:r>
            <a:r>
              <a:rPr lang="ar-DZ" sz="2400" dirty="0"/>
              <a:t>المشكل الأساسي في تحقيق التقدم و التطور الاقتصادي يرجع أساسا إلى النقص في هذه المقومات و </a:t>
            </a:r>
            <a:r>
              <a:rPr lang="ar-DZ" sz="2400" dirty="0" smtClean="0"/>
              <a:t>أن </a:t>
            </a:r>
            <a:r>
              <a:rPr lang="ar-DZ" sz="2400" dirty="0"/>
              <a:t>السبب الأساسي في فشل الكثير من المؤسسات يرجع إلى "عدم توفر القيادات الإدارية ذات الكفاءة العالية" وهنا نطرح مجموعة من </a:t>
            </a:r>
            <a:r>
              <a:rPr lang="ar-DZ" sz="2400" dirty="0" smtClean="0"/>
              <a:t>التساؤلات: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103875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62000" y="0"/>
            <a:ext cx="8077200" cy="2743200"/>
          </a:xfrm>
          <a:blipFill>
            <a:blip r:embed="rId2"/>
            <a:tile tx="0" ty="0" sx="100000" sy="100000" flip="none" algn="tl"/>
          </a:blipFill>
        </p:spPr>
        <p:txBody>
          <a:bodyPr>
            <a:noAutofit/>
          </a:bodyPr>
          <a:lstStyle/>
          <a:p>
            <a:pPr algn="r" rtl="1"/>
            <a:r>
              <a:rPr lang="ar-DZ" sz="2800" dirty="0"/>
              <a:t>من هم </a:t>
            </a:r>
            <a:r>
              <a:rPr lang="ar-DZ" sz="2800" dirty="0" smtClean="0"/>
              <a:t>اللذين </a:t>
            </a:r>
            <a:r>
              <a:rPr lang="ar-DZ" sz="2800" dirty="0"/>
              <a:t>يقع على عاتقهم حسن إشباع </a:t>
            </a:r>
            <a:r>
              <a:rPr lang="ar-DZ" sz="2800" dirty="0" smtClean="0"/>
              <a:t>الحاجات </a:t>
            </a:r>
            <a:r>
              <a:rPr lang="ar-DZ" sz="2800" dirty="0"/>
              <a:t>الإنسانية المتزايدة ؟ </a:t>
            </a:r>
            <a:r>
              <a:rPr lang="en-US" sz="2800" dirty="0"/>
              <a:t/>
            </a:r>
            <a:br>
              <a:rPr lang="en-US" sz="2800" dirty="0"/>
            </a:br>
            <a:r>
              <a:rPr lang="ar-DZ" sz="2800" dirty="0"/>
              <a:t>من هم </a:t>
            </a:r>
            <a:r>
              <a:rPr lang="ar-DZ" sz="2800" dirty="0" smtClean="0"/>
              <a:t>اللذين </a:t>
            </a:r>
            <a:r>
              <a:rPr lang="ar-DZ" sz="2800" dirty="0"/>
              <a:t>يقع على عاتقهم و ضع الأهداف ؟</a:t>
            </a:r>
            <a:r>
              <a:rPr lang="en-US" sz="2800" dirty="0"/>
              <a:t/>
            </a:r>
            <a:br>
              <a:rPr lang="en-US" sz="2800" dirty="0"/>
            </a:br>
            <a:r>
              <a:rPr lang="ar-DZ" sz="2800" dirty="0"/>
              <a:t>من هم </a:t>
            </a:r>
            <a:r>
              <a:rPr lang="ar-DZ" sz="2800" dirty="0" smtClean="0"/>
              <a:t>اللذين </a:t>
            </a:r>
            <a:r>
              <a:rPr lang="ar-DZ" sz="2800" dirty="0"/>
              <a:t>يقع على عاتقهم حسن استغلال </a:t>
            </a:r>
            <a:r>
              <a:rPr lang="ar-DZ" sz="2800" dirty="0" smtClean="0"/>
              <a:t>الموارد </a:t>
            </a:r>
            <a:r>
              <a:rPr lang="ar-DZ" sz="2800" dirty="0"/>
              <a:t>؟</a:t>
            </a:r>
            <a:r>
              <a:rPr lang="en-US" sz="2800" dirty="0"/>
              <a:t/>
            </a:r>
            <a:br>
              <a:rPr lang="en-US" sz="2800" dirty="0"/>
            </a:br>
            <a:r>
              <a:rPr lang="ar-DZ" sz="2800" dirty="0"/>
              <a:t>إنهم بالطبع المسيرين الذي يقع على عاتقهم محاولة رفع مستوى معيشة الأفراد و المجتمع إن نجاح المؤسسة يتطلب الاهتمام بالقيادات الإدارية و الفنية معا.</a:t>
            </a:r>
            <a:r>
              <a:rPr lang="en-US" sz="2800" dirty="0"/>
              <a:t/>
            </a:r>
            <a:br>
              <a:rPr lang="en-US" sz="2800" dirty="0"/>
            </a:br>
            <a:endParaRPr lang="en-US" sz="28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762000" y="2666999"/>
            <a:ext cx="8077200" cy="3962401"/>
          </a:xfrm>
          <a:blipFill>
            <a:blip r:embed="rId2"/>
            <a:tile tx="0" ty="0" sx="100000" sy="100000" flip="none" algn="tl"/>
          </a:blipFill>
        </p:spPr>
        <p:txBody>
          <a:bodyPr>
            <a:normAutofit/>
          </a:bodyPr>
          <a:lstStyle/>
          <a:p>
            <a:pPr lvl="0" algn="r" rtl="1"/>
            <a:r>
              <a:rPr lang="ar-DZ" smtClean="0"/>
              <a:t>الاتجاه نحو التصنيع؛ </a:t>
            </a:r>
            <a:endParaRPr lang="en-US" dirty="0"/>
          </a:p>
          <a:p>
            <a:pPr lvl="0" algn="r" rtl="1"/>
            <a:r>
              <a:rPr lang="ar-DZ" dirty="0"/>
              <a:t>التحول من المجال الزراعي إلى المجال </a:t>
            </a:r>
            <a:r>
              <a:rPr lang="ar-DZ" dirty="0" smtClean="0"/>
              <a:t>الصناعي؛ </a:t>
            </a:r>
            <a:endParaRPr lang="en-US" dirty="0"/>
          </a:p>
          <a:p>
            <a:pPr lvl="0" algn="r" rtl="1"/>
            <a:r>
              <a:rPr lang="ar-DZ" dirty="0"/>
              <a:t>كبر المؤسسات، يستدعي إلى </a:t>
            </a:r>
            <a:r>
              <a:rPr lang="ar-DZ" dirty="0" smtClean="0"/>
              <a:t>التسيير؛ </a:t>
            </a:r>
            <a:endParaRPr lang="en-US" dirty="0"/>
          </a:p>
          <a:p>
            <a:pPr lvl="0" algn="r" rtl="1"/>
            <a:r>
              <a:rPr lang="ar-DZ" dirty="0"/>
              <a:t>التزايد المستمر لأعداد المشتغلين في مجال الإدارة أو التسيير في شتى أنحاء </a:t>
            </a:r>
            <a:r>
              <a:rPr lang="ar-DZ" dirty="0" smtClean="0"/>
              <a:t>العالم؛</a:t>
            </a:r>
          </a:p>
          <a:p>
            <a:pPr lvl="0" algn="r" rtl="1"/>
            <a:r>
              <a:rPr lang="ar-DZ" dirty="0" smtClean="0"/>
              <a:t>انفصال الإدارة عن الملكية يعبر عن أهمية التسيير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56775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blipFill>
            <a:blip r:embed="rId2"/>
            <a:tile tx="0" ty="0" sx="100000" sy="100000" flip="none" algn="tl"/>
          </a:blipFill>
        </p:spPr>
        <p:txBody>
          <a:bodyPr>
            <a:normAutofit/>
          </a:bodyPr>
          <a:lstStyle/>
          <a:p>
            <a:pPr algn="r" rtl="1"/>
            <a:r>
              <a:rPr lang="ar-DZ" sz="2800" b="1" u="sng" dirty="0" smtClean="0"/>
              <a:t>3/التسيير </a:t>
            </a:r>
            <a:r>
              <a:rPr lang="ar-DZ" sz="2800" b="1" u="sng" dirty="0"/>
              <a:t>بين العلم و الفن </a:t>
            </a:r>
            <a:r>
              <a:rPr lang="ar-DZ" sz="2800" b="1" u="sng" dirty="0" smtClean="0"/>
              <a:t/>
            </a:r>
            <a:br>
              <a:rPr lang="ar-DZ" sz="2800" b="1" u="sng" dirty="0" smtClean="0"/>
            </a:br>
            <a:r>
              <a:rPr lang="en-US" sz="2800" b="1" u="sng" dirty="0"/>
              <a:t> </a:t>
            </a:r>
            <a:r>
              <a:rPr lang="ar-DZ" sz="2800" dirty="0"/>
              <a:t>هل التسيير </a:t>
            </a:r>
            <a:r>
              <a:rPr lang="ar-DZ" sz="2800"/>
              <a:t>علم </a:t>
            </a:r>
            <a:r>
              <a:rPr lang="ar-DZ" sz="2800" smtClean="0"/>
              <a:t>أم </a:t>
            </a:r>
            <a:r>
              <a:rPr lang="ar-DZ" sz="2800" dirty="0"/>
              <a:t>فن ؟</a:t>
            </a:r>
            <a:endParaRPr lang="en-US" sz="28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blipFill>
            <a:blip r:embed="rId2"/>
            <a:tile tx="0" ty="0" sx="100000" sy="100000" flip="none" algn="tl"/>
          </a:blipFill>
        </p:spPr>
        <p:txBody>
          <a:bodyPr/>
          <a:lstStyle/>
          <a:p>
            <a:pPr algn="just" rtl="1"/>
            <a:r>
              <a:rPr lang="ar-DZ" dirty="0"/>
              <a:t>العلم هو مجموعة منظمة من المعرفة التي تم تجميعها و قبولها بالإشارة إلى فهم الحقائق الأساسية المتعلقة بظاهرة معينة أو موضوع دراسة معينة ، فعلم التسيير يتأثر بما يحدث في الاقتصاد من قوانين و قواعد ، فهي بالتالي تعتبر من الدعامات الأساسية التي يقوم عليها التسيير </a:t>
            </a:r>
            <a:r>
              <a:rPr lang="ar-DZ" dirty="0" smtClean="0"/>
              <a:t>كعلم </a:t>
            </a:r>
            <a:r>
              <a:rPr lang="ar-DZ" dirty="0"/>
              <a:t>قائم على أبحاث و دراسات و تجارب" فريديريك </a:t>
            </a:r>
            <a:r>
              <a:rPr lang="ar-DZ" dirty="0" smtClean="0"/>
              <a:t>تايلور </a:t>
            </a:r>
            <a:r>
              <a:rPr lang="ar-DZ" dirty="0"/>
              <a:t>" باعتباره منهاج تطبيق المعرفة </a:t>
            </a:r>
            <a:r>
              <a:rPr lang="ar-DZ" dirty="0" smtClean="0"/>
              <a:t>العلمية</a:t>
            </a:r>
            <a:r>
              <a:rPr lang="fr-FR" dirty="0" smtClean="0"/>
              <a:t> </a:t>
            </a:r>
            <a:r>
              <a:rPr lang="ar-DZ" dirty="0" smtClean="0"/>
              <a:t>بدل الممارسة التقليدية </a:t>
            </a:r>
            <a:r>
              <a:rPr lang="ar-DZ" dirty="0"/>
              <a:t>التي كانت تعتمد على المحاولة و </a:t>
            </a:r>
            <a:r>
              <a:rPr lang="ar-DZ" dirty="0" smtClean="0"/>
              <a:t>الخطأ </a:t>
            </a:r>
            <a:r>
              <a:rPr lang="ar-DZ" dirty="0" err="1"/>
              <a:t>و</a:t>
            </a:r>
            <a:r>
              <a:rPr lang="ar-DZ" dirty="0"/>
              <a:t> </a:t>
            </a:r>
            <a:r>
              <a:rPr lang="ar-DZ" dirty="0" smtClean="0"/>
              <a:t>التجربة والتخمين </a:t>
            </a:r>
            <a:r>
              <a:rPr lang="ar-DZ" dirty="0"/>
              <a:t>من أجل الوصول إلى النتائج المستهدفة .</a:t>
            </a:r>
            <a:endParaRPr lang="en-US" dirty="0"/>
          </a:p>
          <a:p>
            <a:pPr algn="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51203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2438400"/>
          </a:xfrm>
          <a:blipFill>
            <a:blip r:embed="rId2"/>
            <a:tile tx="0" ty="0" sx="100000" sy="100000" flip="none" algn="tl"/>
          </a:blipFill>
        </p:spPr>
        <p:txBody>
          <a:bodyPr>
            <a:noAutofit/>
          </a:bodyPr>
          <a:lstStyle/>
          <a:p>
            <a:pPr algn="just" rtl="1"/>
            <a:r>
              <a:rPr lang="ar-DZ" sz="2800" dirty="0"/>
              <a:t>لذا فان التسيير يعتبر علما لأنه يعتمد على الأسلوب العلمي في كثير من المجالات و خاصة في </a:t>
            </a:r>
            <a:r>
              <a:rPr lang="ar-DZ" sz="2800" dirty="0" smtClean="0"/>
              <a:t>ممارسة وظائف </a:t>
            </a:r>
            <a:r>
              <a:rPr lang="ar-DZ" sz="2800" dirty="0"/>
              <a:t>التسيير (التخطيط، التنظيم، التوجيه، الرقابة ) بالإضافة لعملية صنع و اتخاذ القرار و التسيير كعلم يصلح في الجوانب المادية القابلة للقياس.</a:t>
            </a:r>
            <a:r>
              <a:rPr lang="en-US" sz="2800" dirty="0"/>
              <a:t/>
            </a:r>
            <a:br>
              <a:rPr lang="en-US" sz="2800" dirty="0"/>
            </a:br>
            <a:endParaRPr lang="en-US" sz="28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905001"/>
            <a:ext cx="8229600" cy="1676400"/>
          </a:xfrm>
          <a:blipFill>
            <a:blip r:embed="rId2"/>
            <a:tile tx="0" ty="0" sx="100000" sy="100000" flip="none" algn="tl"/>
          </a:blipFill>
        </p:spPr>
        <p:txBody>
          <a:bodyPr/>
          <a:lstStyle/>
          <a:p>
            <a:pPr algn="just" rtl="1"/>
            <a:r>
              <a:rPr lang="ar-DZ" dirty="0">
                <a:solidFill>
                  <a:srgbClr val="0070C0"/>
                </a:solidFill>
              </a:rPr>
              <a:t>ومنه فان التسيير كعلم يتجلى في إطار المعرفة المنظمة </a:t>
            </a:r>
            <a:r>
              <a:rPr lang="ar-DZ">
                <a:solidFill>
                  <a:srgbClr val="0070C0"/>
                </a:solidFill>
              </a:rPr>
              <a:t>الذي </a:t>
            </a:r>
            <a:r>
              <a:rPr lang="ar-DZ" smtClean="0">
                <a:solidFill>
                  <a:srgbClr val="0070C0"/>
                </a:solidFill>
              </a:rPr>
              <a:t>يضم </a:t>
            </a:r>
            <a:r>
              <a:rPr lang="ar-DZ" dirty="0">
                <a:solidFill>
                  <a:srgbClr val="0070C0"/>
                </a:solidFill>
              </a:rPr>
              <a:t>مجموعة من النظريات و المبادئ و الأساليب العلمية و </a:t>
            </a:r>
            <a:r>
              <a:rPr lang="ar-DZ" dirty="0" smtClean="0">
                <a:solidFill>
                  <a:srgbClr val="0070C0"/>
                </a:solidFill>
              </a:rPr>
              <a:t>المنهجية المميزة.</a:t>
            </a:r>
            <a:endParaRPr lang="en-US" dirty="0">
              <a:solidFill>
                <a:srgbClr val="0070C0"/>
              </a:solidFill>
            </a:endParaRPr>
          </a:p>
          <a:p>
            <a:pPr marL="0" indent="0" algn="r">
              <a:buNone/>
            </a:pP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4" name="ZoneTexte 3"/>
          <p:cNvSpPr txBox="1"/>
          <p:nvPr/>
        </p:nvSpPr>
        <p:spPr>
          <a:xfrm>
            <a:off x="457200" y="3441680"/>
            <a:ext cx="8229600" cy="3416320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pPr algn="just" rtl="1"/>
            <a:r>
              <a:rPr lang="ar-DZ" sz="2400" b="1" dirty="0">
                <a:cs typeface="+mj-cs"/>
              </a:rPr>
              <a:t>أما التسيير كفن </a:t>
            </a:r>
            <a:r>
              <a:rPr lang="ar-DZ" sz="2400" dirty="0">
                <a:cs typeface="+mj-cs"/>
              </a:rPr>
              <a:t>هو استخدام المهارات و المواهب و القدرات الشخصية من طرف المسير لتحقيق الأهداف ،المسطرة و تحقيق أفضل النتائج لذا فالتسيير يقوم على فن استخدام العلوم للوصول إلى أفضل النتائج وبما أن المسير في تصرفاته و خاصة في تعامله مع الأفراد لتحقيق الأهداف لا يستند </a:t>
            </a:r>
            <a:r>
              <a:rPr lang="ar-DZ" sz="2400" dirty="0" smtClean="0">
                <a:cs typeface="+mj-cs"/>
              </a:rPr>
              <a:t>إلى قدر </a:t>
            </a:r>
            <a:r>
              <a:rPr lang="ar-DZ" sz="2400" dirty="0">
                <a:cs typeface="+mj-cs"/>
              </a:rPr>
              <a:t>كبير </a:t>
            </a:r>
            <a:r>
              <a:rPr lang="ar-DZ" sz="2400" dirty="0" smtClean="0">
                <a:cs typeface="+mj-cs"/>
              </a:rPr>
              <a:t>من المعرفة </a:t>
            </a:r>
            <a:r>
              <a:rPr lang="ar-DZ" sz="2400" dirty="0">
                <a:cs typeface="+mj-cs"/>
              </a:rPr>
              <a:t>و العلم حيث لا توجد قاعدة أو أساس في هذا الجانب لحل المشاكل التي تواجهه على الرغم من استعانته ببعض العلوم </a:t>
            </a:r>
            <a:r>
              <a:rPr lang="ar-DZ" sz="2400" dirty="0" smtClean="0">
                <a:cs typeface="+mj-cs"/>
              </a:rPr>
              <a:t>الأخرى </a:t>
            </a:r>
            <a:r>
              <a:rPr lang="ar-DZ" sz="2400" dirty="0">
                <a:cs typeface="+mj-cs"/>
              </a:rPr>
              <a:t>مثل علم النفس و علم الاجتماع و علم دراسة الإنسان ،فانه </a:t>
            </a:r>
            <a:r>
              <a:rPr lang="ar-DZ" sz="2400" dirty="0" smtClean="0">
                <a:cs typeface="+mj-cs"/>
              </a:rPr>
              <a:t>في الغالب </a:t>
            </a:r>
            <a:r>
              <a:rPr lang="ar-DZ" sz="2400" dirty="0">
                <a:cs typeface="+mj-cs"/>
              </a:rPr>
              <a:t>ما </a:t>
            </a:r>
            <a:r>
              <a:rPr lang="ar-DZ" sz="2400" dirty="0" smtClean="0">
                <a:cs typeface="+mj-cs"/>
              </a:rPr>
              <a:t>يلجا إلى </a:t>
            </a:r>
            <a:r>
              <a:rPr lang="ar-DZ" sz="2400" dirty="0">
                <a:cs typeface="+mj-cs"/>
              </a:rPr>
              <a:t>استخدام مهاراته و قدراته و مواهبه الشخصية في معالجة المواقف التي تواجهه لأنه يشمل على قدر كبير من الفن </a:t>
            </a:r>
            <a:r>
              <a:rPr lang="ar-DZ" sz="2400" dirty="0">
                <a:solidFill>
                  <a:srgbClr val="0070C0"/>
                </a:solidFill>
                <a:cs typeface="+mj-cs"/>
              </a:rPr>
              <a:t>فالعلم يساعد المسير على أن يعرف بينما الفن يؤهله لتطبيق هذه المعارف </a:t>
            </a:r>
            <a:endParaRPr lang="en-US" sz="2400" dirty="0">
              <a:solidFill>
                <a:srgbClr val="0070C0"/>
              </a:solidFill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6496284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3176</TotalTime>
  <Words>750</Words>
  <Application>Microsoft Office PowerPoint</Application>
  <PresentationFormat>Affichage à l'écran (4:3)</PresentationFormat>
  <Paragraphs>39</Paragraphs>
  <Slides>10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10</vt:i4>
      </vt:variant>
    </vt:vector>
  </HeadingPairs>
  <TitlesOfParts>
    <vt:vector size="17" baseType="lpstr">
      <vt:lpstr>Arabic Typesetting</vt:lpstr>
      <vt:lpstr>Arial</vt:lpstr>
      <vt:lpstr>Calibri</vt:lpstr>
      <vt:lpstr>Times New Roman</vt:lpstr>
      <vt:lpstr>Traditional Arabic</vt:lpstr>
      <vt:lpstr>Wingdings</vt:lpstr>
      <vt:lpstr>Thème Office</vt:lpstr>
      <vt:lpstr>Présentation PowerPoint</vt:lpstr>
      <vt:lpstr>Présentation PowerPoint</vt:lpstr>
      <vt:lpstr>الفصل الأول: ماهية التسيير</vt:lpstr>
      <vt:lpstr>اتسام الأعمال التسيرية بالغموض و التشابك الأمر الذي دفع كل باحث إلى التعبير عن لفظ التسيير من و جهات نظره الشخصية </vt:lpstr>
      <vt:lpstr>هو تحقيق أهداف عن طريق جهود أشخاص آخرين  </vt:lpstr>
      <vt:lpstr>2/أهمية التسيير :  لاشك أن للتسيير أهمية بالغة الأثر يمكن استعراضها في جملة النقاط التالية: </vt:lpstr>
      <vt:lpstr>من هم اللذين يقع على عاتقهم حسن إشباع الحاجات الإنسانية المتزايدة ؟  من هم اللذين يقع على عاتقهم و ضع الأهداف ؟ من هم اللذين يقع على عاتقهم حسن استغلال الموارد ؟ إنهم بالطبع المسيرين الذي يقع على عاتقهم محاولة رفع مستوى معيشة الأفراد و المجتمع إن نجاح المؤسسة يتطلب الاهتمام بالقيادات الإدارية و الفنية معا. </vt:lpstr>
      <vt:lpstr>3/التسيير بين العلم و الفن   هل التسيير علم أم فن ؟</vt:lpstr>
      <vt:lpstr>لذا فان التسيير يعتبر علما لأنه يعتمد على الأسلوب العلمي في كثير من المجالات و خاصة في ممارسة وظائف التسيير (التخطيط، التنظيم، التوجيه، الرقابة ) بالإضافة لعملية صنع و اتخاذ القرار و التسيير كعلم يصلح في الجوانب المادية القابلة للقياس. </vt:lpstr>
      <vt:lpstr>فالعلم و الفن في التسيير متلازمان فالعلم و المعرفة و الخبرة و الموهبة ما هي إلا عناصر متلازمة متكاملة و هناك من قال أن التسيير عملة ذات وجهين أحدهما الفن و الآخر العلم. 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الفصل الأول: ماهية التسيير</dc:title>
  <dc:creator>BOUREGHDA</dc:creator>
  <cp:lastModifiedBy>HP</cp:lastModifiedBy>
  <cp:revision>246</cp:revision>
  <dcterms:created xsi:type="dcterms:W3CDTF">2013-10-27T07:44:33Z</dcterms:created>
  <dcterms:modified xsi:type="dcterms:W3CDTF">2020-12-24T13:11:07Z</dcterms:modified>
</cp:coreProperties>
</file>