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0" r:id="rId2"/>
  </p:sldMasterIdLst>
  <p:sldIdLst>
    <p:sldId id="256" r:id="rId3"/>
    <p:sldId id="327" r:id="rId4"/>
    <p:sldId id="280" r:id="rId5"/>
    <p:sldId id="330" r:id="rId6"/>
    <p:sldId id="331" r:id="rId7"/>
    <p:sldId id="332" r:id="rId8"/>
    <p:sldId id="328" r:id="rId9"/>
    <p:sldId id="329"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2" d="100"/>
          <a:sy n="62" d="100"/>
        </p:scale>
        <p:origin x="82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2.xml"/><Relationship Id="rId5" Type="http://schemas.openxmlformats.org/officeDocument/2006/relationships/image" Target="../media/image10.svg"/><Relationship Id="rId4" Type="http://schemas.openxmlformats.org/officeDocument/2006/relationships/image" Target="../media/image9.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r-FR"/>
              <a:t>Modifiez le style du titre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11/8/2025</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‹N°›</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apositive de titre">
    <p:bg>
      <p:bgPr>
        <a:solidFill>
          <a:schemeClr val="accent1"/>
        </a:solidFill>
        <a:effectLst/>
      </p:bgPr>
    </p:bg>
    <p:spTree>
      <p:nvGrpSpPr>
        <p:cNvPr id="1" name=""/>
        <p:cNvGrpSpPr/>
        <p:nvPr/>
      </p:nvGrpSpPr>
      <p:grpSpPr>
        <a:xfrm>
          <a:off x="0" y="0"/>
          <a:ext cx="0" cy="0"/>
          <a:chOff x="0" y="0"/>
          <a:chExt cx="0" cy="0"/>
        </a:xfrm>
      </p:grpSpPr>
      <p:sp>
        <p:nvSpPr>
          <p:cNvPr id="15" name="Image 0">
            <a:extLst>
              <a:ext uri="{FF2B5EF4-FFF2-40B4-BE49-F238E27FC236}">
                <a16:creationId xmlns:a16="http://schemas.microsoft.com/office/drawing/2014/main" id="{BA5D5A72-CB6F-F8DE-E2C9-90459C8C3DC1}"/>
              </a:ext>
              <a:ext uri="{C183D7F6-B498-43B3-948B-1728B52AA6E4}">
                <adec:decorative xmlns:adec="http://schemas.microsoft.com/office/drawing/2017/decorative" val="1"/>
              </a:ext>
            </a:extLst>
          </p:cNvPr>
          <p:cNvSpPr/>
          <p:nvPr/>
        </p:nvSpPr>
        <p:spPr>
          <a:xfrm>
            <a:off x="0" y="0"/>
            <a:ext cx="5295900" cy="6877050"/>
          </a:xfrm>
          <a:custGeom>
            <a:avLst/>
            <a:gdLst>
              <a:gd name="connsiteX0" fmla="*/ 0 w 5295900"/>
              <a:gd name="connsiteY0" fmla="*/ 0 h 6877050"/>
              <a:gd name="connsiteX1" fmla="*/ 5295900 w 5295900"/>
              <a:gd name="connsiteY1" fmla="*/ 0 h 6877050"/>
              <a:gd name="connsiteX2" fmla="*/ 5295900 w 5295900"/>
              <a:gd name="connsiteY2" fmla="*/ 6877050 h 6877050"/>
              <a:gd name="connsiteX3" fmla="*/ 0 w 5295900"/>
              <a:gd name="connsiteY3" fmla="*/ 6877050 h 6877050"/>
            </a:gdLst>
            <a:ahLst/>
            <a:cxnLst>
              <a:cxn ang="0">
                <a:pos x="connsiteX0" y="connsiteY0"/>
              </a:cxn>
              <a:cxn ang="0">
                <a:pos x="connsiteX1" y="connsiteY1"/>
              </a:cxn>
              <a:cxn ang="0">
                <a:pos x="connsiteX2" y="connsiteY2"/>
              </a:cxn>
              <a:cxn ang="0">
                <a:pos x="connsiteX3" y="connsiteY3"/>
              </a:cxn>
            </a:cxnLst>
            <a:rect l="l" t="t" r="r" b="b"/>
            <a:pathLst>
              <a:path w="5295900" h="6877050">
                <a:moveTo>
                  <a:pt x="0" y="0"/>
                </a:moveTo>
                <a:lnTo>
                  <a:pt x="5295900" y="0"/>
                </a:lnTo>
                <a:lnTo>
                  <a:pt x="5295900" y="6877050"/>
                </a:lnTo>
                <a:lnTo>
                  <a:pt x="0" y="6877050"/>
                </a:lnTo>
                <a:close/>
              </a:path>
            </a:pathLst>
          </a:custGeom>
          <a:solidFill>
            <a:schemeClr val="accent3"/>
          </a:solidFill>
          <a:ln w="4763" cap="flat">
            <a:noFill/>
            <a:prstDash val="solid"/>
            <a:miter/>
          </a:ln>
        </p:spPr>
        <p:txBody>
          <a:bodyPr rtlCol="0" anchor="ctr">
            <a:noAutofit/>
          </a:bodyPr>
          <a:lstStyle>
            <a:defPPr>
              <a:defRPr lang="fr-FR"/>
            </a:defPPr>
          </a:lstStyle>
          <a:p>
            <a:pPr rtl="0"/>
            <a:endParaRPr lang="fr-FR" dirty="0"/>
          </a:p>
        </p:txBody>
      </p:sp>
      <p:sp>
        <p:nvSpPr>
          <p:cNvPr id="20" name="Freeform: Forme 19">
            <a:extLst>
              <a:ext uri="{FF2B5EF4-FFF2-40B4-BE49-F238E27FC236}">
                <a16:creationId xmlns:a16="http://schemas.microsoft.com/office/drawing/2014/main" id="{E66FD7FF-2869-7902-36B2-2B229AB9AB19}"/>
              </a:ext>
              <a:ext uri="{C183D7F6-B498-43B3-948B-1728B52AA6E4}">
                <adec:decorative xmlns:adec="http://schemas.microsoft.com/office/drawing/2017/decorative" val="1"/>
              </a:ext>
            </a:extLst>
          </p:cNvPr>
          <p:cNvSpPr/>
          <p:nvPr userDrawn="1"/>
        </p:nvSpPr>
        <p:spPr>
          <a:xfrm>
            <a:off x="1500188" y="1173106"/>
            <a:ext cx="9191625" cy="5704772"/>
          </a:xfrm>
          <a:custGeom>
            <a:avLst/>
            <a:gdLst>
              <a:gd name="connsiteX0" fmla="*/ 4595813 w 9191625"/>
              <a:gd name="connsiteY0" fmla="*/ 0 h 5704772"/>
              <a:gd name="connsiteX1" fmla="*/ 9191625 w 9191625"/>
              <a:gd name="connsiteY1" fmla="*/ 4592108 h 5704772"/>
              <a:gd name="connsiteX2" fmla="*/ 9191625 w 9191625"/>
              <a:gd name="connsiteY2" fmla="*/ 5704772 h 5704772"/>
              <a:gd name="connsiteX3" fmla="*/ 0 w 9191625"/>
              <a:gd name="connsiteY3" fmla="*/ 5704772 h 5704772"/>
              <a:gd name="connsiteX4" fmla="*/ 0 w 9191625"/>
              <a:gd name="connsiteY4" fmla="*/ 4592108 h 5704772"/>
              <a:gd name="connsiteX5" fmla="*/ 4595813 w 9191625"/>
              <a:gd name="connsiteY5" fmla="*/ 0 h 5704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91625" h="5704772">
                <a:moveTo>
                  <a:pt x="4595813" y="0"/>
                </a:moveTo>
                <a:cubicBezTo>
                  <a:pt x="7133987" y="0"/>
                  <a:pt x="9191625" y="2055957"/>
                  <a:pt x="9191625" y="4592108"/>
                </a:cubicBezTo>
                <a:lnTo>
                  <a:pt x="9191625" y="5704772"/>
                </a:lnTo>
                <a:lnTo>
                  <a:pt x="0" y="5704772"/>
                </a:lnTo>
                <a:lnTo>
                  <a:pt x="0" y="4592108"/>
                </a:lnTo>
                <a:cubicBezTo>
                  <a:pt x="0" y="2055957"/>
                  <a:pt x="2057614" y="0"/>
                  <a:pt x="4595813" y="0"/>
                </a:cubicBezTo>
                <a:close/>
              </a:path>
            </a:pathLst>
          </a:custGeom>
          <a:solidFill>
            <a:schemeClr val="accent6"/>
          </a:solidFill>
          <a:ln w="476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fr-FR"/>
            </a:defPPr>
          </a:lstStyle>
          <a:p>
            <a:pPr lvl="0" rtl="0"/>
            <a:endParaRPr lang="fr-FR" dirty="0">
              <a:solidFill>
                <a:schemeClr val="tx1"/>
              </a:solidFill>
            </a:endParaRPr>
          </a:p>
        </p:txBody>
      </p:sp>
      <p:sp>
        <p:nvSpPr>
          <p:cNvPr id="18" name="Freeform: Forme 17">
            <a:extLst>
              <a:ext uri="{FF2B5EF4-FFF2-40B4-BE49-F238E27FC236}">
                <a16:creationId xmlns:a16="http://schemas.microsoft.com/office/drawing/2014/main" id="{B1457C88-4472-81CF-02AF-4421E0A3084B}"/>
              </a:ext>
              <a:ext uri="{C183D7F6-B498-43B3-948B-1728B52AA6E4}">
                <adec:decorative xmlns:adec="http://schemas.microsoft.com/office/drawing/2017/decorative" val="1"/>
              </a:ext>
            </a:extLst>
          </p:cNvPr>
          <p:cNvSpPr/>
          <p:nvPr userDrawn="1"/>
        </p:nvSpPr>
        <p:spPr>
          <a:xfrm>
            <a:off x="2694429" y="0"/>
            <a:ext cx="6803142" cy="5396474"/>
          </a:xfrm>
          <a:custGeom>
            <a:avLst/>
            <a:gdLst>
              <a:gd name="connsiteX0" fmla="*/ 0 w 6803142"/>
              <a:gd name="connsiteY0" fmla="*/ 0 h 5396474"/>
              <a:gd name="connsiteX1" fmla="*/ 6803142 w 6803142"/>
              <a:gd name="connsiteY1" fmla="*/ 0 h 5396474"/>
              <a:gd name="connsiteX2" fmla="*/ 6803142 w 6803142"/>
              <a:gd name="connsiteY2" fmla="*/ 1997094 h 5396474"/>
              <a:gd name="connsiteX3" fmla="*/ 3401576 w 6803142"/>
              <a:gd name="connsiteY3" fmla="*/ 5396474 h 5396474"/>
              <a:gd name="connsiteX4" fmla="*/ 0 w 6803142"/>
              <a:gd name="connsiteY4" fmla="*/ 1997094 h 53964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3142" h="5396474">
                <a:moveTo>
                  <a:pt x="0" y="0"/>
                </a:moveTo>
                <a:lnTo>
                  <a:pt x="6803142" y="0"/>
                </a:lnTo>
                <a:lnTo>
                  <a:pt x="6803142" y="1997094"/>
                </a:lnTo>
                <a:cubicBezTo>
                  <a:pt x="6803142" y="3874511"/>
                  <a:pt x="5280228" y="5396474"/>
                  <a:pt x="3401576" y="5396474"/>
                </a:cubicBezTo>
                <a:cubicBezTo>
                  <a:pt x="1522938" y="5396474"/>
                  <a:pt x="0" y="3874511"/>
                  <a:pt x="0" y="1997094"/>
                </a:cubicBezTo>
                <a:close/>
              </a:path>
            </a:pathLst>
          </a:custGeom>
          <a:solidFill>
            <a:schemeClr val="bg1">
              <a:alpha val="99000"/>
            </a:schemeClr>
          </a:solidFill>
          <a:ln w="47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fr-FR"/>
            </a:defPPr>
          </a:lstStyle>
          <a:p>
            <a:pPr lvl="0" rtl="0"/>
            <a:endParaRPr lang="fr-FR" dirty="0">
              <a:solidFill>
                <a:schemeClr val="tx1"/>
              </a:solidFill>
            </a:endParaRPr>
          </a:p>
        </p:txBody>
      </p:sp>
      <p:sp>
        <p:nvSpPr>
          <p:cNvPr id="2" name="Titre 1"/>
          <p:cNvSpPr>
            <a:spLocks noGrp="1"/>
          </p:cNvSpPr>
          <p:nvPr>
            <p:ph type="ctrTitle" hasCustomPrompt="1"/>
          </p:nvPr>
        </p:nvSpPr>
        <p:spPr>
          <a:xfrm>
            <a:off x="2899790" y="810227"/>
            <a:ext cx="6392421" cy="3831221"/>
          </a:xfrm>
        </p:spPr>
        <p:txBody>
          <a:bodyPr tIns="0" bIns="0" rtlCol="0" anchor="ctr" anchorCtr="0">
            <a:noAutofit/>
          </a:bodyPr>
          <a:lstStyle>
            <a:lvl1pPr algn="ctr">
              <a:lnSpc>
                <a:spcPct val="100000"/>
              </a:lnSpc>
              <a:defRPr lang="fr-FR" sz="3600"/>
            </a:lvl1pPr>
          </a:lstStyle>
          <a:p>
            <a:pPr rtl="0"/>
            <a:r>
              <a:rPr lang="fr-FR"/>
              <a:t>Cliquez pour ajouter un titre</a:t>
            </a:r>
          </a:p>
        </p:txBody>
      </p:sp>
    </p:spTree>
    <p:extLst>
      <p:ext uri="{BB962C8B-B14F-4D97-AF65-F5344CB8AC3E}">
        <p14:creationId xmlns:p14="http://schemas.microsoft.com/office/powerpoint/2010/main" val="211983005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rdre du jour">
    <p:spTree>
      <p:nvGrpSpPr>
        <p:cNvPr id="1" name=""/>
        <p:cNvGrpSpPr/>
        <p:nvPr/>
      </p:nvGrpSpPr>
      <p:grpSpPr>
        <a:xfrm>
          <a:off x="0" y="0"/>
          <a:ext cx="0" cy="0"/>
          <a:chOff x="0" y="0"/>
          <a:chExt cx="0" cy="0"/>
        </a:xfrm>
      </p:grpSpPr>
      <p:grpSp>
        <p:nvGrpSpPr>
          <p:cNvPr id="6" name="Groupe 5">
            <a:extLst>
              <a:ext uri="{FF2B5EF4-FFF2-40B4-BE49-F238E27FC236}">
                <a16:creationId xmlns:a16="http://schemas.microsoft.com/office/drawing/2014/main" id="{75923D9E-9381-3D11-B31A-1BF5C97F35B0}"/>
              </a:ext>
              <a:ext uri="{C183D7F6-B498-43B3-948B-1728B52AA6E4}">
                <adec:decorative xmlns:adec="http://schemas.microsoft.com/office/drawing/2017/decorative" val="1"/>
              </a:ext>
            </a:extLst>
          </p:cNvPr>
          <p:cNvGrpSpPr/>
          <p:nvPr userDrawn="1"/>
        </p:nvGrpSpPr>
        <p:grpSpPr>
          <a:xfrm>
            <a:off x="6452303" y="3405019"/>
            <a:ext cx="5739697" cy="3467971"/>
            <a:chOff x="5009037" y="2525712"/>
            <a:chExt cx="7170193" cy="4332288"/>
          </a:xfrm>
        </p:grpSpPr>
        <p:sp>
          <p:nvSpPr>
            <p:cNvPr id="7" name="Forme libre 7">
              <a:extLst>
                <a:ext uri="{FF2B5EF4-FFF2-40B4-BE49-F238E27FC236}">
                  <a16:creationId xmlns:a16="http://schemas.microsoft.com/office/drawing/2014/main" id="{89E777D0-3240-08CE-6B6C-B33B910B8490}"/>
                </a:ext>
              </a:extLst>
            </p:cNvPr>
            <p:cNvSpPr>
              <a:spLocks/>
            </p:cNvSpPr>
            <p:nvPr/>
          </p:nvSpPr>
          <p:spPr bwMode="auto">
            <a:xfrm>
              <a:off x="5009037" y="2525712"/>
              <a:ext cx="3601721" cy="4332288"/>
            </a:xfrm>
            <a:custGeom>
              <a:avLst/>
              <a:gdLst>
                <a:gd name="T0" fmla="*/ 1198 w 1198"/>
                <a:gd name="T1" fmla="*/ 0 h 1441"/>
                <a:gd name="T2" fmla="*/ 0 w 1198"/>
                <a:gd name="T3" fmla="*/ 1441 h 1441"/>
                <a:gd name="T4" fmla="*/ 1198 w 1198"/>
                <a:gd name="T5" fmla="*/ 1441 h 1441"/>
                <a:gd name="T6" fmla="*/ 1198 w 1198"/>
                <a:gd name="T7" fmla="*/ 0 h 1441"/>
              </a:gdLst>
              <a:ahLst/>
              <a:cxnLst>
                <a:cxn ang="0">
                  <a:pos x="T0" y="T1"/>
                </a:cxn>
                <a:cxn ang="0">
                  <a:pos x="T2" y="T3"/>
                </a:cxn>
                <a:cxn ang="0">
                  <a:pos x="T4" y="T5"/>
                </a:cxn>
                <a:cxn ang="0">
                  <a:pos x="T6" y="T7"/>
                </a:cxn>
              </a:cxnLst>
              <a:rect l="0" t="0" r="r" b="b"/>
              <a:pathLst>
                <a:path w="1198" h="1441">
                  <a:moveTo>
                    <a:pt x="1198" y="0"/>
                  </a:moveTo>
                  <a:lnTo>
                    <a:pt x="0" y="1441"/>
                  </a:lnTo>
                  <a:lnTo>
                    <a:pt x="1198" y="1441"/>
                  </a:lnTo>
                  <a:lnTo>
                    <a:pt x="1198" y="0"/>
                  </a:lnTo>
                  <a:close/>
                </a:path>
              </a:pathLst>
            </a:custGeom>
            <a:solidFill>
              <a:schemeClr val="accent1"/>
            </a:solidFill>
            <a:ln>
              <a:noFill/>
            </a:ln>
          </p:spPr>
          <p:txBody>
            <a:bodyPr vert="horz" wrap="square" lIns="91440" tIns="45720" rIns="91440" bIns="45720" numCol="1" rtlCol="0" anchor="t" anchorCtr="0" compatLnSpc="1">
              <a:prstTxWarp prst="textNoShape">
                <a:avLst/>
              </a:prstTxWarp>
              <a:noAutofit/>
            </a:bodyPr>
            <a:lstStyle>
              <a:defPPr>
                <a:defRPr lang="fr-FR"/>
              </a:defPPr>
            </a:lstStyle>
            <a:p>
              <a:pPr rtl="0"/>
              <a:endParaRPr lang="fr-FR" dirty="0"/>
            </a:p>
          </p:txBody>
        </p:sp>
        <p:sp>
          <p:nvSpPr>
            <p:cNvPr id="8" name="Forme libre 6">
              <a:extLst>
                <a:ext uri="{FF2B5EF4-FFF2-40B4-BE49-F238E27FC236}">
                  <a16:creationId xmlns:a16="http://schemas.microsoft.com/office/drawing/2014/main" id="{EFEA81A2-6893-518C-6AF3-37C987789C86}"/>
                </a:ext>
              </a:extLst>
            </p:cNvPr>
            <p:cNvSpPr>
              <a:spLocks/>
            </p:cNvSpPr>
            <p:nvPr/>
          </p:nvSpPr>
          <p:spPr bwMode="auto">
            <a:xfrm>
              <a:off x="8589536" y="2525712"/>
              <a:ext cx="3589694" cy="4332288"/>
            </a:xfrm>
            <a:custGeom>
              <a:avLst/>
              <a:gdLst>
                <a:gd name="T0" fmla="*/ 0 w 1194"/>
                <a:gd name="T1" fmla="*/ 0 h 1441"/>
                <a:gd name="T2" fmla="*/ 1194 w 1194"/>
                <a:gd name="T3" fmla="*/ 1441 h 1441"/>
                <a:gd name="T4" fmla="*/ 0 w 1194"/>
                <a:gd name="T5" fmla="*/ 1441 h 1441"/>
                <a:gd name="T6" fmla="*/ 0 w 1194"/>
                <a:gd name="T7" fmla="*/ 0 h 1441"/>
              </a:gdLst>
              <a:ahLst/>
              <a:cxnLst>
                <a:cxn ang="0">
                  <a:pos x="T0" y="T1"/>
                </a:cxn>
                <a:cxn ang="0">
                  <a:pos x="T2" y="T3"/>
                </a:cxn>
                <a:cxn ang="0">
                  <a:pos x="T4" y="T5"/>
                </a:cxn>
                <a:cxn ang="0">
                  <a:pos x="T6" y="T7"/>
                </a:cxn>
              </a:cxnLst>
              <a:rect l="0" t="0" r="r" b="b"/>
              <a:pathLst>
                <a:path w="1194" h="1441">
                  <a:moveTo>
                    <a:pt x="0" y="0"/>
                  </a:moveTo>
                  <a:lnTo>
                    <a:pt x="1194" y="1441"/>
                  </a:lnTo>
                  <a:lnTo>
                    <a:pt x="0" y="1441"/>
                  </a:lnTo>
                  <a:lnTo>
                    <a:pt x="0" y="0"/>
                  </a:lnTo>
                  <a:close/>
                </a:path>
              </a:pathLst>
            </a:custGeom>
            <a:solidFill>
              <a:schemeClr val="accent2"/>
            </a:solidFill>
            <a:ln>
              <a:noFill/>
            </a:ln>
          </p:spPr>
          <p:txBody>
            <a:bodyPr vert="horz" wrap="square" lIns="91440" tIns="45720" rIns="91440" bIns="45720" numCol="1" rtlCol="0" anchor="t" anchorCtr="0" compatLnSpc="1">
              <a:prstTxWarp prst="textNoShape">
                <a:avLst/>
              </a:prstTxWarp>
              <a:noAutofit/>
            </a:bodyPr>
            <a:lstStyle>
              <a:defPPr>
                <a:defRPr lang="fr-FR"/>
              </a:defPPr>
            </a:lstStyle>
            <a:p>
              <a:pPr rtl="0"/>
              <a:endParaRPr lang="fr-FR" dirty="0"/>
            </a:p>
          </p:txBody>
        </p:sp>
      </p:grpSp>
      <p:grpSp>
        <p:nvGrpSpPr>
          <p:cNvPr id="9" name="Groupe 8">
            <a:extLst>
              <a:ext uri="{FF2B5EF4-FFF2-40B4-BE49-F238E27FC236}">
                <a16:creationId xmlns:a16="http://schemas.microsoft.com/office/drawing/2014/main" id="{0F297964-0B81-31DC-6D6D-1414832238B1}"/>
              </a:ext>
              <a:ext uri="{C183D7F6-B498-43B3-948B-1728B52AA6E4}">
                <adec:decorative xmlns:adec="http://schemas.microsoft.com/office/drawing/2017/decorative" val="1"/>
              </a:ext>
            </a:extLst>
          </p:cNvPr>
          <p:cNvGrpSpPr/>
          <p:nvPr userDrawn="1"/>
        </p:nvGrpSpPr>
        <p:grpSpPr>
          <a:xfrm flipH="1" flipV="1">
            <a:off x="6465610" y="0"/>
            <a:ext cx="5739697" cy="3467971"/>
            <a:chOff x="5183405" y="2678112"/>
            <a:chExt cx="7170193" cy="4332288"/>
          </a:xfrm>
        </p:grpSpPr>
        <p:sp>
          <p:nvSpPr>
            <p:cNvPr id="10" name="Forme libre 7">
              <a:extLst>
                <a:ext uri="{FF2B5EF4-FFF2-40B4-BE49-F238E27FC236}">
                  <a16:creationId xmlns:a16="http://schemas.microsoft.com/office/drawing/2014/main" id="{CE4FDB43-7466-4B74-330E-836DA9504C90}"/>
                </a:ext>
              </a:extLst>
            </p:cNvPr>
            <p:cNvSpPr>
              <a:spLocks/>
            </p:cNvSpPr>
            <p:nvPr/>
          </p:nvSpPr>
          <p:spPr bwMode="auto">
            <a:xfrm>
              <a:off x="5183405" y="2678112"/>
              <a:ext cx="3601721" cy="4332288"/>
            </a:xfrm>
            <a:custGeom>
              <a:avLst/>
              <a:gdLst>
                <a:gd name="T0" fmla="*/ 1198 w 1198"/>
                <a:gd name="T1" fmla="*/ 0 h 1441"/>
                <a:gd name="T2" fmla="*/ 0 w 1198"/>
                <a:gd name="T3" fmla="*/ 1441 h 1441"/>
                <a:gd name="T4" fmla="*/ 1198 w 1198"/>
                <a:gd name="T5" fmla="*/ 1441 h 1441"/>
                <a:gd name="T6" fmla="*/ 1198 w 1198"/>
                <a:gd name="T7" fmla="*/ 0 h 1441"/>
              </a:gdLst>
              <a:ahLst/>
              <a:cxnLst>
                <a:cxn ang="0">
                  <a:pos x="T0" y="T1"/>
                </a:cxn>
                <a:cxn ang="0">
                  <a:pos x="T2" y="T3"/>
                </a:cxn>
                <a:cxn ang="0">
                  <a:pos x="T4" y="T5"/>
                </a:cxn>
                <a:cxn ang="0">
                  <a:pos x="T6" y="T7"/>
                </a:cxn>
              </a:cxnLst>
              <a:rect l="0" t="0" r="r" b="b"/>
              <a:pathLst>
                <a:path w="1198" h="1441">
                  <a:moveTo>
                    <a:pt x="1198" y="0"/>
                  </a:moveTo>
                  <a:lnTo>
                    <a:pt x="0" y="1441"/>
                  </a:lnTo>
                  <a:lnTo>
                    <a:pt x="1198" y="1441"/>
                  </a:lnTo>
                  <a:lnTo>
                    <a:pt x="1198" y="0"/>
                  </a:lnTo>
                  <a:close/>
                </a:path>
              </a:pathLst>
            </a:custGeom>
            <a:solidFill>
              <a:schemeClr val="accent4"/>
            </a:solidFill>
            <a:ln>
              <a:noFill/>
            </a:ln>
          </p:spPr>
          <p:txBody>
            <a:bodyPr vert="horz" wrap="square" lIns="91440" tIns="45720" rIns="91440" bIns="45720" numCol="1" rtlCol="0" anchor="t" anchorCtr="0" compatLnSpc="1">
              <a:prstTxWarp prst="textNoShape">
                <a:avLst/>
              </a:prstTxWarp>
              <a:noAutofit/>
            </a:bodyPr>
            <a:lstStyle>
              <a:defPPr>
                <a:defRPr lang="fr-FR"/>
              </a:defPPr>
            </a:lstStyle>
            <a:p>
              <a:pPr rtl="0"/>
              <a:endParaRPr lang="fr-FR" dirty="0"/>
            </a:p>
          </p:txBody>
        </p:sp>
        <p:sp>
          <p:nvSpPr>
            <p:cNvPr id="11" name="Forme libre 6">
              <a:extLst>
                <a:ext uri="{FF2B5EF4-FFF2-40B4-BE49-F238E27FC236}">
                  <a16:creationId xmlns:a16="http://schemas.microsoft.com/office/drawing/2014/main" id="{2EA39DB9-F1B4-F4E9-CF4D-717B0CD747DA}"/>
                </a:ext>
              </a:extLst>
            </p:cNvPr>
            <p:cNvSpPr>
              <a:spLocks/>
            </p:cNvSpPr>
            <p:nvPr/>
          </p:nvSpPr>
          <p:spPr bwMode="auto">
            <a:xfrm>
              <a:off x="8763903" y="2678112"/>
              <a:ext cx="3589695" cy="4332288"/>
            </a:xfrm>
            <a:custGeom>
              <a:avLst/>
              <a:gdLst>
                <a:gd name="T0" fmla="*/ 0 w 1194"/>
                <a:gd name="T1" fmla="*/ 0 h 1441"/>
                <a:gd name="T2" fmla="*/ 1194 w 1194"/>
                <a:gd name="T3" fmla="*/ 1441 h 1441"/>
                <a:gd name="T4" fmla="*/ 0 w 1194"/>
                <a:gd name="T5" fmla="*/ 1441 h 1441"/>
                <a:gd name="T6" fmla="*/ 0 w 1194"/>
                <a:gd name="T7" fmla="*/ 0 h 1441"/>
              </a:gdLst>
              <a:ahLst/>
              <a:cxnLst>
                <a:cxn ang="0">
                  <a:pos x="T0" y="T1"/>
                </a:cxn>
                <a:cxn ang="0">
                  <a:pos x="T2" y="T3"/>
                </a:cxn>
                <a:cxn ang="0">
                  <a:pos x="T4" y="T5"/>
                </a:cxn>
                <a:cxn ang="0">
                  <a:pos x="T6" y="T7"/>
                </a:cxn>
              </a:cxnLst>
              <a:rect l="0" t="0" r="r" b="b"/>
              <a:pathLst>
                <a:path w="1194" h="1441">
                  <a:moveTo>
                    <a:pt x="0" y="0"/>
                  </a:moveTo>
                  <a:lnTo>
                    <a:pt x="1194" y="1441"/>
                  </a:lnTo>
                  <a:lnTo>
                    <a:pt x="0" y="1441"/>
                  </a:lnTo>
                  <a:lnTo>
                    <a:pt x="0" y="0"/>
                  </a:lnTo>
                  <a:close/>
                </a:path>
              </a:pathLst>
            </a:custGeom>
            <a:solidFill>
              <a:schemeClr val="accent5"/>
            </a:solidFill>
            <a:ln>
              <a:noFill/>
            </a:ln>
          </p:spPr>
          <p:txBody>
            <a:bodyPr vert="horz" wrap="square" lIns="91440" tIns="45720" rIns="91440" bIns="45720" numCol="1" rtlCol="0" anchor="t" anchorCtr="0" compatLnSpc="1">
              <a:prstTxWarp prst="textNoShape">
                <a:avLst/>
              </a:prstTxWarp>
              <a:noAutofit/>
            </a:bodyPr>
            <a:lstStyle>
              <a:defPPr>
                <a:defRPr lang="fr-FR"/>
              </a:defPPr>
            </a:lstStyle>
            <a:p>
              <a:pPr rtl="0"/>
              <a:endParaRPr lang="fr-FR" dirty="0"/>
            </a:p>
          </p:txBody>
        </p:sp>
      </p:grpSp>
      <p:sp>
        <p:nvSpPr>
          <p:cNvPr id="14" name="Image 2">
            <a:extLst>
              <a:ext uri="{FF2B5EF4-FFF2-40B4-BE49-F238E27FC236}">
                <a16:creationId xmlns:a16="http://schemas.microsoft.com/office/drawing/2014/main" id="{EFFAEAD9-58A9-096B-C6D0-58F7AD08EB20}"/>
              </a:ext>
              <a:ext uri="{C183D7F6-B498-43B3-948B-1728B52AA6E4}">
                <adec:decorative xmlns:adec="http://schemas.microsoft.com/office/drawing/2017/decorative" val="1"/>
              </a:ext>
            </a:extLst>
          </p:cNvPr>
          <p:cNvSpPr/>
          <p:nvPr/>
        </p:nvSpPr>
        <p:spPr>
          <a:xfrm>
            <a:off x="7642518" y="4577658"/>
            <a:ext cx="775021" cy="775021"/>
          </a:xfrm>
          <a:custGeom>
            <a:avLst/>
            <a:gdLst>
              <a:gd name="connsiteX0" fmla="*/ 387511 w 775021"/>
              <a:gd name="connsiteY0" fmla="*/ 775021 h 775021"/>
              <a:gd name="connsiteX1" fmla="*/ 775021 w 775021"/>
              <a:gd name="connsiteY1" fmla="*/ 387511 h 775021"/>
              <a:gd name="connsiteX2" fmla="*/ 387511 w 775021"/>
              <a:gd name="connsiteY2" fmla="*/ 0 h 775021"/>
              <a:gd name="connsiteX3" fmla="*/ 0 w 775021"/>
              <a:gd name="connsiteY3" fmla="*/ 387511 h 775021"/>
              <a:gd name="connsiteX4" fmla="*/ 387511 w 775021"/>
              <a:gd name="connsiteY4" fmla="*/ 775021 h 775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021" h="775021">
                <a:moveTo>
                  <a:pt x="387511" y="775021"/>
                </a:moveTo>
                <a:cubicBezTo>
                  <a:pt x="601527" y="775021"/>
                  <a:pt x="775021" y="601527"/>
                  <a:pt x="775021" y="387511"/>
                </a:cubicBezTo>
                <a:cubicBezTo>
                  <a:pt x="775021" y="173494"/>
                  <a:pt x="601527" y="0"/>
                  <a:pt x="387511" y="0"/>
                </a:cubicBezTo>
                <a:cubicBezTo>
                  <a:pt x="173494" y="0"/>
                  <a:pt x="0" y="173494"/>
                  <a:pt x="0" y="387511"/>
                </a:cubicBezTo>
                <a:cubicBezTo>
                  <a:pt x="0" y="601527"/>
                  <a:pt x="173494" y="775021"/>
                  <a:pt x="387511" y="775021"/>
                </a:cubicBezTo>
                <a:close/>
              </a:path>
            </a:pathLst>
          </a:custGeom>
          <a:solidFill>
            <a:schemeClr val="accent6"/>
          </a:solidFill>
          <a:ln w="3801" cap="flat">
            <a:noFill/>
            <a:prstDash val="solid"/>
            <a:miter/>
          </a:ln>
        </p:spPr>
        <p:txBody>
          <a:bodyPr rtlCol="0" anchor="ctr">
            <a:noAutofit/>
          </a:bodyPr>
          <a:lstStyle>
            <a:defPPr>
              <a:defRPr lang="fr-FR"/>
            </a:defPPr>
          </a:lstStyle>
          <a:p>
            <a:pPr rtl="0"/>
            <a:endParaRPr lang="fr-FR" dirty="0"/>
          </a:p>
        </p:txBody>
      </p:sp>
      <p:sp>
        <p:nvSpPr>
          <p:cNvPr id="2" name="Titre 1">
            <a:extLst>
              <a:ext uri="{FF2B5EF4-FFF2-40B4-BE49-F238E27FC236}">
                <a16:creationId xmlns:a16="http://schemas.microsoft.com/office/drawing/2014/main" id="{9A1CFBBA-B680-A6A7-3C4B-5FEAC4253283}"/>
              </a:ext>
            </a:extLst>
          </p:cNvPr>
          <p:cNvSpPr>
            <a:spLocks noGrp="1"/>
          </p:cNvSpPr>
          <p:nvPr>
            <p:ph type="title" hasCustomPrompt="1"/>
          </p:nvPr>
        </p:nvSpPr>
        <p:spPr>
          <a:xfrm>
            <a:off x="914400" y="1057274"/>
            <a:ext cx="6583680" cy="1531357"/>
          </a:xfrm>
        </p:spPr>
        <p:txBody>
          <a:bodyPr tIns="0" bIns="0" rtlCol="0">
            <a:noAutofit/>
          </a:bodyPr>
          <a:lstStyle>
            <a:lvl1pPr algn="l">
              <a:lnSpc>
                <a:spcPct val="100000"/>
              </a:lnSpc>
              <a:defRPr lang="fr-FR" sz="3600"/>
            </a:lvl1pPr>
          </a:lstStyle>
          <a:p>
            <a:pPr rtl="0"/>
            <a:r>
              <a:rPr lang="fr-FR"/>
              <a:t>Cliquez pour ajouter un titre</a:t>
            </a:r>
          </a:p>
        </p:txBody>
      </p:sp>
      <p:sp>
        <p:nvSpPr>
          <p:cNvPr id="13" name="Espace réservé du contenu 2">
            <a:extLst>
              <a:ext uri="{FF2B5EF4-FFF2-40B4-BE49-F238E27FC236}">
                <a16:creationId xmlns:a16="http://schemas.microsoft.com/office/drawing/2014/main" id="{72386C43-DD10-E892-08AD-D6F4AE9617DD}"/>
              </a:ext>
            </a:extLst>
          </p:cNvPr>
          <p:cNvSpPr>
            <a:spLocks noGrp="1"/>
          </p:cNvSpPr>
          <p:nvPr>
            <p:ph idx="1" hasCustomPrompt="1"/>
          </p:nvPr>
        </p:nvSpPr>
        <p:spPr>
          <a:xfrm>
            <a:off x="914400" y="2834640"/>
            <a:ext cx="6583680" cy="3207344"/>
          </a:xfrm>
        </p:spPr>
        <p:txBody>
          <a:bodyPr lIns="91440" tIns="0" rIns="91440" bIns="0" rtlCol="0">
            <a:normAutofit/>
          </a:bodyPr>
          <a:lstStyle>
            <a:lvl1pPr marL="0" indent="0">
              <a:lnSpc>
                <a:spcPct val="150000"/>
              </a:lnSpc>
              <a:spcBef>
                <a:spcPts val="0"/>
              </a:spcBef>
              <a:buNone/>
              <a:defRPr lang="fr-FR" sz="2400"/>
            </a:lvl1pPr>
            <a:lvl2pPr marL="347472">
              <a:lnSpc>
                <a:spcPct val="150000"/>
              </a:lnSpc>
              <a:spcBef>
                <a:spcPts val="0"/>
              </a:spcBef>
              <a:defRPr lang="fr-FR" sz="2000"/>
            </a:lvl2pPr>
            <a:lvl3pPr marL="685800">
              <a:lnSpc>
                <a:spcPct val="150000"/>
              </a:lnSpc>
              <a:spcBef>
                <a:spcPts val="0"/>
              </a:spcBef>
              <a:defRPr lang="fr-FR" sz="1800"/>
            </a:lvl3pPr>
          </a:lstStyle>
          <a:p>
            <a:pPr lvl="0" rtl="0"/>
            <a:r>
              <a:rPr lang="fr-FR"/>
              <a:t>Cliquer pour ajouter du texte</a:t>
            </a:r>
          </a:p>
          <a:p>
            <a:pPr lvl="1" rtl="0"/>
            <a:r>
              <a:rPr lang="fr-FR"/>
              <a:t>Deuxième niveau</a:t>
            </a:r>
          </a:p>
          <a:p>
            <a:pPr lvl="2" rtl="0"/>
            <a:r>
              <a:rPr lang="fr-FR"/>
              <a:t>Troisième niveau</a:t>
            </a:r>
          </a:p>
        </p:txBody>
      </p:sp>
      <p:sp>
        <p:nvSpPr>
          <p:cNvPr id="3" name="Espace réservé du numéro de diapositive 2">
            <a:extLst>
              <a:ext uri="{FF2B5EF4-FFF2-40B4-BE49-F238E27FC236}">
                <a16:creationId xmlns:a16="http://schemas.microsoft.com/office/drawing/2014/main" id="{71114D1E-7749-DD58-8782-318E4F679DE0}"/>
              </a:ext>
            </a:extLst>
          </p:cNvPr>
          <p:cNvSpPr>
            <a:spLocks noGrp="1"/>
          </p:cNvSpPr>
          <p:nvPr>
            <p:ph type="sldNum" sz="quarter" idx="10"/>
          </p:nvPr>
        </p:nvSpPr>
        <p:spPr>
          <a:xfrm>
            <a:off x="10358437" y="457199"/>
            <a:ext cx="1067589" cy="471489"/>
          </a:xfrm>
        </p:spPr>
        <p:txBody>
          <a:bodyPr rtlCol="0"/>
          <a:lstStyle>
            <a:lvl1pPr>
              <a:defRPr lang="fr-FR" sz="1600">
                <a:latin typeface="+mj-lt"/>
              </a:defRPr>
            </a:lvl1pPr>
          </a:lstStyle>
          <a:p>
            <a:pPr rtl="0"/>
            <a:fld id="{48F63A3B-78C7-47BE-AE5E-E10140E04643}" type="slidenum">
              <a:rPr lang="fr-FR" smtClean="0"/>
              <a:pPr/>
              <a:t>‹N°›</a:t>
            </a:fld>
            <a:endParaRPr lang="fr-FR" dirty="0"/>
          </a:p>
        </p:txBody>
      </p:sp>
    </p:spTree>
    <p:extLst>
      <p:ext uri="{BB962C8B-B14F-4D97-AF65-F5344CB8AC3E}">
        <p14:creationId xmlns:p14="http://schemas.microsoft.com/office/powerpoint/2010/main" val="11800195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troduction 2">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537D12D-0FCA-3396-988D-452D3D526E3D}"/>
              </a:ext>
              <a:ext uri="{C183D7F6-B498-43B3-948B-1728B52AA6E4}">
                <adec:decorative xmlns:adec="http://schemas.microsoft.com/office/drawing/2017/decorative" val="1"/>
              </a:ext>
            </a:extLst>
          </p:cNvPr>
          <p:cNvSpPr/>
          <p:nvPr userDrawn="1"/>
        </p:nvSpPr>
        <p:spPr>
          <a:xfrm>
            <a:off x="-24064" y="3390900"/>
            <a:ext cx="12216063" cy="34671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sz="450" dirty="0"/>
          </a:p>
        </p:txBody>
      </p:sp>
      <p:sp>
        <p:nvSpPr>
          <p:cNvPr id="6" name="Rectangle 5">
            <a:extLst>
              <a:ext uri="{FF2B5EF4-FFF2-40B4-BE49-F238E27FC236}">
                <a16:creationId xmlns:a16="http://schemas.microsoft.com/office/drawing/2014/main" id="{11710CE8-8A83-C0D3-623E-AFCC6C6A2930}"/>
              </a:ext>
              <a:ext uri="{C183D7F6-B498-43B3-948B-1728B52AA6E4}">
                <adec:decorative xmlns:adec="http://schemas.microsoft.com/office/drawing/2017/decorative" val="1"/>
              </a:ext>
            </a:extLst>
          </p:cNvPr>
          <p:cNvSpPr/>
          <p:nvPr userDrawn="1"/>
        </p:nvSpPr>
        <p:spPr>
          <a:xfrm>
            <a:off x="443346" y="332509"/>
            <a:ext cx="11305309" cy="602672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sz="1600" dirty="0"/>
          </a:p>
        </p:txBody>
      </p:sp>
      <p:grpSp>
        <p:nvGrpSpPr>
          <p:cNvPr id="18" name="Groupe 17">
            <a:extLst>
              <a:ext uri="{FF2B5EF4-FFF2-40B4-BE49-F238E27FC236}">
                <a16:creationId xmlns:a16="http://schemas.microsoft.com/office/drawing/2014/main" id="{7AA66C80-37C3-6D28-7564-733A30B2CD8D}"/>
              </a:ext>
              <a:ext uri="{C183D7F6-B498-43B3-948B-1728B52AA6E4}">
                <adec:decorative xmlns:adec="http://schemas.microsoft.com/office/drawing/2017/decorative" val="1"/>
              </a:ext>
            </a:extLst>
          </p:cNvPr>
          <p:cNvGrpSpPr/>
          <p:nvPr userDrawn="1"/>
        </p:nvGrpSpPr>
        <p:grpSpPr>
          <a:xfrm flipH="1">
            <a:off x="9353550" y="0"/>
            <a:ext cx="2838450" cy="2857958"/>
            <a:chOff x="0" y="0"/>
            <a:chExt cx="2838450" cy="2857958"/>
          </a:xfrm>
        </p:grpSpPr>
        <p:sp>
          <p:nvSpPr>
            <p:cNvPr id="12" name="Freeform: Forme 28">
              <a:extLst>
                <a:ext uri="{FF2B5EF4-FFF2-40B4-BE49-F238E27FC236}">
                  <a16:creationId xmlns:a16="http://schemas.microsoft.com/office/drawing/2014/main" id="{D9DB7C23-E0CF-A75F-BFFD-4E7679AF4AD5}"/>
                </a:ext>
                <a:ext uri="{C183D7F6-B498-43B3-948B-1728B52AA6E4}">
                  <adec:decorative xmlns:adec="http://schemas.microsoft.com/office/drawing/2017/decorative" val="1"/>
                </a:ext>
              </a:extLst>
            </p:cNvPr>
            <p:cNvSpPr/>
            <p:nvPr userDrawn="1"/>
          </p:nvSpPr>
          <p:spPr>
            <a:xfrm>
              <a:off x="0" y="0"/>
              <a:ext cx="2838450" cy="2857958"/>
            </a:xfrm>
            <a:custGeom>
              <a:avLst/>
              <a:gdLst>
                <a:gd name="connsiteX0" fmla="*/ 1971005 w 2838450"/>
                <a:gd name="connsiteY0" fmla="*/ 0 h 2857958"/>
                <a:gd name="connsiteX1" fmla="*/ 2838450 w 2838450"/>
                <a:gd name="connsiteY1" fmla="*/ 0 h 2857958"/>
                <a:gd name="connsiteX2" fmla="*/ 2838450 w 2838450"/>
                <a:gd name="connsiteY2" fmla="*/ 7240 h 2857958"/>
                <a:gd name="connsiteX3" fmla="*/ 278890 w 2838450"/>
                <a:gd name="connsiteY3" fmla="*/ 2843883 h 2857958"/>
                <a:gd name="connsiteX4" fmla="*/ 0 w 2838450"/>
                <a:gd name="connsiteY4" fmla="*/ 2857958 h 2857958"/>
                <a:gd name="connsiteX5" fmla="*/ 0 w 2838450"/>
                <a:gd name="connsiteY5" fmla="*/ 1990580 h 2857958"/>
                <a:gd name="connsiteX6" fmla="*/ 190293 w 2838450"/>
                <a:gd name="connsiteY6" fmla="*/ 1980883 h 2857958"/>
                <a:gd name="connsiteX7" fmla="*/ 1960910 w 2838450"/>
                <a:gd name="connsiteY7" fmla="*/ 200390 h 285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38450" h="2857958">
                  <a:moveTo>
                    <a:pt x="1971005" y="0"/>
                  </a:moveTo>
                  <a:lnTo>
                    <a:pt x="2838450" y="0"/>
                  </a:lnTo>
                  <a:lnTo>
                    <a:pt x="2838450" y="7240"/>
                  </a:lnTo>
                  <a:cubicBezTo>
                    <a:pt x="2838450" y="1484015"/>
                    <a:pt x="1716931" y="2697914"/>
                    <a:pt x="278890" y="2843883"/>
                  </a:cubicBezTo>
                  <a:lnTo>
                    <a:pt x="0" y="2857958"/>
                  </a:lnTo>
                  <a:lnTo>
                    <a:pt x="0" y="1990580"/>
                  </a:lnTo>
                  <a:lnTo>
                    <a:pt x="190293" y="1980883"/>
                  </a:lnTo>
                  <a:cubicBezTo>
                    <a:pt x="1124600" y="1885128"/>
                    <a:pt x="1866185" y="1135788"/>
                    <a:pt x="1960910" y="200390"/>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noAutofit/>
            </a:bodyPr>
            <a:lstStyle>
              <a:defPPr>
                <a:defRPr lang="fr-FR"/>
              </a:defPPr>
            </a:lstStyle>
            <a:p>
              <a:pPr lvl="0" rtl="0"/>
              <a:endParaRPr lang="fr-FR" dirty="0"/>
            </a:p>
          </p:txBody>
        </p:sp>
        <p:sp>
          <p:nvSpPr>
            <p:cNvPr id="15" name="Freeform: Forme 15">
              <a:extLst>
                <a:ext uri="{FF2B5EF4-FFF2-40B4-BE49-F238E27FC236}">
                  <a16:creationId xmlns:a16="http://schemas.microsoft.com/office/drawing/2014/main" id="{4D62A0CC-A0CE-403A-A167-27225B2C6083}"/>
                </a:ext>
                <a:ext uri="{C183D7F6-B498-43B3-948B-1728B52AA6E4}">
                  <adec:decorative xmlns:adec="http://schemas.microsoft.com/office/drawing/2017/decorative" val="1"/>
                </a:ext>
              </a:extLst>
            </p:cNvPr>
            <p:cNvSpPr/>
            <p:nvPr userDrawn="1"/>
          </p:nvSpPr>
          <p:spPr>
            <a:xfrm>
              <a:off x="1" y="1"/>
              <a:ext cx="1003449" cy="1013015"/>
            </a:xfrm>
            <a:custGeom>
              <a:avLst/>
              <a:gdLst>
                <a:gd name="connsiteX0" fmla="*/ 0 w 1003449"/>
                <a:gd name="connsiteY0" fmla="*/ 0 h 1013015"/>
                <a:gd name="connsiteX1" fmla="*/ 1003449 w 1003449"/>
                <a:gd name="connsiteY1" fmla="*/ 0 h 1013015"/>
                <a:gd name="connsiteX2" fmla="*/ 998306 w 1003449"/>
                <a:gd name="connsiteY2" fmla="*/ 100639 h 1013015"/>
                <a:gd name="connsiteX3" fmla="*/ 90663 w 1003449"/>
                <a:gd name="connsiteY3" fmla="*/ 1008380 h 1013015"/>
                <a:gd name="connsiteX4" fmla="*/ 0 w 1003449"/>
                <a:gd name="connsiteY4" fmla="*/ 1013015 h 10130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3449" h="1013015">
                  <a:moveTo>
                    <a:pt x="0" y="0"/>
                  </a:moveTo>
                  <a:lnTo>
                    <a:pt x="1003449" y="0"/>
                  </a:lnTo>
                  <a:lnTo>
                    <a:pt x="998306" y="100639"/>
                  </a:lnTo>
                  <a:cubicBezTo>
                    <a:pt x="949402" y="576784"/>
                    <a:pt x="566756" y="959471"/>
                    <a:pt x="90663" y="1008380"/>
                  </a:cubicBezTo>
                  <a:lnTo>
                    <a:pt x="0" y="1013015"/>
                  </a:lnTo>
                  <a:close/>
                </a:path>
              </a:pathLst>
            </a:custGeom>
            <a:solidFill>
              <a:schemeClr val="bg1"/>
            </a:solidFill>
            <a:ln>
              <a:noFill/>
            </a:ln>
          </p:spPr>
          <p:txBody>
            <a:bodyPr vert="horz" wrap="square" lIns="91440" tIns="45720" rIns="91440" bIns="45720" numCol="1" rtlCol="0" anchor="t" anchorCtr="0" compatLnSpc="1">
              <a:prstTxWarp prst="textNoShape">
                <a:avLst/>
              </a:prstTxWarp>
              <a:noAutofit/>
            </a:bodyPr>
            <a:lstStyle>
              <a:defPPr>
                <a:defRPr lang="fr-FR"/>
              </a:defPPr>
            </a:lstStyle>
            <a:p>
              <a:pPr lvl="0" rtl="0"/>
              <a:endParaRPr lang="fr-FR" dirty="0">
                <a:solidFill>
                  <a:schemeClr val="tx1"/>
                </a:solidFill>
              </a:endParaRPr>
            </a:p>
          </p:txBody>
        </p:sp>
        <p:sp>
          <p:nvSpPr>
            <p:cNvPr id="16" name="Image 2">
              <a:extLst>
                <a:ext uri="{FF2B5EF4-FFF2-40B4-BE49-F238E27FC236}">
                  <a16:creationId xmlns:a16="http://schemas.microsoft.com/office/drawing/2014/main" id="{F8AD83DA-A293-6D56-F606-7C98C403A3F7}"/>
                </a:ext>
                <a:ext uri="{C183D7F6-B498-43B3-948B-1728B52AA6E4}">
                  <adec:decorative xmlns:adec="http://schemas.microsoft.com/office/drawing/2017/decorative" val="1"/>
                </a:ext>
              </a:extLst>
            </p:cNvPr>
            <p:cNvSpPr/>
            <p:nvPr userDrawn="1"/>
          </p:nvSpPr>
          <p:spPr>
            <a:xfrm>
              <a:off x="1458332" y="590133"/>
              <a:ext cx="775021" cy="775021"/>
            </a:xfrm>
            <a:custGeom>
              <a:avLst/>
              <a:gdLst>
                <a:gd name="connsiteX0" fmla="*/ 387511 w 775021"/>
                <a:gd name="connsiteY0" fmla="*/ 775021 h 775021"/>
                <a:gd name="connsiteX1" fmla="*/ 775021 w 775021"/>
                <a:gd name="connsiteY1" fmla="*/ 387511 h 775021"/>
                <a:gd name="connsiteX2" fmla="*/ 387511 w 775021"/>
                <a:gd name="connsiteY2" fmla="*/ 0 h 775021"/>
                <a:gd name="connsiteX3" fmla="*/ 0 w 775021"/>
                <a:gd name="connsiteY3" fmla="*/ 387511 h 775021"/>
                <a:gd name="connsiteX4" fmla="*/ 387511 w 775021"/>
                <a:gd name="connsiteY4" fmla="*/ 775021 h 775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021" h="775021">
                  <a:moveTo>
                    <a:pt x="387511" y="775021"/>
                  </a:moveTo>
                  <a:cubicBezTo>
                    <a:pt x="601527" y="775021"/>
                    <a:pt x="775021" y="601527"/>
                    <a:pt x="775021" y="387511"/>
                  </a:cubicBezTo>
                  <a:cubicBezTo>
                    <a:pt x="775021" y="173494"/>
                    <a:pt x="601527" y="0"/>
                    <a:pt x="387511" y="0"/>
                  </a:cubicBezTo>
                  <a:cubicBezTo>
                    <a:pt x="173494" y="0"/>
                    <a:pt x="0" y="173494"/>
                    <a:pt x="0" y="387511"/>
                  </a:cubicBezTo>
                  <a:cubicBezTo>
                    <a:pt x="0" y="601527"/>
                    <a:pt x="173494" y="775021"/>
                    <a:pt x="387511" y="775021"/>
                  </a:cubicBezTo>
                  <a:close/>
                </a:path>
              </a:pathLst>
            </a:custGeom>
            <a:solidFill>
              <a:schemeClr val="accent6"/>
            </a:solidFill>
            <a:ln w="3801" cap="flat">
              <a:noFill/>
              <a:prstDash val="solid"/>
              <a:miter/>
            </a:ln>
          </p:spPr>
          <p:txBody>
            <a:bodyPr rtlCol="0" anchor="ctr"/>
            <a:lstStyle>
              <a:defPPr>
                <a:defRPr lang="fr-FR"/>
              </a:defPPr>
            </a:lstStyle>
            <a:p>
              <a:pPr rtl="0"/>
              <a:endParaRPr lang="fr-FR" dirty="0"/>
            </a:p>
          </p:txBody>
        </p:sp>
      </p:grpSp>
      <p:sp>
        <p:nvSpPr>
          <p:cNvPr id="2" name="Titre 1"/>
          <p:cNvSpPr>
            <a:spLocks noGrp="1"/>
          </p:cNvSpPr>
          <p:nvPr userDrawn="1">
            <p:ph type="title" hasCustomPrompt="1"/>
          </p:nvPr>
        </p:nvSpPr>
        <p:spPr>
          <a:xfrm>
            <a:off x="5702441" y="1061623"/>
            <a:ext cx="5723586" cy="4739104"/>
          </a:xfrm>
        </p:spPr>
        <p:txBody>
          <a:bodyPr tIns="0" bIns="0" rtlCol="0" anchor="ctr">
            <a:noAutofit/>
          </a:bodyPr>
          <a:lstStyle>
            <a:lvl1pPr algn="l">
              <a:lnSpc>
                <a:spcPct val="100000"/>
              </a:lnSpc>
              <a:defRPr lang="fr-FR" sz="3600" b="1"/>
            </a:lvl1pPr>
          </a:lstStyle>
          <a:p>
            <a:pPr rtl="0"/>
            <a:r>
              <a:rPr lang="fr-FR"/>
              <a:t>Cliquez pour ajouter un titre</a:t>
            </a:r>
          </a:p>
        </p:txBody>
      </p:sp>
      <p:sp>
        <p:nvSpPr>
          <p:cNvPr id="8" name="Espace réservé d’image 7">
            <a:extLst>
              <a:ext uri="{FF2B5EF4-FFF2-40B4-BE49-F238E27FC236}">
                <a16:creationId xmlns:a16="http://schemas.microsoft.com/office/drawing/2014/main" id="{E979AC40-7C15-9431-5B1A-415655A7FC05}"/>
              </a:ext>
            </a:extLst>
          </p:cNvPr>
          <p:cNvSpPr>
            <a:spLocks noGrp="1"/>
          </p:cNvSpPr>
          <p:nvPr>
            <p:ph type="pic" sz="quarter" idx="11" hasCustomPrompt="1"/>
          </p:nvPr>
        </p:nvSpPr>
        <p:spPr>
          <a:xfrm>
            <a:off x="443345" y="0"/>
            <a:ext cx="4344695" cy="6359525"/>
          </a:xfrm>
        </p:spPr>
        <p:txBody>
          <a:bodyPr rtlCol="0">
            <a:normAutofit/>
          </a:bodyPr>
          <a:lstStyle>
            <a:lvl1pPr marL="0" indent="0">
              <a:buNone/>
              <a:defRPr lang="fr-FR" sz="1800"/>
            </a:lvl1pPr>
          </a:lstStyle>
          <a:p>
            <a:pPr lvl="0" rtl="0"/>
            <a:r>
              <a:rPr lang="fr-FR"/>
              <a:t>Cliquez ici pour ajouter une image.</a:t>
            </a:r>
          </a:p>
        </p:txBody>
      </p:sp>
    </p:spTree>
    <p:extLst>
      <p:ext uri="{BB962C8B-B14F-4D97-AF65-F5344CB8AC3E}">
        <p14:creationId xmlns:p14="http://schemas.microsoft.com/office/powerpoint/2010/main" val="19787597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En-tête de section">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86F8B46B-EF6E-BC12-09E2-0F3B779197B4}"/>
              </a:ext>
              <a:ext uri="{C183D7F6-B498-43B3-948B-1728B52AA6E4}">
                <adec:decorative xmlns:adec="http://schemas.microsoft.com/office/drawing/2017/decorative" val="1"/>
              </a:ext>
            </a:extLst>
          </p:cNvPr>
          <p:cNvSpPr/>
          <p:nvPr userDrawn="1"/>
        </p:nvSpPr>
        <p:spPr>
          <a:xfrm>
            <a:off x="-24064" y="-400"/>
            <a:ext cx="12216063" cy="34671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sz="450" dirty="0"/>
          </a:p>
        </p:txBody>
      </p:sp>
      <p:sp>
        <p:nvSpPr>
          <p:cNvPr id="22" name="Rectangle 21">
            <a:extLst>
              <a:ext uri="{FF2B5EF4-FFF2-40B4-BE49-F238E27FC236}">
                <a16:creationId xmlns:a16="http://schemas.microsoft.com/office/drawing/2014/main" id="{5D7B4F11-E150-473B-98F5-6E6AC9646863}"/>
              </a:ext>
              <a:ext uri="{C183D7F6-B498-43B3-948B-1728B52AA6E4}">
                <adec:decorative xmlns:adec="http://schemas.microsoft.com/office/drawing/2017/decorative" val="1"/>
              </a:ext>
            </a:extLst>
          </p:cNvPr>
          <p:cNvSpPr/>
          <p:nvPr userDrawn="1"/>
        </p:nvSpPr>
        <p:spPr>
          <a:xfrm>
            <a:off x="443346" y="420493"/>
            <a:ext cx="11305309" cy="602672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sz="1600" dirty="0"/>
          </a:p>
        </p:txBody>
      </p:sp>
      <p:sp>
        <p:nvSpPr>
          <p:cNvPr id="36" name="Forme libre 35">
            <a:extLst>
              <a:ext uri="{FF2B5EF4-FFF2-40B4-BE49-F238E27FC236}">
                <a16:creationId xmlns:a16="http://schemas.microsoft.com/office/drawing/2014/main" id="{A8E2FA61-C047-21BB-AA50-F84AD7685498}"/>
              </a:ext>
              <a:ext uri="{C183D7F6-B498-43B3-948B-1728B52AA6E4}">
                <adec:decorative xmlns:adec="http://schemas.microsoft.com/office/drawing/2017/decorative" val="1"/>
              </a:ext>
            </a:extLst>
          </p:cNvPr>
          <p:cNvSpPr/>
          <p:nvPr userDrawn="1"/>
        </p:nvSpPr>
        <p:spPr>
          <a:xfrm rot="16200000">
            <a:off x="5760023" y="3764463"/>
            <a:ext cx="2812357" cy="3394143"/>
          </a:xfrm>
          <a:custGeom>
            <a:avLst/>
            <a:gdLst>
              <a:gd name="connsiteX0" fmla="*/ 0 w 2812357"/>
              <a:gd name="connsiteY0" fmla="*/ 0 h 3394143"/>
              <a:gd name="connsiteX1" fmla="*/ 2812357 w 2812357"/>
              <a:gd name="connsiteY1" fmla="*/ 3394143 h 3394143"/>
              <a:gd name="connsiteX2" fmla="*/ 0 w 2812357"/>
              <a:gd name="connsiteY2" fmla="*/ 3394143 h 3394143"/>
            </a:gdLst>
            <a:ahLst/>
            <a:cxnLst>
              <a:cxn ang="0">
                <a:pos x="connsiteX0" y="connsiteY0"/>
              </a:cxn>
              <a:cxn ang="0">
                <a:pos x="connsiteX1" y="connsiteY1"/>
              </a:cxn>
              <a:cxn ang="0">
                <a:pos x="connsiteX2" y="connsiteY2"/>
              </a:cxn>
            </a:cxnLst>
            <a:rect l="l" t="t" r="r" b="b"/>
            <a:pathLst>
              <a:path w="2812357" h="3394143">
                <a:moveTo>
                  <a:pt x="0" y="0"/>
                </a:moveTo>
                <a:lnTo>
                  <a:pt x="2812357" y="3394143"/>
                </a:lnTo>
                <a:lnTo>
                  <a:pt x="0" y="3394143"/>
                </a:lnTo>
                <a:close/>
              </a:path>
            </a:pathLst>
          </a:custGeom>
          <a:solidFill>
            <a:schemeClr val="accent4">
              <a:lumMod val="40000"/>
              <a:lumOff val="60000"/>
              <a:alpha val="50000"/>
            </a:schemeClr>
          </a:solidFill>
          <a:ln>
            <a:noFill/>
          </a:ln>
        </p:spPr>
        <p:txBody>
          <a:bodyPr vert="horz" wrap="square" lIns="91440" tIns="45720" rIns="91440" bIns="45720" numCol="1" rtlCol="0" anchor="t" anchorCtr="0" compatLnSpc="1">
            <a:prstTxWarp prst="textNoShape">
              <a:avLst/>
            </a:prstTxWarp>
            <a:noAutofit/>
          </a:bodyPr>
          <a:lstStyle>
            <a:defPPr>
              <a:defRPr lang="fr-FR"/>
            </a:defPPr>
          </a:lstStyle>
          <a:p>
            <a:pPr lvl="0" rtl="0"/>
            <a:endParaRPr lang="fr-FR" dirty="0">
              <a:solidFill>
                <a:schemeClr val="tx1"/>
              </a:solidFill>
            </a:endParaRPr>
          </a:p>
        </p:txBody>
      </p:sp>
      <p:sp>
        <p:nvSpPr>
          <p:cNvPr id="33" name="Forme libre 32">
            <a:extLst>
              <a:ext uri="{FF2B5EF4-FFF2-40B4-BE49-F238E27FC236}">
                <a16:creationId xmlns:a16="http://schemas.microsoft.com/office/drawing/2014/main" id="{1A2791BA-760E-9FA5-8743-D0B699FC9835}"/>
              </a:ext>
              <a:ext uri="{C183D7F6-B498-43B3-948B-1728B52AA6E4}">
                <adec:decorative xmlns:adec="http://schemas.microsoft.com/office/drawing/2017/decorative" val="1"/>
              </a:ext>
            </a:extLst>
          </p:cNvPr>
          <p:cNvSpPr/>
          <p:nvPr userDrawn="1"/>
        </p:nvSpPr>
        <p:spPr>
          <a:xfrm>
            <a:off x="0" y="3463854"/>
            <a:ext cx="435241" cy="3394146"/>
          </a:xfrm>
          <a:custGeom>
            <a:avLst/>
            <a:gdLst>
              <a:gd name="connsiteX0" fmla="*/ 435241 w 435241"/>
              <a:gd name="connsiteY0" fmla="*/ 0 h 3394146"/>
              <a:gd name="connsiteX1" fmla="*/ 435241 w 435241"/>
              <a:gd name="connsiteY1" fmla="*/ 3394146 h 3394146"/>
              <a:gd name="connsiteX2" fmla="*/ 0 w 435241"/>
              <a:gd name="connsiteY2" fmla="*/ 3394146 h 3394146"/>
              <a:gd name="connsiteX3" fmla="*/ 0 w 435241"/>
              <a:gd name="connsiteY3" fmla="*/ 523525 h 3394146"/>
            </a:gdLst>
            <a:ahLst/>
            <a:cxnLst>
              <a:cxn ang="0">
                <a:pos x="connsiteX0" y="connsiteY0"/>
              </a:cxn>
              <a:cxn ang="0">
                <a:pos x="connsiteX1" y="connsiteY1"/>
              </a:cxn>
              <a:cxn ang="0">
                <a:pos x="connsiteX2" y="connsiteY2"/>
              </a:cxn>
              <a:cxn ang="0">
                <a:pos x="connsiteX3" y="connsiteY3"/>
              </a:cxn>
            </a:cxnLst>
            <a:rect l="l" t="t" r="r" b="b"/>
            <a:pathLst>
              <a:path w="435241" h="3394146">
                <a:moveTo>
                  <a:pt x="435241" y="0"/>
                </a:moveTo>
                <a:lnTo>
                  <a:pt x="435241" y="3394146"/>
                </a:lnTo>
                <a:lnTo>
                  <a:pt x="0" y="3394146"/>
                </a:lnTo>
                <a:lnTo>
                  <a:pt x="0" y="523525"/>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lvl="0" algn="ctr" rtl="0"/>
            <a:endParaRPr lang="fr-FR" dirty="0"/>
          </a:p>
        </p:txBody>
      </p:sp>
      <p:sp>
        <p:nvSpPr>
          <p:cNvPr id="4" name="Titre 1">
            <a:extLst>
              <a:ext uri="{FF2B5EF4-FFF2-40B4-BE49-F238E27FC236}">
                <a16:creationId xmlns:a16="http://schemas.microsoft.com/office/drawing/2014/main" id="{8D6A03F2-8C7B-D33B-0E8F-24D4800D5C01}"/>
              </a:ext>
            </a:extLst>
          </p:cNvPr>
          <p:cNvSpPr>
            <a:spLocks noGrp="1"/>
          </p:cNvSpPr>
          <p:nvPr userDrawn="1">
            <p:ph type="title" hasCustomPrompt="1"/>
          </p:nvPr>
        </p:nvSpPr>
        <p:spPr>
          <a:xfrm>
            <a:off x="914400" y="1057275"/>
            <a:ext cx="5259554" cy="2495028"/>
          </a:xfrm>
        </p:spPr>
        <p:txBody>
          <a:bodyPr tIns="0" bIns="0" rtlCol="0">
            <a:noAutofit/>
          </a:bodyPr>
          <a:lstStyle>
            <a:lvl1pPr algn="l">
              <a:lnSpc>
                <a:spcPct val="100000"/>
              </a:lnSpc>
              <a:defRPr lang="fr-FR" sz="3600"/>
            </a:lvl1pPr>
          </a:lstStyle>
          <a:p>
            <a:pPr rtl="0"/>
            <a:r>
              <a:rPr lang="fr-FR"/>
              <a:t>Cliquer pour ajouter du texte</a:t>
            </a:r>
          </a:p>
        </p:txBody>
      </p:sp>
      <p:sp>
        <p:nvSpPr>
          <p:cNvPr id="5" name="Espace réservé du contenu 2">
            <a:extLst>
              <a:ext uri="{FF2B5EF4-FFF2-40B4-BE49-F238E27FC236}">
                <a16:creationId xmlns:a16="http://schemas.microsoft.com/office/drawing/2014/main" id="{C51465C6-2CDE-B5BF-F22E-CBDD44E86CFC}"/>
              </a:ext>
            </a:extLst>
          </p:cNvPr>
          <p:cNvSpPr>
            <a:spLocks noGrp="1"/>
          </p:cNvSpPr>
          <p:nvPr userDrawn="1">
            <p:ph idx="1" hasCustomPrompt="1"/>
          </p:nvPr>
        </p:nvSpPr>
        <p:spPr>
          <a:xfrm>
            <a:off x="914400" y="3808750"/>
            <a:ext cx="5259554" cy="2233233"/>
          </a:xfrm>
        </p:spPr>
        <p:txBody>
          <a:bodyPr lIns="91440" tIns="0" rIns="91440" bIns="0" rtlCol="0">
            <a:normAutofit/>
          </a:bodyPr>
          <a:lstStyle>
            <a:lvl1pPr marL="0" indent="0">
              <a:lnSpc>
                <a:spcPct val="100000"/>
              </a:lnSpc>
              <a:spcBef>
                <a:spcPts val="0"/>
              </a:spcBef>
              <a:buNone/>
              <a:defRPr lang="fr-FR" sz="2400"/>
            </a:lvl1pPr>
            <a:lvl2pPr marL="347472">
              <a:lnSpc>
                <a:spcPct val="100000"/>
              </a:lnSpc>
              <a:spcBef>
                <a:spcPts val="0"/>
              </a:spcBef>
              <a:defRPr lang="fr-FR" sz="2400"/>
            </a:lvl2pPr>
            <a:lvl3pPr marL="685800">
              <a:lnSpc>
                <a:spcPct val="100000"/>
              </a:lnSpc>
              <a:spcBef>
                <a:spcPts val="0"/>
              </a:spcBef>
              <a:defRPr lang="fr-FR" sz="2400"/>
            </a:lvl3pPr>
          </a:lstStyle>
          <a:p>
            <a:pPr lvl="0" rtl="0"/>
            <a:r>
              <a:rPr lang="fr-FR"/>
              <a:t>Cliquer pour ajouter du texte</a:t>
            </a:r>
          </a:p>
          <a:p>
            <a:pPr lvl="1" rtl="0"/>
            <a:r>
              <a:rPr lang="fr-FR"/>
              <a:t>Deuxième niveau</a:t>
            </a:r>
          </a:p>
          <a:p>
            <a:pPr lvl="2" rtl="0"/>
            <a:r>
              <a:rPr lang="fr-FR"/>
              <a:t>Troisième niveau</a:t>
            </a:r>
          </a:p>
        </p:txBody>
      </p:sp>
      <p:sp>
        <p:nvSpPr>
          <p:cNvPr id="52" name="Espace réservé d’image 7">
            <a:extLst>
              <a:ext uri="{FF2B5EF4-FFF2-40B4-BE49-F238E27FC236}">
                <a16:creationId xmlns:a16="http://schemas.microsoft.com/office/drawing/2014/main" id="{55126063-BDEE-A1AB-FDAE-DD9B98CACDA8}"/>
              </a:ext>
            </a:extLst>
          </p:cNvPr>
          <p:cNvSpPr>
            <a:spLocks noGrp="1"/>
          </p:cNvSpPr>
          <p:nvPr>
            <p:ph type="pic" sz="quarter" idx="11" hasCustomPrompt="1"/>
          </p:nvPr>
        </p:nvSpPr>
        <p:spPr>
          <a:xfrm>
            <a:off x="7414194" y="410780"/>
            <a:ext cx="4344695" cy="6447220"/>
          </a:xfrm>
          <a:solidFill>
            <a:schemeClr val="accent3"/>
          </a:solidFill>
        </p:spPr>
        <p:txBody>
          <a:bodyPr rtlCol="0">
            <a:normAutofit/>
          </a:bodyPr>
          <a:lstStyle>
            <a:lvl1pPr marL="0" indent="0">
              <a:buNone/>
              <a:defRPr lang="fr-FR" sz="1800"/>
            </a:lvl1pPr>
          </a:lstStyle>
          <a:p>
            <a:pPr lvl="0" rtl="0"/>
            <a:r>
              <a:rPr lang="fr-FR"/>
              <a:t>Cliquez ici pour ajouter une image.</a:t>
            </a:r>
          </a:p>
        </p:txBody>
      </p:sp>
    </p:spTree>
    <p:extLst>
      <p:ext uri="{BB962C8B-B14F-4D97-AF65-F5344CB8AC3E}">
        <p14:creationId xmlns:p14="http://schemas.microsoft.com/office/powerpoint/2010/main" val="41327266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itation">
    <p:spTree>
      <p:nvGrpSpPr>
        <p:cNvPr id="1" name=""/>
        <p:cNvGrpSpPr/>
        <p:nvPr/>
      </p:nvGrpSpPr>
      <p:grpSpPr>
        <a:xfrm>
          <a:off x="0" y="0"/>
          <a:ext cx="0" cy="0"/>
          <a:chOff x="0" y="0"/>
          <a:chExt cx="0" cy="0"/>
        </a:xfrm>
      </p:grpSpPr>
      <p:sp>
        <p:nvSpPr>
          <p:cNvPr id="32" name="Image 1">
            <a:extLst>
              <a:ext uri="{FF2B5EF4-FFF2-40B4-BE49-F238E27FC236}">
                <a16:creationId xmlns:a16="http://schemas.microsoft.com/office/drawing/2014/main" id="{2A3EC91E-4089-D366-06D3-3E66F93DFAF3}"/>
              </a:ext>
              <a:ext uri="{C183D7F6-B498-43B3-948B-1728B52AA6E4}">
                <adec:decorative xmlns:adec="http://schemas.microsoft.com/office/drawing/2017/decorative" val="1"/>
              </a:ext>
            </a:extLst>
          </p:cNvPr>
          <p:cNvSpPr/>
          <p:nvPr/>
        </p:nvSpPr>
        <p:spPr>
          <a:xfrm>
            <a:off x="-7117" y="0"/>
            <a:ext cx="2550985" cy="6858000"/>
          </a:xfrm>
          <a:custGeom>
            <a:avLst/>
            <a:gdLst>
              <a:gd name="connsiteX0" fmla="*/ 2550985 w 2550985"/>
              <a:gd name="connsiteY0" fmla="*/ 0 h 6858000"/>
              <a:gd name="connsiteX1" fmla="*/ 0 w 2550985"/>
              <a:gd name="connsiteY1" fmla="*/ 0 h 6858000"/>
              <a:gd name="connsiteX2" fmla="*/ 0 w 2550985"/>
              <a:gd name="connsiteY2" fmla="*/ 6858000 h 6858000"/>
              <a:gd name="connsiteX3" fmla="*/ 2550985 w 2550985"/>
              <a:gd name="connsiteY3" fmla="*/ 6858000 h 6858000"/>
              <a:gd name="connsiteX4" fmla="*/ 2550985 w 2550985"/>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0985" h="6858000">
                <a:moveTo>
                  <a:pt x="2550985" y="0"/>
                </a:moveTo>
                <a:lnTo>
                  <a:pt x="0" y="0"/>
                </a:lnTo>
                <a:lnTo>
                  <a:pt x="0" y="6858000"/>
                </a:lnTo>
                <a:lnTo>
                  <a:pt x="2550985" y="6858000"/>
                </a:lnTo>
                <a:lnTo>
                  <a:pt x="2550985" y="0"/>
                </a:lnTo>
                <a:close/>
              </a:path>
            </a:pathLst>
          </a:custGeom>
          <a:solidFill>
            <a:schemeClr val="accent4"/>
          </a:solidFill>
          <a:ln w="7045" cap="flat">
            <a:noFill/>
            <a:prstDash val="solid"/>
            <a:miter/>
          </a:ln>
        </p:spPr>
        <p:txBody>
          <a:bodyPr rtlCol="0" anchor="ctr">
            <a:noAutofit/>
          </a:bodyPr>
          <a:lstStyle>
            <a:defPPr>
              <a:defRPr lang="fr-FR"/>
            </a:defPPr>
          </a:lstStyle>
          <a:p>
            <a:pPr rtl="0"/>
            <a:endParaRPr lang="fr-FR" dirty="0"/>
          </a:p>
        </p:txBody>
      </p:sp>
      <p:sp>
        <p:nvSpPr>
          <p:cNvPr id="53" name="Freeform: Forme 52">
            <a:extLst>
              <a:ext uri="{FF2B5EF4-FFF2-40B4-BE49-F238E27FC236}">
                <a16:creationId xmlns:a16="http://schemas.microsoft.com/office/drawing/2014/main" id="{70F595E1-C910-3710-90E9-AF5FFCE05861}"/>
              </a:ext>
              <a:ext uri="{C183D7F6-B498-43B3-948B-1728B52AA6E4}">
                <adec:decorative xmlns:adec="http://schemas.microsoft.com/office/drawing/2017/decorative" val="1"/>
              </a:ext>
            </a:extLst>
          </p:cNvPr>
          <p:cNvSpPr/>
          <p:nvPr userDrawn="1"/>
        </p:nvSpPr>
        <p:spPr>
          <a:xfrm>
            <a:off x="-9415" y="0"/>
            <a:ext cx="2548591" cy="2555628"/>
          </a:xfrm>
          <a:custGeom>
            <a:avLst/>
            <a:gdLst>
              <a:gd name="connsiteX0" fmla="*/ 138643 w 2548591"/>
              <a:gd name="connsiteY0" fmla="*/ 1 h 2555628"/>
              <a:gd name="connsiteX1" fmla="*/ 163874 w 2548591"/>
              <a:gd name="connsiteY1" fmla="*/ 1 h 2555628"/>
              <a:gd name="connsiteX2" fmla="*/ 2548463 w 2548591"/>
              <a:gd name="connsiteY2" fmla="*/ 2391168 h 2555628"/>
              <a:gd name="connsiteX3" fmla="*/ 2548463 w 2548591"/>
              <a:gd name="connsiteY3" fmla="*/ 2416472 h 2555628"/>
              <a:gd name="connsiteX4" fmla="*/ 2548590 w 2548591"/>
              <a:gd name="connsiteY4" fmla="*/ 2416600 h 2555628"/>
              <a:gd name="connsiteX5" fmla="*/ 138643 w 2548591"/>
              <a:gd name="connsiteY5" fmla="*/ 1 h 2555628"/>
              <a:gd name="connsiteX6" fmla="*/ 0 w 2548591"/>
              <a:gd name="connsiteY6" fmla="*/ 1 h 2555628"/>
              <a:gd name="connsiteX7" fmla="*/ 25231 w 2548591"/>
              <a:gd name="connsiteY7" fmla="*/ 1 h 2555628"/>
              <a:gd name="connsiteX8" fmla="*/ 2548591 w 2548591"/>
              <a:gd name="connsiteY8" fmla="*/ 2530324 h 2555628"/>
              <a:gd name="connsiteX9" fmla="*/ 2548591 w 2548591"/>
              <a:gd name="connsiteY9" fmla="*/ 2555628 h 2555628"/>
              <a:gd name="connsiteX10" fmla="*/ 0 w 2548591"/>
              <a:gd name="connsiteY10" fmla="*/ 1 h 2555628"/>
              <a:gd name="connsiteX11" fmla="*/ 277411 w 2548591"/>
              <a:gd name="connsiteY11" fmla="*/ 1 h 2555628"/>
              <a:gd name="connsiteX12" fmla="*/ 302642 w 2548591"/>
              <a:gd name="connsiteY12" fmla="*/ 1 h 2555628"/>
              <a:gd name="connsiteX13" fmla="*/ 2548582 w 2548591"/>
              <a:gd name="connsiteY13" fmla="*/ 2252147 h 2555628"/>
              <a:gd name="connsiteX14" fmla="*/ 2548582 w 2548591"/>
              <a:gd name="connsiteY14" fmla="*/ 2277444 h 2555628"/>
              <a:gd name="connsiteX15" fmla="*/ 277411 w 2548591"/>
              <a:gd name="connsiteY15" fmla="*/ 1 h 2555628"/>
              <a:gd name="connsiteX16" fmla="*/ 416054 w 2548591"/>
              <a:gd name="connsiteY16" fmla="*/ 1 h 2555628"/>
              <a:gd name="connsiteX17" fmla="*/ 441285 w 2548591"/>
              <a:gd name="connsiteY17" fmla="*/ 1 h 2555628"/>
              <a:gd name="connsiteX18" fmla="*/ 2548589 w 2548591"/>
              <a:gd name="connsiteY18" fmla="*/ 2113119 h 2555628"/>
              <a:gd name="connsiteX19" fmla="*/ 2548589 w 2548591"/>
              <a:gd name="connsiteY19" fmla="*/ 2138423 h 2555628"/>
              <a:gd name="connsiteX20" fmla="*/ 416054 w 2548591"/>
              <a:gd name="connsiteY20" fmla="*/ 1 h 2555628"/>
              <a:gd name="connsiteX21" fmla="*/ 554698 w 2548591"/>
              <a:gd name="connsiteY21" fmla="*/ 1 h 2555628"/>
              <a:gd name="connsiteX22" fmla="*/ 579930 w 2548591"/>
              <a:gd name="connsiteY22" fmla="*/ 1 h 2555628"/>
              <a:gd name="connsiteX23" fmla="*/ 2548462 w 2548591"/>
              <a:gd name="connsiteY23" fmla="*/ 1973963 h 2555628"/>
              <a:gd name="connsiteX24" fmla="*/ 2548462 w 2548591"/>
              <a:gd name="connsiteY24" fmla="*/ 1999267 h 2555628"/>
              <a:gd name="connsiteX25" fmla="*/ 2548589 w 2548591"/>
              <a:gd name="connsiteY25" fmla="*/ 1999394 h 2555628"/>
              <a:gd name="connsiteX26" fmla="*/ 554698 w 2548591"/>
              <a:gd name="connsiteY26" fmla="*/ 1 h 2555628"/>
              <a:gd name="connsiteX27" fmla="*/ 693468 w 2548591"/>
              <a:gd name="connsiteY27" fmla="*/ 0 h 2555628"/>
              <a:gd name="connsiteX28" fmla="*/ 718701 w 2548591"/>
              <a:gd name="connsiteY28" fmla="*/ 0 h 2555628"/>
              <a:gd name="connsiteX29" fmla="*/ 2548583 w 2548591"/>
              <a:gd name="connsiteY29" fmla="*/ 1834942 h 2555628"/>
              <a:gd name="connsiteX30" fmla="*/ 2548583 w 2548591"/>
              <a:gd name="connsiteY30" fmla="*/ 1860239 h 2555628"/>
              <a:gd name="connsiteX31" fmla="*/ 693468 w 2548591"/>
              <a:gd name="connsiteY31" fmla="*/ 0 h 2555628"/>
              <a:gd name="connsiteX32" fmla="*/ 832112 w 2548591"/>
              <a:gd name="connsiteY32" fmla="*/ 0 h 2555628"/>
              <a:gd name="connsiteX33" fmla="*/ 857340 w 2548591"/>
              <a:gd name="connsiteY33" fmla="*/ 0 h 2555628"/>
              <a:gd name="connsiteX34" fmla="*/ 2548582 w 2548591"/>
              <a:gd name="connsiteY34" fmla="*/ 1695913 h 2555628"/>
              <a:gd name="connsiteX35" fmla="*/ 2548582 w 2548591"/>
              <a:gd name="connsiteY35" fmla="*/ 1721210 h 2555628"/>
              <a:gd name="connsiteX36" fmla="*/ 832112 w 2548591"/>
              <a:gd name="connsiteY36" fmla="*/ 0 h 2555628"/>
              <a:gd name="connsiteX37" fmla="*/ 970758 w 2548591"/>
              <a:gd name="connsiteY37" fmla="*/ 0 h 2555628"/>
              <a:gd name="connsiteX38" fmla="*/ 995986 w 2548591"/>
              <a:gd name="connsiteY38" fmla="*/ 0 h 2555628"/>
              <a:gd name="connsiteX39" fmla="*/ 2548463 w 2548591"/>
              <a:gd name="connsiteY39" fmla="*/ 1556758 h 2555628"/>
              <a:gd name="connsiteX40" fmla="*/ 2548463 w 2548591"/>
              <a:gd name="connsiteY40" fmla="*/ 1582062 h 2555628"/>
              <a:gd name="connsiteX41" fmla="*/ 2548590 w 2548591"/>
              <a:gd name="connsiteY41" fmla="*/ 1582189 h 2555628"/>
              <a:gd name="connsiteX42" fmla="*/ 970758 w 2548591"/>
              <a:gd name="connsiteY42" fmla="*/ 0 h 2555628"/>
              <a:gd name="connsiteX43" fmla="*/ 1109529 w 2548591"/>
              <a:gd name="connsiteY43" fmla="*/ 0 h 2555628"/>
              <a:gd name="connsiteX44" fmla="*/ 1134764 w 2548591"/>
              <a:gd name="connsiteY44" fmla="*/ 0 h 2555628"/>
              <a:gd name="connsiteX45" fmla="*/ 2548589 w 2548591"/>
              <a:gd name="connsiteY45" fmla="*/ 1417736 h 2555628"/>
              <a:gd name="connsiteX46" fmla="*/ 2548589 w 2548591"/>
              <a:gd name="connsiteY46" fmla="*/ 1443033 h 2555628"/>
              <a:gd name="connsiteX47" fmla="*/ 1109529 w 2548591"/>
              <a:gd name="connsiteY47" fmla="*/ 0 h 2555628"/>
              <a:gd name="connsiteX48" fmla="*/ 1248168 w 2548591"/>
              <a:gd name="connsiteY48" fmla="*/ 0 h 2555628"/>
              <a:gd name="connsiteX49" fmla="*/ 1273396 w 2548591"/>
              <a:gd name="connsiteY49" fmla="*/ 0 h 2555628"/>
              <a:gd name="connsiteX50" fmla="*/ 2548583 w 2548591"/>
              <a:gd name="connsiteY50" fmla="*/ 1278708 h 2555628"/>
              <a:gd name="connsiteX51" fmla="*/ 2548583 w 2548591"/>
              <a:gd name="connsiteY51" fmla="*/ 1304005 h 2555628"/>
              <a:gd name="connsiteX52" fmla="*/ 1248168 w 2548591"/>
              <a:gd name="connsiteY52" fmla="*/ 0 h 2555628"/>
              <a:gd name="connsiteX53" fmla="*/ 1386813 w 2548591"/>
              <a:gd name="connsiteY53" fmla="*/ 0 h 2555628"/>
              <a:gd name="connsiteX54" fmla="*/ 1412041 w 2548591"/>
              <a:gd name="connsiteY54" fmla="*/ 0 h 2555628"/>
              <a:gd name="connsiteX55" fmla="*/ 2548589 w 2548591"/>
              <a:gd name="connsiteY55" fmla="*/ 1139552 h 2555628"/>
              <a:gd name="connsiteX56" fmla="*/ 2548589 w 2548591"/>
              <a:gd name="connsiteY56" fmla="*/ 1164857 h 2555628"/>
              <a:gd name="connsiteX57" fmla="*/ 2548589 w 2548591"/>
              <a:gd name="connsiteY57" fmla="*/ 1164984 h 2555628"/>
              <a:gd name="connsiteX58" fmla="*/ 1386813 w 2548591"/>
              <a:gd name="connsiteY58" fmla="*/ 0 h 2555628"/>
              <a:gd name="connsiteX59" fmla="*/ 1525579 w 2548591"/>
              <a:gd name="connsiteY59" fmla="*/ 0 h 2555628"/>
              <a:gd name="connsiteX60" fmla="*/ 1550814 w 2548591"/>
              <a:gd name="connsiteY60" fmla="*/ 0 h 2555628"/>
              <a:gd name="connsiteX61" fmla="*/ 2548583 w 2548591"/>
              <a:gd name="connsiteY61" fmla="*/ 1000531 h 2555628"/>
              <a:gd name="connsiteX62" fmla="*/ 2548583 w 2548591"/>
              <a:gd name="connsiteY62" fmla="*/ 1025828 h 2555628"/>
              <a:gd name="connsiteX63" fmla="*/ 1525579 w 2548591"/>
              <a:gd name="connsiteY63" fmla="*/ 0 h 2555628"/>
              <a:gd name="connsiteX64" fmla="*/ 1664231 w 2548591"/>
              <a:gd name="connsiteY64" fmla="*/ 0 h 2555628"/>
              <a:gd name="connsiteX65" fmla="*/ 1689459 w 2548591"/>
              <a:gd name="connsiteY65" fmla="*/ 0 h 2555628"/>
              <a:gd name="connsiteX66" fmla="*/ 2548589 w 2548591"/>
              <a:gd name="connsiteY66" fmla="*/ 861503 h 2555628"/>
              <a:gd name="connsiteX67" fmla="*/ 2548589 w 2548591"/>
              <a:gd name="connsiteY67" fmla="*/ 886800 h 2555628"/>
              <a:gd name="connsiteX68" fmla="*/ 1664231 w 2548591"/>
              <a:gd name="connsiteY68" fmla="*/ 0 h 2555628"/>
              <a:gd name="connsiteX69" fmla="*/ 1802870 w 2548591"/>
              <a:gd name="connsiteY69" fmla="*/ 0 h 2555628"/>
              <a:gd name="connsiteX70" fmla="*/ 1828097 w 2548591"/>
              <a:gd name="connsiteY70" fmla="*/ 0 h 2555628"/>
              <a:gd name="connsiteX71" fmla="*/ 2548583 w 2548591"/>
              <a:gd name="connsiteY71" fmla="*/ 722347 h 2555628"/>
              <a:gd name="connsiteX72" fmla="*/ 2548583 w 2548591"/>
              <a:gd name="connsiteY72" fmla="*/ 747651 h 2555628"/>
              <a:gd name="connsiteX73" fmla="*/ 2548583 w 2548591"/>
              <a:gd name="connsiteY73" fmla="*/ 747778 h 2555628"/>
              <a:gd name="connsiteX74" fmla="*/ 1802870 w 2548591"/>
              <a:gd name="connsiteY74" fmla="*/ 0 h 2555628"/>
              <a:gd name="connsiteX75" fmla="*/ 1941642 w 2548591"/>
              <a:gd name="connsiteY75" fmla="*/ 0 h 2555628"/>
              <a:gd name="connsiteX76" fmla="*/ 1966877 w 2548591"/>
              <a:gd name="connsiteY76" fmla="*/ 0 h 2555628"/>
              <a:gd name="connsiteX77" fmla="*/ 2548589 w 2548591"/>
              <a:gd name="connsiteY77" fmla="*/ 583321 h 2555628"/>
              <a:gd name="connsiteX78" fmla="*/ 2548589 w 2548591"/>
              <a:gd name="connsiteY78" fmla="*/ 608622 h 2555628"/>
              <a:gd name="connsiteX79" fmla="*/ 1941642 w 2548591"/>
              <a:gd name="connsiteY79" fmla="*/ 0 h 2555628"/>
              <a:gd name="connsiteX80" fmla="*/ 2080281 w 2548591"/>
              <a:gd name="connsiteY80" fmla="*/ 0 h 2555628"/>
              <a:gd name="connsiteX81" fmla="*/ 2105508 w 2548591"/>
              <a:gd name="connsiteY81" fmla="*/ 0 h 2555628"/>
              <a:gd name="connsiteX82" fmla="*/ 2548582 w 2548591"/>
              <a:gd name="connsiteY82" fmla="*/ 444296 h 2555628"/>
              <a:gd name="connsiteX83" fmla="*/ 2548582 w 2548591"/>
              <a:gd name="connsiteY83" fmla="*/ 469597 h 2555628"/>
              <a:gd name="connsiteX84" fmla="*/ 2080281 w 2548591"/>
              <a:gd name="connsiteY84" fmla="*/ 0 h 2555628"/>
              <a:gd name="connsiteX85" fmla="*/ 2218926 w 2548591"/>
              <a:gd name="connsiteY85" fmla="*/ 0 h 2555628"/>
              <a:gd name="connsiteX86" fmla="*/ 2244153 w 2548591"/>
              <a:gd name="connsiteY86" fmla="*/ 0 h 2555628"/>
              <a:gd name="connsiteX87" fmla="*/ 2548582 w 2548591"/>
              <a:gd name="connsiteY87" fmla="*/ 305270 h 2555628"/>
              <a:gd name="connsiteX88" fmla="*/ 2548582 w 2548591"/>
              <a:gd name="connsiteY88" fmla="*/ 330570 h 2555628"/>
              <a:gd name="connsiteX89" fmla="*/ 2218926 w 2548591"/>
              <a:gd name="connsiteY89" fmla="*/ 0 h 2555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2548591" h="2555628">
                <a:moveTo>
                  <a:pt x="138643" y="1"/>
                </a:moveTo>
                <a:lnTo>
                  <a:pt x="163874" y="1"/>
                </a:lnTo>
                <a:cubicBezTo>
                  <a:pt x="163874" y="1318576"/>
                  <a:pt x="1233644" y="2391168"/>
                  <a:pt x="2548463" y="2391168"/>
                </a:cubicBezTo>
                <a:lnTo>
                  <a:pt x="2548463" y="2416472"/>
                </a:lnTo>
                <a:lnTo>
                  <a:pt x="2548590" y="2416600"/>
                </a:lnTo>
                <a:cubicBezTo>
                  <a:pt x="1219755" y="2416600"/>
                  <a:pt x="138643" y="1332503"/>
                  <a:pt x="138643" y="1"/>
                </a:cubicBezTo>
                <a:close/>
                <a:moveTo>
                  <a:pt x="0" y="1"/>
                </a:moveTo>
                <a:lnTo>
                  <a:pt x="25231" y="1"/>
                </a:lnTo>
                <a:cubicBezTo>
                  <a:pt x="25231" y="1395244"/>
                  <a:pt x="1157188" y="2530324"/>
                  <a:pt x="2548591" y="2530324"/>
                </a:cubicBezTo>
                <a:lnTo>
                  <a:pt x="2548591" y="2555628"/>
                </a:lnTo>
                <a:cubicBezTo>
                  <a:pt x="1143299" y="2555628"/>
                  <a:pt x="0" y="1409172"/>
                  <a:pt x="0" y="1"/>
                </a:cubicBezTo>
                <a:close/>
                <a:moveTo>
                  <a:pt x="277411" y="1"/>
                </a:moveTo>
                <a:lnTo>
                  <a:pt x="302642" y="1"/>
                </a:lnTo>
                <a:cubicBezTo>
                  <a:pt x="302642" y="1241907"/>
                  <a:pt x="1310229" y="2252147"/>
                  <a:pt x="2548582" y="2252147"/>
                </a:cubicBezTo>
                <a:lnTo>
                  <a:pt x="2548582" y="2277444"/>
                </a:lnTo>
                <a:cubicBezTo>
                  <a:pt x="1296205" y="2277444"/>
                  <a:pt x="277411" y="1255835"/>
                  <a:pt x="277411" y="1"/>
                </a:cubicBezTo>
                <a:close/>
                <a:moveTo>
                  <a:pt x="416054" y="1"/>
                </a:moveTo>
                <a:lnTo>
                  <a:pt x="441285" y="1"/>
                </a:lnTo>
                <a:cubicBezTo>
                  <a:pt x="441285" y="1165111"/>
                  <a:pt x="1386559" y="2113119"/>
                  <a:pt x="2548589" y="2113119"/>
                </a:cubicBezTo>
                <a:lnTo>
                  <a:pt x="2548589" y="2138423"/>
                </a:lnTo>
                <a:cubicBezTo>
                  <a:pt x="1372670" y="2138423"/>
                  <a:pt x="416054" y="1179166"/>
                  <a:pt x="416054" y="1"/>
                </a:cubicBezTo>
                <a:close/>
                <a:moveTo>
                  <a:pt x="554698" y="1"/>
                </a:moveTo>
                <a:lnTo>
                  <a:pt x="579930" y="1"/>
                </a:lnTo>
                <a:cubicBezTo>
                  <a:pt x="579930" y="1088442"/>
                  <a:pt x="1463017" y="1973963"/>
                  <a:pt x="2548462" y="1973963"/>
                </a:cubicBezTo>
                <a:lnTo>
                  <a:pt x="2548462" y="1999267"/>
                </a:lnTo>
                <a:lnTo>
                  <a:pt x="2548589" y="1999394"/>
                </a:lnTo>
                <a:cubicBezTo>
                  <a:pt x="1449127" y="1999394"/>
                  <a:pt x="554698" y="1102497"/>
                  <a:pt x="554698" y="1"/>
                </a:cubicBezTo>
                <a:close/>
                <a:moveTo>
                  <a:pt x="693468" y="0"/>
                </a:moveTo>
                <a:lnTo>
                  <a:pt x="718701" y="0"/>
                </a:lnTo>
                <a:cubicBezTo>
                  <a:pt x="718701" y="1011773"/>
                  <a:pt x="1539602" y="1834942"/>
                  <a:pt x="2548583" y="1834942"/>
                </a:cubicBezTo>
                <a:lnTo>
                  <a:pt x="2548583" y="1860239"/>
                </a:lnTo>
                <a:cubicBezTo>
                  <a:pt x="1525706" y="1860239"/>
                  <a:pt x="693468" y="1025701"/>
                  <a:pt x="693468" y="0"/>
                </a:cubicBezTo>
                <a:close/>
                <a:moveTo>
                  <a:pt x="832112" y="0"/>
                </a:moveTo>
                <a:lnTo>
                  <a:pt x="857340" y="0"/>
                </a:lnTo>
                <a:cubicBezTo>
                  <a:pt x="857340" y="935105"/>
                  <a:pt x="1616059" y="1695913"/>
                  <a:pt x="2548582" y="1695913"/>
                </a:cubicBezTo>
                <a:lnTo>
                  <a:pt x="2548582" y="1721210"/>
                </a:lnTo>
                <a:cubicBezTo>
                  <a:pt x="1602170" y="1721210"/>
                  <a:pt x="832112" y="949032"/>
                  <a:pt x="832112" y="0"/>
                </a:cubicBezTo>
                <a:close/>
                <a:moveTo>
                  <a:pt x="970758" y="0"/>
                </a:moveTo>
                <a:lnTo>
                  <a:pt x="995986" y="0"/>
                </a:lnTo>
                <a:cubicBezTo>
                  <a:pt x="995986" y="858436"/>
                  <a:pt x="1692391" y="1556758"/>
                  <a:pt x="2548463" y="1556758"/>
                </a:cubicBezTo>
                <a:lnTo>
                  <a:pt x="2548463" y="1582062"/>
                </a:lnTo>
                <a:lnTo>
                  <a:pt x="2548590" y="1582189"/>
                </a:lnTo>
                <a:cubicBezTo>
                  <a:pt x="1678628" y="1582189"/>
                  <a:pt x="970758" y="872491"/>
                  <a:pt x="970758" y="0"/>
                </a:cubicBezTo>
                <a:close/>
                <a:moveTo>
                  <a:pt x="1109529" y="0"/>
                </a:moveTo>
                <a:lnTo>
                  <a:pt x="1134764" y="0"/>
                </a:lnTo>
                <a:cubicBezTo>
                  <a:pt x="1134764" y="781767"/>
                  <a:pt x="1768975" y="1417736"/>
                  <a:pt x="2548589" y="1417736"/>
                </a:cubicBezTo>
                <a:lnTo>
                  <a:pt x="2548589" y="1443033"/>
                </a:lnTo>
                <a:cubicBezTo>
                  <a:pt x="1755086" y="1443033"/>
                  <a:pt x="1109529" y="795695"/>
                  <a:pt x="1109529" y="0"/>
                </a:cubicBezTo>
                <a:close/>
                <a:moveTo>
                  <a:pt x="1248168" y="0"/>
                </a:moveTo>
                <a:lnTo>
                  <a:pt x="1273396" y="0"/>
                </a:lnTo>
                <a:cubicBezTo>
                  <a:pt x="1273396" y="705097"/>
                  <a:pt x="1845433" y="1278708"/>
                  <a:pt x="2548583" y="1278708"/>
                </a:cubicBezTo>
                <a:lnTo>
                  <a:pt x="2548583" y="1304005"/>
                </a:lnTo>
                <a:cubicBezTo>
                  <a:pt x="1831537" y="1304005"/>
                  <a:pt x="1248168" y="719026"/>
                  <a:pt x="1248168" y="0"/>
                </a:cubicBezTo>
                <a:close/>
                <a:moveTo>
                  <a:pt x="1386813" y="0"/>
                </a:moveTo>
                <a:lnTo>
                  <a:pt x="1412041" y="0"/>
                </a:lnTo>
                <a:cubicBezTo>
                  <a:pt x="1412041" y="628428"/>
                  <a:pt x="1921890" y="1139552"/>
                  <a:pt x="2548589" y="1139552"/>
                </a:cubicBezTo>
                <a:lnTo>
                  <a:pt x="2548589" y="1164857"/>
                </a:lnTo>
                <a:lnTo>
                  <a:pt x="2548589" y="1164984"/>
                </a:lnTo>
                <a:cubicBezTo>
                  <a:pt x="1908001" y="1164984"/>
                  <a:pt x="1386813" y="642356"/>
                  <a:pt x="1386813" y="0"/>
                </a:cubicBezTo>
                <a:close/>
                <a:moveTo>
                  <a:pt x="1525579" y="0"/>
                </a:moveTo>
                <a:lnTo>
                  <a:pt x="1550814" y="0"/>
                </a:lnTo>
                <a:cubicBezTo>
                  <a:pt x="1550814" y="551759"/>
                  <a:pt x="1998468" y="1000531"/>
                  <a:pt x="2548583" y="1000531"/>
                </a:cubicBezTo>
                <a:lnTo>
                  <a:pt x="2548583" y="1025828"/>
                </a:lnTo>
                <a:cubicBezTo>
                  <a:pt x="1984452" y="1025828"/>
                  <a:pt x="1525579" y="565560"/>
                  <a:pt x="1525579" y="0"/>
                </a:cubicBezTo>
                <a:close/>
                <a:moveTo>
                  <a:pt x="1664231" y="0"/>
                </a:moveTo>
                <a:lnTo>
                  <a:pt x="1689459" y="0"/>
                </a:lnTo>
                <a:cubicBezTo>
                  <a:pt x="1689459" y="474963"/>
                  <a:pt x="2074805" y="861503"/>
                  <a:pt x="2548589" y="861503"/>
                </a:cubicBezTo>
                <a:lnTo>
                  <a:pt x="2548589" y="886800"/>
                </a:lnTo>
                <a:cubicBezTo>
                  <a:pt x="2060916" y="886800"/>
                  <a:pt x="1664231" y="489019"/>
                  <a:pt x="1664231" y="0"/>
                </a:cubicBezTo>
                <a:close/>
                <a:moveTo>
                  <a:pt x="1802870" y="0"/>
                </a:moveTo>
                <a:lnTo>
                  <a:pt x="1828097" y="0"/>
                </a:lnTo>
                <a:cubicBezTo>
                  <a:pt x="1828097" y="398295"/>
                  <a:pt x="2151263" y="722347"/>
                  <a:pt x="2548583" y="722347"/>
                </a:cubicBezTo>
                <a:lnTo>
                  <a:pt x="2548583" y="747651"/>
                </a:lnTo>
                <a:lnTo>
                  <a:pt x="2548583" y="747778"/>
                </a:lnTo>
                <a:cubicBezTo>
                  <a:pt x="2137367" y="747778"/>
                  <a:pt x="1802870" y="412350"/>
                  <a:pt x="1802870" y="0"/>
                </a:cubicBezTo>
                <a:close/>
                <a:moveTo>
                  <a:pt x="1941642" y="0"/>
                </a:moveTo>
                <a:lnTo>
                  <a:pt x="1966877" y="0"/>
                </a:lnTo>
                <a:cubicBezTo>
                  <a:pt x="1966877" y="321626"/>
                  <a:pt x="2227847" y="583321"/>
                  <a:pt x="2548589" y="583321"/>
                </a:cubicBezTo>
                <a:lnTo>
                  <a:pt x="2548589" y="608622"/>
                </a:lnTo>
                <a:cubicBezTo>
                  <a:pt x="2213831" y="608622"/>
                  <a:pt x="1941642" y="335553"/>
                  <a:pt x="1941642" y="0"/>
                </a:cubicBezTo>
                <a:close/>
                <a:moveTo>
                  <a:pt x="2080281" y="0"/>
                </a:moveTo>
                <a:lnTo>
                  <a:pt x="2105508" y="0"/>
                </a:lnTo>
                <a:cubicBezTo>
                  <a:pt x="2105508" y="244957"/>
                  <a:pt x="2304298" y="444296"/>
                  <a:pt x="2548582" y="444296"/>
                </a:cubicBezTo>
                <a:lnTo>
                  <a:pt x="2548582" y="469597"/>
                </a:lnTo>
                <a:cubicBezTo>
                  <a:pt x="2290409" y="469597"/>
                  <a:pt x="2080281" y="258885"/>
                  <a:pt x="2080281" y="0"/>
                </a:cubicBezTo>
                <a:close/>
                <a:moveTo>
                  <a:pt x="2218926" y="0"/>
                </a:moveTo>
                <a:lnTo>
                  <a:pt x="2244153" y="0"/>
                </a:lnTo>
                <a:cubicBezTo>
                  <a:pt x="2244153" y="168288"/>
                  <a:pt x="2380629" y="305270"/>
                  <a:pt x="2548582" y="305270"/>
                </a:cubicBezTo>
                <a:lnTo>
                  <a:pt x="2548582" y="330570"/>
                </a:lnTo>
                <a:cubicBezTo>
                  <a:pt x="2366866" y="330570"/>
                  <a:pt x="2218926" y="182344"/>
                  <a:pt x="2218926" y="0"/>
                </a:cubicBezTo>
                <a:close/>
              </a:path>
            </a:pathLst>
          </a:custGeom>
          <a:solidFill>
            <a:schemeClr val="bg1"/>
          </a:solidFill>
          <a:ln w="7032" cap="flat">
            <a:noFill/>
            <a:prstDash val="solid"/>
            <a:miter/>
          </a:ln>
        </p:spPr>
        <p:txBody>
          <a:bodyPr rtlCol="0" anchor="ctr">
            <a:noAutofit/>
          </a:bodyPr>
          <a:lstStyle>
            <a:defPPr>
              <a:defRPr lang="fr-FR"/>
            </a:defPPr>
          </a:lstStyle>
          <a:p>
            <a:pPr rtl="0"/>
            <a:endParaRPr lang="fr-FR" dirty="0"/>
          </a:p>
        </p:txBody>
      </p:sp>
      <p:sp>
        <p:nvSpPr>
          <p:cNvPr id="29" name="Forme libre 70">
            <a:extLst>
              <a:ext uri="{FF2B5EF4-FFF2-40B4-BE49-F238E27FC236}">
                <a16:creationId xmlns:a16="http://schemas.microsoft.com/office/drawing/2014/main" id="{AA39EF58-54F1-4AC9-1D83-2E7DEEAAEA6A}"/>
              </a:ext>
              <a:ext uri="{C183D7F6-B498-43B3-948B-1728B52AA6E4}">
                <adec:decorative xmlns:adec="http://schemas.microsoft.com/office/drawing/2017/decorative" val="1"/>
              </a:ext>
            </a:extLst>
          </p:cNvPr>
          <p:cNvSpPr>
            <a:spLocks/>
          </p:cNvSpPr>
          <p:nvPr userDrawn="1"/>
        </p:nvSpPr>
        <p:spPr bwMode="auto">
          <a:xfrm rot="16200000" flipH="1">
            <a:off x="-9389" y="4308466"/>
            <a:ext cx="2550984" cy="2560441"/>
          </a:xfrm>
          <a:custGeom>
            <a:avLst/>
            <a:gdLst>
              <a:gd name="T0" fmla="*/ 0 w 1079"/>
              <a:gd name="T1" fmla="*/ 1083 h 1083"/>
              <a:gd name="T2" fmla="*/ 1079 w 1079"/>
              <a:gd name="T3" fmla="*/ 1083 h 1083"/>
              <a:gd name="T4" fmla="*/ 1079 w 1079"/>
              <a:gd name="T5" fmla="*/ 0 h 1083"/>
              <a:gd name="T6" fmla="*/ 0 w 1079"/>
              <a:gd name="T7" fmla="*/ 1083 h 1083"/>
            </a:gdLst>
            <a:ahLst/>
            <a:cxnLst>
              <a:cxn ang="0">
                <a:pos x="T0" y="T1"/>
              </a:cxn>
              <a:cxn ang="0">
                <a:pos x="T2" y="T3"/>
              </a:cxn>
              <a:cxn ang="0">
                <a:pos x="T4" y="T5"/>
              </a:cxn>
              <a:cxn ang="0">
                <a:pos x="T6" y="T7"/>
              </a:cxn>
            </a:cxnLst>
            <a:rect l="0" t="0" r="r" b="b"/>
            <a:pathLst>
              <a:path w="1079" h="1083">
                <a:moveTo>
                  <a:pt x="0" y="1083"/>
                </a:moveTo>
                <a:lnTo>
                  <a:pt x="1079" y="1083"/>
                </a:lnTo>
                <a:lnTo>
                  <a:pt x="1079" y="0"/>
                </a:lnTo>
                <a:lnTo>
                  <a:pt x="0" y="1083"/>
                </a:lnTo>
                <a:close/>
              </a:path>
            </a:pathLst>
          </a:custGeom>
          <a:solidFill>
            <a:schemeClr val="accent2">
              <a:alpha val="50000"/>
            </a:schemeClr>
          </a:solidFill>
          <a:ln>
            <a:noFill/>
          </a:ln>
        </p:spPr>
        <p:txBody>
          <a:bodyPr vert="horz" wrap="square" lIns="91440" tIns="45720" rIns="91440" bIns="45720" numCol="1" rtlCol="0" anchor="t" anchorCtr="0" compatLnSpc="1">
            <a:prstTxWarp prst="textNoShape">
              <a:avLst/>
            </a:prstTxWarp>
            <a:noAutofit/>
          </a:bodyPr>
          <a:lstStyle>
            <a:defPPr>
              <a:defRPr lang="fr-FR"/>
            </a:defPPr>
          </a:lstStyle>
          <a:p>
            <a:pPr rtl="0"/>
            <a:endParaRPr lang="fr-FR" dirty="0"/>
          </a:p>
        </p:txBody>
      </p:sp>
      <p:sp>
        <p:nvSpPr>
          <p:cNvPr id="31" name="Forme libre 70">
            <a:extLst>
              <a:ext uri="{FF2B5EF4-FFF2-40B4-BE49-F238E27FC236}">
                <a16:creationId xmlns:a16="http://schemas.microsoft.com/office/drawing/2014/main" id="{0C320934-59CC-4123-C7C1-FEEE89F3045F}"/>
              </a:ext>
              <a:ext uri="{C183D7F6-B498-43B3-948B-1728B52AA6E4}">
                <adec:decorative xmlns:adec="http://schemas.microsoft.com/office/drawing/2017/decorative" val="1"/>
              </a:ext>
            </a:extLst>
          </p:cNvPr>
          <p:cNvSpPr>
            <a:spLocks/>
          </p:cNvSpPr>
          <p:nvPr userDrawn="1"/>
        </p:nvSpPr>
        <p:spPr bwMode="auto">
          <a:xfrm flipH="1">
            <a:off x="-10617" y="4308466"/>
            <a:ext cx="2550984" cy="2560441"/>
          </a:xfrm>
          <a:custGeom>
            <a:avLst/>
            <a:gdLst>
              <a:gd name="T0" fmla="*/ 0 w 1079"/>
              <a:gd name="T1" fmla="*/ 1083 h 1083"/>
              <a:gd name="T2" fmla="*/ 1079 w 1079"/>
              <a:gd name="T3" fmla="*/ 1083 h 1083"/>
              <a:gd name="T4" fmla="*/ 1079 w 1079"/>
              <a:gd name="T5" fmla="*/ 0 h 1083"/>
              <a:gd name="T6" fmla="*/ 0 w 1079"/>
              <a:gd name="T7" fmla="*/ 1083 h 1083"/>
            </a:gdLst>
            <a:ahLst/>
            <a:cxnLst>
              <a:cxn ang="0">
                <a:pos x="T0" y="T1"/>
              </a:cxn>
              <a:cxn ang="0">
                <a:pos x="T2" y="T3"/>
              </a:cxn>
              <a:cxn ang="0">
                <a:pos x="T4" y="T5"/>
              </a:cxn>
              <a:cxn ang="0">
                <a:pos x="T6" y="T7"/>
              </a:cxn>
            </a:cxnLst>
            <a:rect l="0" t="0" r="r" b="b"/>
            <a:pathLst>
              <a:path w="1079" h="1083">
                <a:moveTo>
                  <a:pt x="0" y="1083"/>
                </a:moveTo>
                <a:lnTo>
                  <a:pt x="1079" y="1083"/>
                </a:lnTo>
                <a:lnTo>
                  <a:pt x="1079" y="0"/>
                </a:lnTo>
                <a:lnTo>
                  <a:pt x="0" y="1083"/>
                </a:lnTo>
                <a:close/>
              </a:path>
            </a:pathLst>
          </a:custGeom>
          <a:solidFill>
            <a:schemeClr val="accent1"/>
          </a:solidFill>
          <a:ln>
            <a:noFill/>
          </a:ln>
        </p:spPr>
        <p:txBody>
          <a:bodyPr vert="horz" wrap="square" lIns="91440" tIns="45720" rIns="91440" bIns="45720" numCol="1" rtlCol="0" anchor="t" anchorCtr="0" compatLnSpc="1">
            <a:prstTxWarp prst="textNoShape">
              <a:avLst/>
            </a:prstTxWarp>
            <a:noAutofit/>
          </a:bodyPr>
          <a:lstStyle>
            <a:defPPr>
              <a:defRPr lang="fr-FR"/>
            </a:defPPr>
          </a:lstStyle>
          <a:p>
            <a:pPr rtl="0"/>
            <a:endParaRPr lang="fr-FR" dirty="0"/>
          </a:p>
        </p:txBody>
      </p:sp>
      <p:sp>
        <p:nvSpPr>
          <p:cNvPr id="33" name="Image 4">
            <a:extLst>
              <a:ext uri="{FF2B5EF4-FFF2-40B4-BE49-F238E27FC236}">
                <a16:creationId xmlns:a16="http://schemas.microsoft.com/office/drawing/2014/main" id="{EC46DC71-C12A-96C8-3FE2-AA95AB58B349}"/>
              </a:ext>
              <a:ext uri="{C183D7F6-B498-43B3-948B-1728B52AA6E4}">
                <adec:decorative xmlns:adec="http://schemas.microsoft.com/office/drawing/2017/decorative" val="1"/>
              </a:ext>
            </a:extLst>
          </p:cNvPr>
          <p:cNvSpPr/>
          <p:nvPr/>
        </p:nvSpPr>
        <p:spPr>
          <a:xfrm>
            <a:off x="2543868" y="0"/>
            <a:ext cx="2560340" cy="2560340"/>
          </a:xfrm>
          <a:custGeom>
            <a:avLst/>
            <a:gdLst>
              <a:gd name="connsiteX0" fmla="*/ 0 w 2560340"/>
              <a:gd name="connsiteY0" fmla="*/ 2560340 h 2560340"/>
              <a:gd name="connsiteX1" fmla="*/ 2560340 w 2560340"/>
              <a:gd name="connsiteY1" fmla="*/ 0 h 2560340"/>
              <a:gd name="connsiteX2" fmla="*/ 0 w 2560340"/>
              <a:gd name="connsiteY2" fmla="*/ 0 h 2560340"/>
              <a:gd name="connsiteX3" fmla="*/ 0 w 2560340"/>
              <a:gd name="connsiteY3" fmla="*/ 2560340 h 2560340"/>
            </a:gdLst>
            <a:ahLst/>
            <a:cxnLst>
              <a:cxn ang="0">
                <a:pos x="connsiteX0" y="connsiteY0"/>
              </a:cxn>
              <a:cxn ang="0">
                <a:pos x="connsiteX1" y="connsiteY1"/>
              </a:cxn>
              <a:cxn ang="0">
                <a:pos x="connsiteX2" y="connsiteY2"/>
              </a:cxn>
              <a:cxn ang="0">
                <a:pos x="connsiteX3" y="connsiteY3"/>
              </a:cxn>
            </a:cxnLst>
            <a:rect l="l" t="t" r="r" b="b"/>
            <a:pathLst>
              <a:path w="2560340" h="2560340">
                <a:moveTo>
                  <a:pt x="0" y="2560340"/>
                </a:moveTo>
                <a:cubicBezTo>
                  <a:pt x="1414079" y="2560340"/>
                  <a:pt x="2560340" y="1414079"/>
                  <a:pt x="2560340" y="0"/>
                </a:cubicBezTo>
                <a:lnTo>
                  <a:pt x="0" y="0"/>
                </a:lnTo>
                <a:lnTo>
                  <a:pt x="0" y="2560340"/>
                </a:lnTo>
                <a:close/>
              </a:path>
            </a:pathLst>
          </a:custGeom>
          <a:solidFill>
            <a:schemeClr val="accent3">
              <a:lumMod val="40000"/>
              <a:lumOff val="60000"/>
              <a:alpha val="50000"/>
            </a:schemeClr>
          </a:solidFill>
          <a:ln w="7052" cap="flat">
            <a:noFill/>
            <a:prstDash val="solid"/>
            <a:miter/>
          </a:ln>
        </p:spPr>
        <p:txBody>
          <a:bodyPr rtlCol="0" anchor="ctr">
            <a:noAutofit/>
          </a:bodyPr>
          <a:lstStyle>
            <a:defPPr>
              <a:defRPr lang="fr-FR"/>
            </a:defPPr>
          </a:lstStyle>
          <a:p>
            <a:pPr rtl="0"/>
            <a:endParaRPr lang="fr-FR" dirty="0"/>
          </a:p>
        </p:txBody>
      </p:sp>
      <p:sp>
        <p:nvSpPr>
          <p:cNvPr id="2" name="Titre 1"/>
          <p:cNvSpPr>
            <a:spLocks noGrp="1"/>
          </p:cNvSpPr>
          <p:nvPr>
            <p:ph type="title" hasCustomPrompt="1"/>
          </p:nvPr>
        </p:nvSpPr>
        <p:spPr>
          <a:xfrm>
            <a:off x="3460565" y="1057274"/>
            <a:ext cx="7965461" cy="994164"/>
          </a:xfrm>
        </p:spPr>
        <p:txBody>
          <a:bodyPr lIns="91440" tIns="0" rIns="91440" bIns="0" rtlCol="0" anchor="b" anchorCtr="0">
            <a:noAutofit/>
          </a:bodyPr>
          <a:lstStyle>
            <a:lvl1pPr algn="l">
              <a:lnSpc>
                <a:spcPct val="100000"/>
              </a:lnSpc>
              <a:defRPr lang="fr-FR" sz="3600" b="1">
                <a:latin typeface="+mj-lt"/>
                <a:cs typeface="Arial" panose="020B0604020202020204" pitchFamily="34" charset="0"/>
              </a:defRPr>
            </a:lvl1pPr>
          </a:lstStyle>
          <a:p>
            <a:pPr rtl="0"/>
            <a:r>
              <a:rPr lang="fr-FR"/>
              <a:t>Cliquez pour ajouter un titre</a:t>
            </a:r>
          </a:p>
        </p:txBody>
      </p:sp>
      <p:sp>
        <p:nvSpPr>
          <p:cNvPr id="13" name="Espace réservé du contenu 3">
            <a:extLst>
              <a:ext uri="{FF2B5EF4-FFF2-40B4-BE49-F238E27FC236}">
                <a16:creationId xmlns:a16="http://schemas.microsoft.com/office/drawing/2014/main" id="{B20F5EA7-881C-8FB7-EAC9-89C8F2E5865C}"/>
              </a:ext>
            </a:extLst>
          </p:cNvPr>
          <p:cNvSpPr>
            <a:spLocks noGrp="1"/>
          </p:cNvSpPr>
          <p:nvPr>
            <p:ph sz="half" idx="2" hasCustomPrompt="1"/>
          </p:nvPr>
        </p:nvSpPr>
        <p:spPr>
          <a:xfrm>
            <a:off x="3460565" y="2303029"/>
            <a:ext cx="7965460" cy="3497698"/>
          </a:xfrm>
        </p:spPr>
        <p:txBody>
          <a:bodyPr lIns="91440" tIns="0" rIns="91440" bIns="0" rtlCol="0">
            <a:normAutofit/>
          </a:bodyPr>
          <a:lstStyle>
            <a:lvl1pPr>
              <a:spcBef>
                <a:spcPts val="1000"/>
              </a:spcBef>
              <a:defRPr lang="fr-FR" sz="1800"/>
            </a:lvl1pPr>
            <a:lvl2pPr>
              <a:spcBef>
                <a:spcPts val="1000"/>
              </a:spcBef>
              <a:defRPr lang="fr-FR" sz="1800"/>
            </a:lvl2pPr>
            <a:lvl3pPr>
              <a:spcBef>
                <a:spcPts val="1000"/>
              </a:spcBef>
              <a:defRPr lang="fr-FR" sz="1800"/>
            </a:lvl3pPr>
            <a:lvl4pPr>
              <a:spcBef>
                <a:spcPts val="1000"/>
              </a:spcBef>
              <a:defRPr lang="fr-FR" sz="1800"/>
            </a:lvl4pPr>
            <a:lvl5pPr>
              <a:spcBef>
                <a:spcPts val="1000"/>
              </a:spcBef>
              <a:defRPr lang="fr-FR" sz="1800"/>
            </a:lvl5pPr>
          </a:lstStyle>
          <a:p>
            <a:pPr lvl="0" rtl="0"/>
            <a:r>
              <a:rPr lang="fr-FR"/>
              <a:t>Cliquer pour ajouter du texte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18" name="Espace réservé du numéro de diapositive 2">
            <a:extLst>
              <a:ext uri="{FF2B5EF4-FFF2-40B4-BE49-F238E27FC236}">
                <a16:creationId xmlns:a16="http://schemas.microsoft.com/office/drawing/2014/main" id="{ED7A50D8-0839-EC58-FFBE-315A20995799}"/>
              </a:ext>
            </a:extLst>
          </p:cNvPr>
          <p:cNvSpPr>
            <a:spLocks noGrp="1"/>
          </p:cNvSpPr>
          <p:nvPr>
            <p:ph type="sldNum" sz="quarter" idx="10"/>
          </p:nvPr>
        </p:nvSpPr>
        <p:spPr>
          <a:xfrm>
            <a:off x="10358437" y="457199"/>
            <a:ext cx="1067589" cy="471489"/>
          </a:xfrm>
        </p:spPr>
        <p:txBody>
          <a:bodyPr rtlCol="0"/>
          <a:lstStyle>
            <a:lvl1pPr>
              <a:defRPr lang="fr-FR" sz="1600">
                <a:latin typeface="+mj-lt"/>
              </a:defRPr>
            </a:lvl1pPr>
          </a:lstStyle>
          <a:p>
            <a:pPr rtl="0"/>
            <a:fld id="{48F63A3B-78C7-47BE-AE5E-E10140E04643}" type="slidenum">
              <a:rPr lang="fr-FR" smtClean="0"/>
              <a:pPr/>
              <a:t>‹N°›</a:t>
            </a:fld>
            <a:endParaRPr lang="fr-FR" dirty="0"/>
          </a:p>
        </p:txBody>
      </p:sp>
    </p:spTree>
    <p:extLst>
      <p:ext uri="{BB962C8B-B14F-4D97-AF65-F5344CB8AC3E}">
        <p14:creationId xmlns:p14="http://schemas.microsoft.com/office/powerpoint/2010/main" val="40985023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Comparaison 1">
    <p:spTree>
      <p:nvGrpSpPr>
        <p:cNvPr id="1" name=""/>
        <p:cNvGrpSpPr/>
        <p:nvPr/>
      </p:nvGrpSpPr>
      <p:grpSpPr>
        <a:xfrm>
          <a:off x="0" y="0"/>
          <a:ext cx="0" cy="0"/>
          <a:chOff x="0" y="0"/>
          <a:chExt cx="0" cy="0"/>
        </a:xfrm>
      </p:grpSpPr>
      <p:sp>
        <p:nvSpPr>
          <p:cNvPr id="20" name="Titre 19">
            <a:extLst>
              <a:ext uri="{FF2B5EF4-FFF2-40B4-BE49-F238E27FC236}">
                <a16:creationId xmlns:a16="http://schemas.microsoft.com/office/drawing/2014/main" id="{C26B5661-F583-FA44-8353-161B862E69B1}"/>
              </a:ext>
            </a:extLst>
          </p:cNvPr>
          <p:cNvSpPr>
            <a:spLocks noGrp="1"/>
          </p:cNvSpPr>
          <p:nvPr>
            <p:ph type="title" hasCustomPrompt="1"/>
          </p:nvPr>
        </p:nvSpPr>
        <p:spPr>
          <a:xfrm>
            <a:off x="4364809" y="1057274"/>
            <a:ext cx="7043617" cy="2520217"/>
          </a:xfrm>
        </p:spPr>
        <p:txBody>
          <a:bodyPr tIns="0" bIns="0" rtlCol="0">
            <a:noAutofit/>
          </a:bodyPr>
          <a:lstStyle>
            <a:lvl1pPr algn="l">
              <a:lnSpc>
                <a:spcPct val="100000"/>
              </a:lnSpc>
              <a:defRPr lang="fr-FR" sz="3600"/>
            </a:lvl1pPr>
          </a:lstStyle>
          <a:p>
            <a:pPr rtl="0"/>
            <a:r>
              <a:rPr lang="fr-FR"/>
              <a:t>Cliquez pour ajouter un titre</a:t>
            </a:r>
          </a:p>
        </p:txBody>
      </p:sp>
      <p:sp>
        <p:nvSpPr>
          <p:cNvPr id="11" name="Image 0">
            <a:extLst>
              <a:ext uri="{FF2B5EF4-FFF2-40B4-BE49-F238E27FC236}">
                <a16:creationId xmlns:a16="http://schemas.microsoft.com/office/drawing/2014/main" id="{CD2D664E-6702-6607-A37E-2E996144917C}"/>
              </a:ext>
              <a:ext uri="{C183D7F6-B498-43B3-948B-1728B52AA6E4}">
                <adec:decorative xmlns:adec="http://schemas.microsoft.com/office/drawing/2017/decorative" val="1"/>
              </a:ext>
            </a:extLst>
          </p:cNvPr>
          <p:cNvSpPr/>
          <p:nvPr userDrawn="1"/>
        </p:nvSpPr>
        <p:spPr>
          <a:xfrm>
            <a:off x="-5568" y="-2784"/>
            <a:ext cx="3443288" cy="6891337"/>
          </a:xfrm>
          <a:custGeom>
            <a:avLst/>
            <a:gdLst>
              <a:gd name="connsiteX0" fmla="*/ 3443288 w 3443288"/>
              <a:gd name="connsiteY0" fmla="*/ 0 h 6891337"/>
              <a:gd name="connsiteX1" fmla="*/ 0 w 3443288"/>
              <a:gd name="connsiteY1" fmla="*/ 0 h 6891337"/>
              <a:gd name="connsiteX2" fmla="*/ 0 w 3443288"/>
              <a:gd name="connsiteY2" fmla="*/ 6891338 h 6891337"/>
              <a:gd name="connsiteX3" fmla="*/ 3443288 w 3443288"/>
              <a:gd name="connsiteY3" fmla="*/ 6891338 h 6891337"/>
              <a:gd name="connsiteX4" fmla="*/ 3443288 w 3443288"/>
              <a:gd name="connsiteY4" fmla="*/ 0 h 6891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6891337">
                <a:moveTo>
                  <a:pt x="3443288" y="0"/>
                </a:moveTo>
                <a:lnTo>
                  <a:pt x="0" y="0"/>
                </a:lnTo>
                <a:lnTo>
                  <a:pt x="0" y="6891338"/>
                </a:lnTo>
                <a:lnTo>
                  <a:pt x="3443288" y="6891338"/>
                </a:lnTo>
                <a:lnTo>
                  <a:pt x="3443288" y="0"/>
                </a:lnTo>
                <a:close/>
              </a:path>
            </a:pathLst>
          </a:custGeom>
          <a:solidFill>
            <a:schemeClr val="accent3"/>
          </a:solidFill>
          <a:ln w="4756" cap="flat">
            <a:noFill/>
            <a:prstDash val="solid"/>
            <a:miter/>
          </a:ln>
        </p:spPr>
        <p:txBody>
          <a:bodyPr rtlCol="0" anchor="ctr">
            <a:noAutofit/>
          </a:bodyPr>
          <a:lstStyle>
            <a:defPPr>
              <a:defRPr lang="fr-FR"/>
            </a:defPPr>
          </a:lstStyle>
          <a:p>
            <a:pPr rtl="0"/>
            <a:endParaRPr lang="fr-FR" dirty="0"/>
          </a:p>
        </p:txBody>
      </p:sp>
      <p:pic>
        <p:nvPicPr>
          <p:cNvPr id="13" name="Image 1">
            <a:extLst>
              <a:ext uri="{FF2B5EF4-FFF2-40B4-BE49-F238E27FC236}">
                <a16:creationId xmlns:a16="http://schemas.microsoft.com/office/drawing/2014/main" id="{951C5737-DF7E-D671-AC74-9E488335BCA2}"/>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1703311" y="-2784"/>
            <a:ext cx="1734410" cy="5167313"/>
          </a:xfrm>
          <a:prstGeom prst="rect">
            <a:avLst/>
          </a:prstGeom>
        </p:spPr>
      </p:pic>
      <p:sp>
        <p:nvSpPr>
          <p:cNvPr id="39" name="Freeform: Forme 38">
            <a:extLst>
              <a:ext uri="{FF2B5EF4-FFF2-40B4-BE49-F238E27FC236}">
                <a16:creationId xmlns:a16="http://schemas.microsoft.com/office/drawing/2014/main" id="{F232A1E1-DD38-15EA-6CA1-A84950EC43F0}"/>
              </a:ext>
              <a:ext uri="{C183D7F6-B498-43B3-948B-1728B52AA6E4}">
                <adec:decorative xmlns:adec="http://schemas.microsoft.com/office/drawing/2017/decorative" val="1"/>
              </a:ext>
            </a:extLst>
          </p:cNvPr>
          <p:cNvSpPr/>
          <p:nvPr/>
        </p:nvSpPr>
        <p:spPr>
          <a:xfrm>
            <a:off x="1721621" y="-2784"/>
            <a:ext cx="1716115" cy="1720853"/>
          </a:xfrm>
          <a:custGeom>
            <a:avLst/>
            <a:gdLst>
              <a:gd name="connsiteX0" fmla="*/ 93358 w 1716115"/>
              <a:gd name="connsiteY0" fmla="*/ 0 h 1720853"/>
              <a:gd name="connsiteX1" fmla="*/ 110348 w 1716115"/>
              <a:gd name="connsiteY1" fmla="*/ 0 h 1720853"/>
              <a:gd name="connsiteX2" fmla="*/ 1716029 w 1716115"/>
              <a:gd name="connsiteY2" fmla="*/ 1610112 h 1720853"/>
              <a:gd name="connsiteX3" fmla="*/ 1716029 w 1716115"/>
              <a:gd name="connsiteY3" fmla="*/ 1627151 h 1720853"/>
              <a:gd name="connsiteX4" fmla="*/ 1716115 w 1716115"/>
              <a:gd name="connsiteY4" fmla="*/ 1627237 h 1720853"/>
              <a:gd name="connsiteX5" fmla="*/ 93358 w 1716115"/>
              <a:gd name="connsiteY5" fmla="*/ 0 h 1720853"/>
              <a:gd name="connsiteX6" fmla="*/ 0 w 1716115"/>
              <a:gd name="connsiteY6" fmla="*/ 0 h 1720853"/>
              <a:gd name="connsiteX7" fmla="*/ 16989 w 1716115"/>
              <a:gd name="connsiteY7" fmla="*/ 0 h 1720853"/>
              <a:gd name="connsiteX8" fmla="*/ 1716114 w 1716115"/>
              <a:gd name="connsiteY8" fmla="*/ 1703814 h 1720853"/>
              <a:gd name="connsiteX9" fmla="*/ 1716114 w 1716115"/>
              <a:gd name="connsiteY9" fmla="*/ 1720853 h 1720853"/>
              <a:gd name="connsiteX10" fmla="*/ 0 w 1716115"/>
              <a:gd name="connsiteY10" fmla="*/ 0 h 1720853"/>
              <a:gd name="connsiteX11" fmla="*/ 186798 w 1716115"/>
              <a:gd name="connsiteY11" fmla="*/ 0 h 1720853"/>
              <a:gd name="connsiteX12" fmla="*/ 203788 w 1716115"/>
              <a:gd name="connsiteY12" fmla="*/ 0 h 1720853"/>
              <a:gd name="connsiteX13" fmla="*/ 1716109 w 1716115"/>
              <a:gd name="connsiteY13" fmla="*/ 1516501 h 1720853"/>
              <a:gd name="connsiteX14" fmla="*/ 1716109 w 1716115"/>
              <a:gd name="connsiteY14" fmla="*/ 1533535 h 1720853"/>
              <a:gd name="connsiteX15" fmla="*/ 186798 w 1716115"/>
              <a:gd name="connsiteY15" fmla="*/ 0 h 1720853"/>
              <a:gd name="connsiteX16" fmla="*/ 280155 w 1716115"/>
              <a:gd name="connsiteY16" fmla="*/ 0 h 1720853"/>
              <a:gd name="connsiteX17" fmla="*/ 297145 w 1716115"/>
              <a:gd name="connsiteY17" fmla="*/ 0 h 1720853"/>
              <a:gd name="connsiteX18" fmla="*/ 1716114 w 1716115"/>
              <a:gd name="connsiteY18" fmla="*/ 1422885 h 1720853"/>
              <a:gd name="connsiteX19" fmla="*/ 1716114 w 1716115"/>
              <a:gd name="connsiteY19" fmla="*/ 1439924 h 1720853"/>
              <a:gd name="connsiteX20" fmla="*/ 280155 w 1716115"/>
              <a:gd name="connsiteY20" fmla="*/ 0 h 1720853"/>
              <a:gd name="connsiteX21" fmla="*/ 373512 w 1716115"/>
              <a:gd name="connsiteY21" fmla="*/ 0 h 1720853"/>
              <a:gd name="connsiteX22" fmla="*/ 390502 w 1716115"/>
              <a:gd name="connsiteY22" fmla="*/ 0 h 1720853"/>
              <a:gd name="connsiteX23" fmla="*/ 1716029 w 1716115"/>
              <a:gd name="connsiteY23" fmla="*/ 1329184 h 1720853"/>
              <a:gd name="connsiteX24" fmla="*/ 1716029 w 1716115"/>
              <a:gd name="connsiteY24" fmla="*/ 1346223 h 1720853"/>
              <a:gd name="connsiteX25" fmla="*/ 1716114 w 1716115"/>
              <a:gd name="connsiteY25" fmla="*/ 1346308 h 1720853"/>
              <a:gd name="connsiteX26" fmla="*/ 373512 w 1716115"/>
              <a:gd name="connsiteY26" fmla="*/ 0 h 1720853"/>
              <a:gd name="connsiteX27" fmla="*/ 466953 w 1716115"/>
              <a:gd name="connsiteY27" fmla="*/ 0 h 1720853"/>
              <a:gd name="connsiteX28" fmla="*/ 483944 w 1716115"/>
              <a:gd name="connsiteY28" fmla="*/ 0 h 1720853"/>
              <a:gd name="connsiteX29" fmla="*/ 1716110 w 1716115"/>
              <a:gd name="connsiteY29" fmla="*/ 1235573 h 1720853"/>
              <a:gd name="connsiteX30" fmla="*/ 1716110 w 1716115"/>
              <a:gd name="connsiteY30" fmla="*/ 1252607 h 1720853"/>
              <a:gd name="connsiteX31" fmla="*/ 466953 w 1716115"/>
              <a:gd name="connsiteY31" fmla="*/ 0 h 1720853"/>
              <a:gd name="connsiteX32" fmla="*/ 560310 w 1716115"/>
              <a:gd name="connsiteY32" fmla="*/ 0 h 1720853"/>
              <a:gd name="connsiteX33" fmla="*/ 577297 w 1716115"/>
              <a:gd name="connsiteY33" fmla="*/ 0 h 1720853"/>
              <a:gd name="connsiteX34" fmla="*/ 1716109 w 1716115"/>
              <a:gd name="connsiteY34" fmla="*/ 1141957 h 1720853"/>
              <a:gd name="connsiteX35" fmla="*/ 1716109 w 1716115"/>
              <a:gd name="connsiteY35" fmla="*/ 1158991 h 1720853"/>
              <a:gd name="connsiteX36" fmla="*/ 560310 w 1716115"/>
              <a:gd name="connsiteY36" fmla="*/ 0 h 1720853"/>
              <a:gd name="connsiteX37" fmla="*/ 653668 w 1716115"/>
              <a:gd name="connsiteY37" fmla="*/ 0 h 1720853"/>
              <a:gd name="connsiteX38" fmla="*/ 670655 w 1716115"/>
              <a:gd name="connsiteY38" fmla="*/ 0 h 1720853"/>
              <a:gd name="connsiteX39" fmla="*/ 1716029 w 1716115"/>
              <a:gd name="connsiteY39" fmla="*/ 1048255 h 1720853"/>
              <a:gd name="connsiteX40" fmla="*/ 1716029 w 1716115"/>
              <a:gd name="connsiteY40" fmla="*/ 1065294 h 1720853"/>
              <a:gd name="connsiteX41" fmla="*/ 1716114 w 1716115"/>
              <a:gd name="connsiteY41" fmla="*/ 1065380 h 1720853"/>
              <a:gd name="connsiteX42" fmla="*/ 653668 w 1716115"/>
              <a:gd name="connsiteY42" fmla="*/ 0 h 1720853"/>
              <a:gd name="connsiteX43" fmla="*/ 747112 w 1716115"/>
              <a:gd name="connsiteY43" fmla="*/ 0 h 1720853"/>
              <a:gd name="connsiteX44" fmla="*/ 764104 w 1716115"/>
              <a:gd name="connsiteY44" fmla="*/ 0 h 1720853"/>
              <a:gd name="connsiteX45" fmla="*/ 1716115 w 1716115"/>
              <a:gd name="connsiteY45" fmla="*/ 954644 h 1720853"/>
              <a:gd name="connsiteX46" fmla="*/ 1716115 w 1716115"/>
              <a:gd name="connsiteY46" fmla="*/ 971678 h 1720853"/>
              <a:gd name="connsiteX47" fmla="*/ 747112 w 1716115"/>
              <a:gd name="connsiteY47" fmla="*/ 0 h 1720853"/>
              <a:gd name="connsiteX48" fmla="*/ 840465 w 1716115"/>
              <a:gd name="connsiteY48" fmla="*/ 0 h 1720853"/>
              <a:gd name="connsiteX49" fmla="*/ 857452 w 1716115"/>
              <a:gd name="connsiteY49" fmla="*/ 0 h 1720853"/>
              <a:gd name="connsiteX50" fmla="*/ 1716109 w 1716115"/>
              <a:gd name="connsiteY50" fmla="*/ 861028 h 1720853"/>
              <a:gd name="connsiteX51" fmla="*/ 1716109 w 1716115"/>
              <a:gd name="connsiteY51" fmla="*/ 878062 h 1720853"/>
              <a:gd name="connsiteX52" fmla="*/ 840465 w 1716115"/>
              <a:gd name="connsiteY52" fmla="*/ 0 h 1720853"/>
              <a:gd name="connsiteX53" fmla="*/ 933823 w 1716115"/>
              <a:gd name="connsiteY53" fmla="*/ 0 h 1720853"/>
              <a:gd name="connsiteX54" fmla="*/ 950810 w 1716115"/>
              <a:gd name="connsiteY54" fmla="*/ 0 h 1720853"/>
              <a:gd name="connsiteX55" fmla="*/ 1716114 w 1716115"/>
              <a:gd name="connsiteY55" fmla="*/ 767327 h 1720853"/>
              <a:gd name="connsiteX56" fmla="*/ 1716114 w 1716115"/>
              <a:gd name="connsiteY56" fmla="*/ 784366 h 1720853"/>
              <a:gd name="connsiteX57" fmla="*/ 1716114 w 1716115"/>
              <a:gd name="connsiteY57" fmla="*/ 784451 h 1720853"/>
              <a:gd name="connsiteX58" fmla="*/ 933823 w 1716115"/>
              <a:gd name="connsiteY58" fmla="*/ 0 h 1720853"/>
              <a:gd name="connsiteX59" fmla="*/ 1027262 w 1716115"/>
              <a:gd name="connsiteY59" fmla="*/ 0 h 1720853"/>
              <a:gd name="connsiteX60" fmla="*/ 1044254 w 1716115"/>
              <a:gd name="connsiteY60" fmla="*/ 0 h 1720853"/>
              <a:gd name="connsiteX61" fmla="*/ 1716110 w 1716115"/>
              <a:gd name="connsiteY61" fmla="*/ 673716 h 1720853"/>
              <a:gd name="connsiteX62" fmla="*/ 1716110 w 1716115"/>
              <a:gd name="connsiteY62" fmla="*/ 690750 h 1720853"/>
              <a:gd name="connsiteX63" fmla="*/ 1027262 w 1716115"/>
              <a:gd name="connsiteY63" fmla="*/ 0 h 1720853"/>
              <a:gd name="connsiteX64" fmla="*/ 1120625 w 1716115"/>
              <a:gd name="connsiteY64" fmla="*/ 0 h 1720853"/>
              <a:gd name="connsiteX65" fmla="*/ 1137612 w 1716115"/>
              <a:gd name="connsiteY65" fmla="*/ 0 h 1720853"/>
              <a:gd name="connsiteX66" fmla="*/ 1716115 w 1716115"/>
              <a:gd name="connsiteY66" fmla="*/ 580100 h 1720853"/>
              <a:gd name="connsiteX67" fmla="*/ 1716115 w 1716115"/>
              <a:gd name="connsiteY67" fmla="*/ 597134 h 1720853"/>
              <a:gd name="connsiteX68" fmla="*/ 1120625 w 1716115"/>
              <a:gd name="connsiteY68" fmla="*/ 0 h 1720853"/>
              <a:gd name="connsiteX69" fmla="*/ 1213978 w 1716115"/>
              <a:gd name="connsiteY69" fmla="*/ 0 h 1720853"/>
              <a:gd name="connsiteX70" fmla="*/ 1230965 w 1716115"/>
              <a:gd name="connsiteY70" fmla="*/ 0 h 1720853"/>
              <a:gd name="connsiteX71" fmla="*/ 1716109 w 1716115"/>
              <a:gd name="connsiteY71" fmla="*/ 486398 h 1720853"/>
              <a:gd name="connsiteX72" fmla="*/ 1716109 w 1716115"/>
              <a:gd name="connsiteY72" fmla="*/ 503437 h 1720853"/>
              <a:gd name="connsiteX73" fmla="*/ 1716109 w 1716115"/>
              <a:gd name="connsiteY73" fmla="*/ 503523 h 1720853"/>
              <a:gd name="connsiteX74" fmla="*/ 1213978 w 1716115"/>
              <a:gd name="connsiteY74" fmla="*/ 0 h 1720853"/>
              <a:gd name="connsiteX75" fmla="*/ 1307422 w 1716115"/>
              <a:gd name="connsiteY75" fmla="*/ 0 h 1720853"/>
              <a:gd name="connsiteX76" fmla="*/ 1324414 w 1716115"/>
              <a:gd name="connsiteY76" fmla="*/ 0 h 1720853"/>
              <a:gd name="connsiteX77" fmla="*/ 1716115 w 1716115"/>
              <a:gd name="connsiteY77" fmla="*/ 392784 h 1720853"/>
              <a:gd name="connsiteX78" fmla="*/ 1716115 w 1716115"/>
              <a:gd name="connsiteY78" fmla="*/ 409821 h 1720853"/>
              <a:gd name="connsiteX79" fmla="*/ 1307422 w 1716115"/>
              <a:gd name="connsiteY79" fmla="*/ 0 h 1720853"/>
              <a:gd name="connsiteX80" fmla="*/ 1400775 w 1716115"/>
              <a:gd name="connsiteY80" fmla="*/ 0 h 1720853"/>
              <a:gd name="connsiteX81" fmla="*/ 1417762 w 1716115"/>
              <a:gd name="connsiteY81" fmla="*/ 0 h 1720853"/>
              <a:gd name="connsiteX82" fmla="*/ 1716109 w 1716115"/>
              <a:gd name="connsiteY82" fmla="*/ 299170 h 1720853"/>
              <a:gd name="connsiteX83" fmla="*/ 1716109 w 1716115"/>
              <a:gd name="connsiteY83" fmla="*/ 316207 h 1720853"/>
              <a:gd name="connsiteX84" fmla="*/ 1400775 w 1716115"/>
              <a:gd name="connsiteY84" fmla="*/ 0 h 1720853"/>
              <a:gd name="connsiteX85" fmla="*/ 1494133 w 1716115"/>
              <a:gd name="connsiteY85" fmla="*/ 0 h 1720853"/>
              <a:gd name="connsiteX86" fmla="*/ 1511120 w 1716115"/>
              <a:gd name="connsiteY86" fmla="*/ 0 h 1720853"/>
              <a:gd name="connsiteX87" fmla="*/ 1716109 w 1716115"/>
              <a:gd name="connsiteY87" fmla="*/ 205556 h 1720853"/>
              <a:gd name="connsiteX88" fmla="*/ 1716109 w 1716115"/>
              <a:gd name="connsiteY88" fmla="*/ 222592 h 1720853"/>
              <a:gd name="connsiteX89" fmla="*/ 1494133 w 1716115"/>
              <a:gd name="connsiteY89" fmla="*/ 0 h 172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16115" h="1720853">
                <a:moveTo>
                  <a:pt x="93358" y="0"/>
                </a:moveTo>
                <a:lnTo>
                  <a:pt x="110348" y="0"/>
                </a:lnTo>
                <a:cubicBezTo>
                  <a:pt x="110348" y="887874"/>
                  <a:pt x="830686" y="1610112"/>
                  <a:pt x="1716029" y="1610112"/>
                </a:cubicBezTo>
                <a:lnTo>
                  <a:pt x="1716029" y="1627151"/>
                </a:lnTo>
                <a:lnTo>
                  <a:pt x="1716115" y="1627237"/>
                </a:lnTo>
                <a:cubicBezTo>
                  <a:pt x="821334" y="1627237"/>
                  <a:pt x="93358" y="897252"/>
                  <a:pt x="93358" y="0"/>
                </a:cubicBezTo>
                <a:close/>
                <a:moveTo>
                  <a:pt x="0" y="0"/>
                </a:moveTo>
                <a:lnTo>
                  <a:pt x="16989" y="0"/>
                </a:lnTo>
                <a:cubicBezTo>
                  <a:pt x="16989" y="939499"/>
                  <a:pt x="779202" y="1703814"/>
                  <a:pt x="1716114" y="1703814"/>
                </a:cubicBezTo>
                <a:lnTo>
                  <a:pt x="1716114" y="1720853"/>
                </a:lnTo>
                <a:cubicBezTo>
                  <a:pt x="769850" y="1720853"/>
                  <a:pt x="0" y="948877"/>
                  <a:pt x="0" y="0"/>
                </a:cubicBezTo>
                <a:close/>
                <a:moveTo>
                  <a:pt x="186798" y="0"/>
                </a:moveTo>
                <a:lnTo>
                  <a:pt x="203788" y="0"/>
                </a:lnTo>
                <a:cubicBezTo>
                  <a:pt x="203788" y="836248"/>
                  <a:pt x="882254" y="1516501"/>
                  <a:pt x="1716109" y="1516501"/>
                </a:cubicBezTo>
                <a:lnTo>
                  <a:pt x="1716109" y="1533535"/>
                </a:lnTo>
                <a:cubicBezTo>
                  <a:pt x="872812" y="1533535"/>
                  <a:pt x="186798" y="845626"/>
                  <a:pt x="186798" y="0"/>
                </a:cubicBezTo>
                <a:close/>
                <a:moveTo>
                  <a:pt x="280155" y="0"/>
                </a:moveTo>
                <a:lnTo>
                  <a:pt x="297145" y="0"/>
                </a:lnTo>
                <a:cubicBezTo>
                  <a:pt x="297145" y="784537"/>
                  <a:pt x="933652" y="1422885"/>
                  <a:pt x="1716114" y="1422885"/>
                </a:cubicBezTo>
                <a:lnTo>
                  <a:pt x="1716114" y="1439924"/>
                </a:lnTo>
                <a:cubicBezTo>
                  <a:pt x="924300" y="1439924"/>
                  <a:pt x="280155" y="794001"/>
                  <a:pt x="280155" y="0"/>
                </a:cubicBezTo>
                <a:close/>
                <a:moveTo>
                  <a:pt x="373512" y="0"/>
                </a:moveTo>
                <a:lnTo>
                  <a:pt x="390502" y="0"/>
                </a:lnTo>
                <a:cubicBezTo>
                  <a:pt x="390502" y="732911"/>
                  <a:pt x="985135" y="1329184"/>
                  <a:pt x="1716029" y="1329184"/>
                </a:cubicBezTo>
                <a:lnTo>
                  <a:pt x="1716029" y="1346223"/>
                </a:lnTo>
                <a:lnTo>
                  <a:pt x="1716114" y="1346308"/>
                </a:lnTo>
                <a:cubicBezTo>
                  <a:pt x="975783" y="1346308"/>
                  <a:pt x="373512" y="742375"/>
                  <a:pt x="373512" y="0"/>
                </a:cubicBezTo>
                <a:close/>
                <a:moveTo>
                  <a:pt x="466953" y="0"/>
                </a:moveTo>
                <a:lnTo>
                  <a:pt x="483944" y="0"/>
                </a:lnTo>
                <a:cubicBezTo>
                  <a:pt x="483944" y="681286"/>
                  <a:pt x="1036704" y="1235573"/>
                  <a:pt x="1716110" y="1235573"/>
                </a:cubicBezTo>
                <a:lnTo>
                  <a:pt x="1716110" y="1252607"/>
                </a:lnTo>
                <a:cubicBezTo>
                  <a:pt x="1027347" y="1252607"/>
                  <a:pt x="466953" y="690664"/>
                  <a:pt x="466953" y="0"/>
                </a:cubicBezTo>
                <a:close/>
                <a:moveTo>
                  <a:pt x="560310" y="0"/>
                </a:moveTo>
                <a:lnTo>
                  <a:pt x="577297" y="0"/>
                </a:lnTo>
                <a:cubicBezTo>
                  <a:pt x="577297" y="629660"/>
                  <a:pt x="1088188" y="1141957"/>
                  <a:pt x="1716109" y="1141957"/>
                </a:cubicBezTo>
                <a:lnTo>
                  <a:pt x="1716109" y="1158991"/>
                </a:lnTo>
                <a:cubicBezTo>
                  <a:pt x="1078835" y="1158991"/>
                  <a:pt x="560310" y="639038"/>
                  <a:pt x="560310" y="0"/>
                </a:cubicBezTo>
                <a:close/>
                <a:moveTo>
                  <a:pt x="653668" y="0"/>
                </a:moveTo>
                <a:lnTo>
                  <a:pt x="670655" y="0"/>
                </a:lnTo>
                <a:cubicBezTo>
                  <a:pt x="670655" y="578035"/>
                  <a:pt x="1139586" y="1048255"/>
                  <a:pt x="1716029" y="1048255"/>
                </a:cubicBezTo>
                <a:lnTo>
                  <a:pt x="1716029" y="1065294"/>
                </a:lnTo>
                <a:lnTo>
                  <a:pt x="1716114" y="1065380"/>
                </a:lnTo>
                <a:cubicBezTo>
                  <a:pt x="1130319" y="1065380"/>
                  <a:pt x="653668" y="587499"/>
                  <a:pt x="653668" y="0"/>
                </a:cubicBezTo>
                <a:close/>
                <a:moveTo>
                  <a:pt x="747112" y="0"/>
                </a:moveTo>
                <a:lnTo>
                  <a:pt x="764104" y="0"/>
                </a:lnTo>
                <a:cubicBezTo>
                  <a:pt x="764104" y="526409"/>
                  <a:pt x="1191155" y="954644"/>
                  <a:pt x="1716115" y="954644"/>
                </a:cubicBezTo>
                <a:lnTo>
                  <a:pt x="1716115" y="971678"/>
                </a:lnTo>
                <a:cubicBezTo>
                  <a:pt x="1181802" y="971678"/>
                  <a:pt x="747112" y="535787"/>
                  <a:pt x="747112" y="0"/>
                </a:cubicBezTo>
                <a:close/>
                <a:moveTo>
                  <a:pt x="840465" y="0"/>
                </a:moveTo>
                <a:lnTo>
                  <a:pt x="857452" y="0"/>
                </a:lnTo>
                <a:cubicBezTo>
                  <a:pt x="857452" y="474783"/>
                  <a:pt x="1242638" y="861028"/>
                  <a:pt x="1716109" y="861028"/>
                </a:cubicBezTo>
                <a:lnTo>
                  <a:pt x="1716109" y="878062"/>
                </a:lnTo>
                <a:cubicBezTo>
                  <a:pt x="1233281" y="878062"/>
                  <a:pt x="840465" y="484162"/>
                  <a:pt x="840465" y="0"/>
                </a:cubicBezTo>
                <a:close/>
                <a:moveTo>
                  <a:pt x="933823" y="0"/>
                </a:moveTo>
                <a:lnTo>
                  <a:pt x="950810" y="0"/>
                </a:lnTo>
                <a:cubicBezTo>
                  <a:pt x="950810" y="423157"/>
                  <a:pt x="1294121" y="767327"/>
                  <a:pt x="1716114" y="767327"/>
                </a:cubicBezTo>
                <a:lnTo>
                  <a:pt x="1716114" y="784366"/>
                </a:lnTo>
                <a:lnTo>
                  <a:pt x="1716114" y="784451"/>
                </a:lnTo>
                <a:cubicBezTo>
                  <a:pt x="1284769" y="784451"/>
                  <a:pt x="933823" y="432536"/>
                  <a:pt x="933823" y="0"/>
                </a:cubicBezTo>
                <a:close/>
                <a:moveTo>
                  <a:pt x="1027262" y="0"/>
                </a:moveTo>
                <a:lnTo>
                  <a:pt x="1044254" y="0"/>
                </a:lnTo>
                <a:cubicBezTo>
                  <a:pt x="1044254" y="371532"/>
                  <a:pt x="1345685" y="673716"/>
                  <a:pt x="1716110" y="673716"/>
                </a:cubicBezTo>
                <a:lnTo>
                  <a:pt x="1716110" y="690750"/>
                </a:lnTo>
                <a:cubicBezTo>
                  <a:pt x="1336248" y="690750"/>
                  <a:pt x="1027262" y="380824"/>
                  <a:pt x="1027262" y="0"/>
                </a:cubicBezTo>
                <a:close/>
                <a:moveTo>
                  <a:pt x="1120625" y="0"/>
                </a:moveTo>
                <a:lnTo>
                  <a:pt x="1137612" y="0"/>
                </a:lnTo>
                <a:cubicBezTo>
                  <a:pt x="1137612" y="319820"/>
                  <a:pt x="1397088" y="580100"/>
                  <a:pt x="1716115" y="580100"/>
                </a:cubicBezTo>
                <a:lnTo>
                  <a:pt x="1716115" y="597134"/>
                </a:lnTo>
                <a:cubicBezTo>
                  <a:pt x="1387736" y="597134"/>
                  <a:pt x="1120625" y="329285"/>
                  <a:pt x="1120625" y="0"/>
                </a:cubicBezTo>
                <a:close/>
                <a:moveTo>
                  <a:pt x="1213978" y="0"/>
                </a:moveTo>
                <a:lnTo>
                  <a:pt x="1230965" y="0"/>
                </a:lnTo>
                <a:cubicBezTo>
                  <a:pt x="1230965" y="268195"/>
                  <a:pt x="1448571" y="486398"/>
                  <a:pt x="1716109" y="486398"/>
                </a:cubicBezTo>
                <a:lnTo>
                  <a:pt x="1716109" y="503437"/>
                </a:lnTo>
                <a:lnTo>
                  <a:pt x="1716109" y="503523"/>
                </a:lnTo>
                <a:cubicBezTo>
                  <a:pt x="1439214" y="503523"/>
                  <a:pt x="1213978" y="277659"/>
                  <a:pt x="1213978" y="0"/>
                </a:cubicBezTo>
                <a:close/>
                <a:moveTo>
                  <a:pt x="1307422" y="0"/>
                </a:moveTo>
                <a:lnTo>
                  <a:pt x="1324414" y="0"/>
                </a:lnTo>
                <a:cubicBezTo>
                  <a:pt x="1324414" y="216569"/>
                  <a:pt x="1500141" y="392784"/>
                  <a:pt x="1716115" y="392784"/>
                </a:cubicBezTo>
                <a:lnTo>
                  <a:pt x="1716115" y="409821"/>
                </a:lnTo>
                <a:cubicBezTo>
                  <a:pt x="1490703" y="409821"/>
                  <a:pt x="1307422" y="225948"/>
                  <a:pt x="1307422" y="0"/>
                </a:cubicBezTo>
                <a:close/>
                <a:moveTo>
                  <a:pt x="1400775" y="0"/>
                </a:moveTo>
                <a:lnTo>
                  <a:pt x="1417762" y="0"/>
                </a:lnTo>
                <a:cubicBezTo>
                  <a:pt x="1417762" y="164944"/>
                  <a:pt x="1551619" y="299170"/>
                  <a:pt x="1716109" y="299170"/>
                </a:cubicBezTo>
                <a:lnTo>
                  <a:pt x="1716109" y="316207"/>
                </a:lnTo>
                <a:cubicBezTo>
                  <a:pt x="1542266" y="316207"/>
                  <a:pt x="1400775" y="174322"/>
                  <a:pt x="1400775" y="0"/>
                </a:cubicBezTo>
                <a:close/>
                <a:moveTo>
                  <a:pt x="1494133" y="0"/>
                </a:moveTo>
                <a:lnTo>
                  <a:pt x="1511120" y="0"/>
                </a:lnTo>
                <a:cubicBezTo>
                  <a:pt x="1511120" y="113318"/>
                  <a:pt x="1603017" y="205556"/>
                  <a:pt x="1716109" y="205556"/>
                </a:cubicBezTo>
                <a:lnTo>
                  <a:pt x="1716109" y="222592"/>
                </a:lnTo>
                <a:cubicBezTo>
                  <a:pt x="1593750" y="222592"/>
                  <a:pt x="1494133" y="122783"/>
                  <a:pt x="1494133" y="0"/>
                </a:cubicBezTo>
                <a:close/>
              </a:path>
            </a:pathLst>
          </a:custGeom>
          <a:solidFill>
            <a:schemeClr val="bg1">
              <a:alpha val="99000"/>
            </a:schemeClr>
          </a:solidFill>
          <a:ln w="4723" cap="flat">
            <a:noFill/>
            <a:prstDash val="solid"/>
            <a:miter/>
          </a:ln>
        </p:spPr>
        <p:txBody>
          <a:bodyPr rtlCol="0" anchor="ctr"/>
          <a:lstStyle>
            <a:defPPr>
              <a:defRPr lang="fr-FR"/>
            </a:defPPr>
          </a:lstStyle>
          <a:p>
            <a:pPr rtl="0"/>
            <a:endParaRPr lang="fr-FR" dirty="0"/>
          </a:p>
        </p:txBody>
      </p:sp>
      <p:sp>
        <p:nvSpPr>
          <p:cNvPr id="17" name="Image 5">
            <a:extLst>
              <a:ext uri="{FF2B5EF4-FFF2-40B4-BE49-F238E27FC236}">
                <a16:creationId xmlns:a16="http://schemas.microsoft.com/office/drawing/2014/main" id="{B9036D42-A06F-E6EE-BB91-8BAF045198BE}"/>
              </a:ext>
              <a:ext uri="{C183D7F6-B498-43B3-948B-1728B52AA6E4}">
                <adec:decorative xmlns:adec="http://schemas.microsoft.com/office/drawing/2017/decorative" val="1"/>
              </a:ext>
            </a:extLst>
          </p:cNvPr>
          <p:cNvSpPr/>
          <p:nvPr userDrawn="1"/>
        </p:nvSpPr>
        <p:spPr>
          <a:xfrm>
            <a:off x="-5568" y="3440504"/>
            <a:ext cx="3443288" cy="3448050"/>
          </a:xfrm>
          <a:custGeom>
            <a:avLst/>
            <a:gdLst>
              <a:gd name="connsiteX0" fmla="*/ 1721644 w 3443288"/>
              <a:gd name="connsiteY0" fmla="*/ 3448051 h 3448050"/>
              <a:gd name="connsiteX1" fmla="*/ 3443288 w 3443288"/>
              <a:gd name="connsiteY1" fmla="*/ 1724025 h 3448050"/>
              <a:gd name="connsiteX2" fmla="*/ 1721644 w 3443288"/>
              <a:gd name="connsiteY2" fmla="*/ 0 h 3448050"/>
              <a:gd name="connsiteX3" fmla="*/ 0 w 3443288"/>
              <a:gd name="connsiteY3" fmla="*/ 1724025 h 3448050"/>
              <a:gd name="connsiteX4" fmla="*/ 1721644 w 3443288"/>
              <a:gd name="connsiteY4" fmla="*/ 3448051 h 3448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3448050">
                <a:moveTo>
                  <a:pt x="1721644" y="3448051"/>
                </a:moveTo>
                <a:cubicBezTo>
                  <a:pt x="2672482" y="3448051"/>
                  <a:pt x="3443288" y="2676178"/>
                  <a:pt x="3443288" y="1724025"/>
                </a:cubicBezTo>
                <a:cubicBezTo>
                  <a:pt x="3443288" y="771873"/>
                  <a:pt x="2672482" y="0"/>
                  <a:pt x="1721644" y="0"/>
                </a:cubicBezTo>
                <a:cubicBezTo>
                  <a:pt x="770806" y="0"/>
                  <a:pt x="0" y="771873"/>
                  <a:pt x="0" y="1724025"/>
                </a:cubicBezTo>
                <a:cubicBezTo>
                  <a:pt x="0" y="2676178"/>
                  <a:pt x="770806" y="3448051"/>
                  <a:pt x="1721644" y="3448051"/>
                </a:cubicBezTo>
                <a:close/>
              </a:path>
            </a:pathLst>
          </a:custGeom>
          <a:solidFill>
            <a:schemeClr val="accent6"/>
          </a:solidFill>
          <a:ln w="4756" cap="flat">
            <a:noFill/>
            <a:prstDash val="solid"/>
            <a:miter/>
          </a:ln>
        </p:spPr>
        <p:txBody>
          <a:bodyPr rtlCol="0" anchor="ctr">
            <a:noAutofit/>
          </a:bodyPr>
          <a:lstStyle>
            <a:defPPr>
              <a:defRPr lang="fr-FR"/>
            </a:defPPr>
          </a:lstStyle>
          <a:p>
            <a:pPr rtl="0"/>
            <a:endParaRPr lang="fr-FR" dirty="0"/>
          </a:p>
        </p:txBody>
      </p:sp>
      <p:pic>
        <p:nvPicPr>
          <p:cNvPr id="19" name="Image 6">
            <a:extLst>
              <a:ext uri="{FF2B5EF4-FFF2-40B4-BE49-F238E27FC236}">
                <a16:creationId xmlns:a16="http://schemas.microsoft.com/office/drawing/2014/main" id="{86E0540C-3355-A50D-AC61-047B54B70C64}"/>
              </a:ext>
              <a:ext uri="{C183D7F6-B498-43B3-948B-1728B52AA6E4}">
                <adec:decorative xmlns:adec="http://schemas.microsoft.com/office/drawing/2017/decorative" val="1"/>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rcRect/>
          <a:stretch/>
        </p:blipFill>
        <p:spPr>
          <a:xfrm>
            <a:off x="1718457" y="3440504"/>
            <a:ext cx="1719263" cy="1724025"/>
          </a:xfrm>
          <a:prstGeom prst="rect">
            <a:avLst/>
          </a:prstGeom>
        </p:spPr>
      </p:pic>
      <p:sp>
        <p:nvSpPr>
          <p:cNvPr id="16" name="Espace réservé du numéro de diapositive 2">
            <a:extLst>
              <a:ext uri="{FF2B5EF4-FFF2-40B4-BE49-F238E27FC236}">
                <a16:creationId xmlns:a16="http://schemas.microsoft.com/office/drawing/2014/main" id="{B00F713C-1CC6-5879-0410-95F179D56AD2}"/>
              </a:ext>
            </a:extLst>
          </p:cNvPr>
          <p:cNvSpPr>
            <a:spLocks noGrp="1"/>
          </p:cNvSpPr>
          <p:nvPr>
            <p:ph type="sldNum" sz="quarter" idx="10"/>
          </p:nvPr>
        </p:nvSpPr>
        <p:spPr>
          <a:xfrm>
            <a:off x="10438475" y="457199"/>
            <a:ext cx="987552" cy="471489"/>
          </a:xfrm>
        </p:spPr>
        <p:txBody>
          <a:bodyPr rtlCol="0"/>
          <a:lstStyle>
            <a:lvl1pPr>
              <a:defRPr lang="fr-FR" sz="1600">
                <a:latin typeface="+mj-lt"/>
              </a:defRPr>
            </a:lvl1pPr>
          </a:lstStyle>
          <a:p>
            <a:pPr rtl="0"/>
            <a:fld id="{48F63A3B-78C7-47BE-AE5E-E10140E04643}" type="slidenum">
              <a:rPr lang="fr-FR" smtClean="0"/>
              <a:pPr/>
              <a:t>‹N°›</a:t>
            </a:fld>
            <a:endParaRPr lang="fr-FR" dirty="0"/>
          </a:p>
        </p:txBody>
      </p:sp>
      <p:sp>
        <p:nvSpPr>
          <p:cNvPr id="2" name="Espace réservé du contenu 2">
            <a:extLst>
              <a:ext uri="{FF2B5EF4-FFF2-40B4-BE49-F238E27FC236}">
                <a16:creationId xmlns:a16="http://schemas.microsoft.com/office/drawing/2014/main" id="{8E40D3F2-4A7A-F909-AC98-0B402B26776E}"/>
              </a:ext>
            </a:extLst>
          </p:cNvPr>
          <p:cNvSpPr>
            <a:spLocks noGrp="1"/>
          </p:cNvSpPr>
          <p:nvPr>
            <p:ph idx="11" hasCustomPrompt="1"/>
          </p:nvPr>
        </p:nvSpPr>
        <p:spPr>
          <a:xfrm>
            <a:off x="4364808" y="3808750"/>
            <a:ext cx="7043618" cy="2233233"/>
          </a:xfrm>
        </p:spPr>
        <p:txBody>
          <a:bodyPr lIns="91440" tIns="0" rIns="91440" bIns="0" rtlCol="0">
            <a:normAutofit/>
          </a:bodyPr>
          <a:lstStyle>
            <a:lvl1pPr marL="0" indent="0">
              <a:lnSpc>
                <a:spcPct val="100000"/>
              </a:lnSpc>
              <a:spcBef>
                <a:spcPts val="0"/>
              </a:spcBef>
              <a:buNone/>
              <a:defRPr lang="fr-FR" sz="2400"/>
            </a:lvl1pPr>
            <a:lvl2pPr marL="347472">
              <a:lnSpc>
                <a:spcPct val="100000"/>
              </a:lnSpc>
              <a:spcBef>
                <a:spcPts val="0"/>
              </a:spcBef>
              <a:defRPr lang="fr-FR" sz="2400"/>
            </a:lvl2pPr>
            <a:lvl3pPr marL="685800">
              <a:lnSpc>
                <a:spcPct val="100000"/>
              </a:lnSpc>
              <a:spcBef>
                <a:spcPts val="0"/>
              </a:spcBef>
              <a:defRPr lang="fr-FR" sz="2400"/>
            </a:lvl3pPr>
          </a:lstStyle>
          <a:p>
            <a:pPr lvl="0" rtl="0"/>
            <a:r>
              <a:rPr lang="fr-FR"/>
              <a:t>Cliquer pour ajouter du texte</a:t>
            </a:r>
          </a:p>
          <a:p>
            <a:pPr lvl="1" rtl="0"/>
            <a:r>
              <a:rPr lang="fr-FR"/>
              <a:t>Deuxième niveau</a:t>
            </a:r>
          </a:p>
          <a:p>
            <a:pPr lvl="2" rtl="0"/>
            <a:r>
              <a:rPr lang="fr-FR"/>
              <a:t>Troisième niveau</a:t>
            </a:r>
          </a:p>
        </p:txBody>
      </p:sp>
    </p:spTree>
    <p:extLst>
      <p:ext uri="{BB962C8B-B14F-4D97-AF65-F5344CB8AC3E}">
        <p14:creationId xmlns:p14="http://schemas.microsoft.com/office/powerpoint/2010/main" val="5549218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mparaison 4">
    <p:spTree>
      <p:nvGrpSpPr>
        <p:cNvPr id="1" name=""/>
        <p:cNvGrpSpPr/>
        <p:nvPr/>
      </p:nvGrpSpPr>
      <p:grpSpPr>
        <a:xfrm>
          <a:off x="0" y="0"/>
          <a:ext cx="0" cy="0"/>
          <a:chOff x="0" y="0"/>
          <a:chExt cx="0" cy="0"/>
        </a:xfrm>
      </p:grpSpPr>
      <p:sp>
        <p:nvSpPr>
          <p:cNvPr id="27" name="Forme libre 26">
            <a:extLst>
              <a:ext uri="{FF2B5EF4-FFF2-40B4-BE49-F238E27FC236}">
                <a16:creationId xmlns:a16="http://schemas.microsoft.com/office/drawing/2014/main" id="{3C7B0BB3-A5CA-7C72-DC39-AD00EC90964C}"/>
              </a:ext>
              <a:ext uri="{C183D7F6-B498-43B3-948B-1728B52AA6E4}">
                <adec:decorative xmlns:adec="http://schemas.microsoft.com/office/drawing/2017/decorative" val="1"/>
              </a:ext>
            </a:extLst>
          </p:cNvPr>
          <p:cNvSpPr/>
          <p:nvPr userDrawn="1"/>
        </p:nvSpPr>
        <p:spPr>
          <a:xfrm>
            <a:off x="8989454" y="3427336"/>
            <a:ext cx="3202546" cy="3430665"/>
          </a:xfrm>
          <a:custGeom>
            <a:avLst/>
            <a:gdLst>
              <a:gd name="connsiteX0" fmla="*/ 0 w 3202546"/>
              <a:gd name="connsiteY0" fmla="*/ 0 h 3430665"/>
              <a:gd name="connsiteX1" fmla="*/ 3202546 w 3202546"/>
              <a:gd name="connsiteY1" fmla="*/ 0 h 3430665"/>
              <a:gd name="connsiteX2" fmla="*/ 3202546 w 3202546"/>
              <a:gd name="connsiteY2" fmla="*/ 3430665 h 3430665"/>
              <a:gd name="connsiteX3" fmla="*/ 0 w 3202546"/>
              <a:gd name="connsiteY3" fmla="*/ 3430665 h 3430665"/>
            </a:gdLst>
            <a:ahLst/>
            <a:cxnLst>
              <a:cxn ang="0">
                <a:pos x="connsiteX0" y="connsiteY0"/>
              </a:cxn>
              <a:cxn ang="0">
                <a:pos x="connsiteX1" y="connsiteY1"/>
              </a:cxn>
              <a:cxn ang="0">
                <a:pos x="connsiteX2" y="connsiteY2"/>
              </a:cxn>
              <a:cxn ang="0">
                <a:pos x="connsiteX3" y="connsiteY3"/>
              </a:cxn>
            </a:cxnLst>
            <a:rect l="l" t="t" r="r" b="b"/>
            <a:pathLst>
              <a:path w="3202546" h="3430665">
                <a:moveTo>
                  <a:pt x="0" y="0"/>
                </a:moveTo>
                <a:lnTo>
                  <a:pt x="3202546" y="0"/>
                </a:lnTo>
                <a:lnTo>
                  <a:pt x="3202546" y="3430665"/>
                </a:lnTo>
                <a:lnTo>
                  <a:pt x="0" y="3430665"/>
                </a:lnTo>
                <a:close/>
              </a:path>
            </a:pathLst>
          </a:custGeom>
          <a:solidFill>
            <a:schemeClr val="accent3"/>
          </a:solidFill>
          <a:ln>
            <a:noFill/>
          </a:ln>
        </p:spPr>
        <p:txBody>
          <a:bodyPr vert="horz" wrap="square" lIns="91440" tIns="45720" rIns="91440" bIns="45720" numCol="1" rtlCol="0" anchor="t" anchorCtr="0" compatLnSpc="1">
            <a:prstTxWarp prst="textNoShape">
              <a:avLst/>
            </a:prstTxWarp>
            <a:noAutofit/>
          </a:bodyPr>
          <a:lstStyle>
            <a:defPPr>
              <a:defRPr lang="fr-FR"/>
            </a:defPPr>
          </a:lstStyle>
          <a:p>
            <a:pPr lvl="0" rtl="0"/>
            <a:endParaRPr lang="fr-FR" dirty="0">
              <a:solidFill>
                <a:schemeClr val="tx1"/>
              </a:solidFill>
            </a:endParaRPr>
          </a:p>
        </p:txBody>
      </p:sp>
      <p:sp>
        <p:nvSpPr>
          <p:cNvPr id="18" name="Forme libre 17">
            <a:extLst>
              <a:ext uri="{FF2B5EF4-FFF2-40B4-BE49-F238E27FC236}">
                <a16:creationId xmlns:a16="http://schemas.microsoft.com/office/drawing/2014/main" id="{07871527-68A5-0A5C-F5A6-A80523BAC92F}"/>
              </a:ext>
              <a:ext uri="{C183D7F6-B498-43B3-948B-1728B52AA6E4}">
                <adec:decorative xmlns:adec="http://schemas.microsoft.com/office/drawing/2017/decorative" val="1"/>
              </a:ext>
            </a:extLst>
          </p:cNvPr>
          <p:cNvSpPr/>
          <p:nvPr userDrawn="1"/>
        </p:nvSpPr>
        <p:spPr>
          <a:xfrm>
            <a:off x="8989454" y="3654149"/>
            <a:ext cx="3202546" cy="3203852"/>
          </a:xfrm>
          <a:custGeom>
            <a:avLst/>
            <a:gdLst>
              <a:gd name="connsiteX0" fmla="*/ 3202546 w 3202546"/>
              <a:gd name="connsiteY0" fmla="*/ 0 h 3203852"/>
              <a:gd name="connsiteX1" fmla="*/ 3202546 w 3202546"/>
              <a:gd name="connsiteY1" fmla="*/ 3203852 h 3203852"/>
              <a:gd name="connsiteX2" fmla="*/ 0 w 3202546"/>
              <a:gd name="connsiteY2" fmla="*/ 3203852 h 3203852"/>
              <a:gd name="connsiteX3" fmla="*/ 0 w 3202546"/>
              <a:gd name="connsiteY3" fmla="*/ 3190718 h 3203852"/>
            </a:gdLst>
            <a:ahLst/>
            <a:cxnLst>
              <a:cxn ang="0">
                <a:pos x="connsiteX0" y="connsiteY0"/>
              </a:cxn>
              <a:cxn ang="0">
                <a:pos x="connsiteX1" y="connsiteY1"/>
              </a:cxn>
              <a:cxn ang="0">
                <a:pos x="connsiteX2" y="connsiteY2"/>
              </a:cxn>
              <a:cxn ang="0">
                <a:pos x="connsiteX3" y="connsiteY3"/>
              </a:cxn>
            </a:cxnLst>
            <a:rect l="l" t="t" r="r" b="b"/>
            <a:pathLst>
              <a:path w="3202546" h="3203852">
                <a:moveTo>
                  <a:pt x="3202546" y="0"/>
                </a:moveTo>
                <a:lnTo>
                  <a:pt x="3202546" y="3203852"/>
                </a:lnTo>
                <a:lnTo>
                  <a:pt x="0" y="3203852"/>
                </a:lnTo>
                <a:lnTo>
                  <a:pt x="0" y="3190718"/>
                </a:lnTo>
                <a:close/>
              </a:path>
            </a:pathLst>
          </a:custGeom>
          <a:solidFill>
            <a:schemeClr val="accent1"/>
          </a:solidFill>
          <a:ln>
            <a:noFill/>
          </a:ln>
        </p:spPr>
        <p:txBody>
          <a:bodyPr vert="horz" wrap="square" lIns="91440" tIns="45720" rIns="91440" bIns="45720" numCol="1" rtlCol="0" anchor="t" anchorCtr="0" compatLnSpc="1">
            <a:prstTxWarp prst="textNoShape">
              <a:avLst/>
            </a:prstTxWarp>
            <a:noAutofit/>
          </a:bodyPr>
          <a:lstStyle>
            <a:defPPr>
              <a:defRPr lang="fr-FR"/>
            </a:defPPr>
          </a:lstStyle>
          <a:p>
            <a:pPr lvl="0" rtl="0"/>
            <a:endParaRPr lang="fr-FR" dirty="0">
              <a:solidFill>
                <a:schemeClr val="tx1"/>
              </a:solidFill>
            </a:endParaRPr>
          </a:p>
        </p:txBody>
      </p:sp>
      <p:sp>
        <p:nvSpPr>
          <p:cNvPr id="14" name="Forme libre 13">
            <a:extLst>
              <a:ext uri="{FF2B5EF4-FFF2-40B4-BE49-F238E27FC236}">
                <a16:creationId xmlns:a16="http://schemas.microsoft.com/office/drawing/2014/main" id="{CEB118B3-9B06-AD11-738A-7A0651F98B7E}"/>
              </a:ext>
              <a:ext uri="{C183D7F6-B498-43B3-948B-1728B52AA6E4}">
                <adec:decorative xmlns:adec="http://schemas.microsoft.com/office/drawing/2017/decorative" val="1"/>
              </a:ext>
            </a:extLst>
          </p:cNvPr>
          <p:cNvSpPr/>
          <p:nvPr userDrawn="1"/>
        </p:nvSpPr>
        <p:spPr>
          <a:xfrm>
            <a:off x="8989455" y="1"/>
            <a:ext cx="3202545" cy="3437345"/>
          </a:xfrm>
          <a:custGeom>
            <a:avLst/>
            <a:gdLst>
              <a:gd name="connsiteX0" fmla="*/ 0 w 3202545"/>
              <a:gd name="connsiteY0" fmla="*/ 0 h 3437345"/>
              <a:gd name="connsiteX1" fmla="*/ 3202545 w 3202545"/>
              <a:gd name="connsiteY1" fmla="*/ 0 h 3437345"/>
              <a:gd name="connsiteX2" fmla="*/ 3202545 w 3202545"/>
              <a:gd name="connsiteY2" fmla="*/ 3437345 h 3437345"/>
              <a:gd name="connsiteX3" fmla="*/ 0 w 3202545"/>
              <a:gd name="connsiteY3" fmla="*/ 3437345 h 3437345"/>
            </a:gdLst>
            <a:ahLst/>
            <a:cxnLst>
              <a:cxn ang="0">
                <a:pos x="connsiteX0" y="connsiteY0"/>
              </a:cxn>
              <a:cxn ang="0">
                <a:pos x="connsiteX1" y="connsiteY1"/>
              </a:cxn>
              <a:cxn ang="0">
                <a:pos x="connsiteX2" y="connsiteY2"/>
              </a:cxn>
              <a:cxn ang="0">
                <a:pos x="connsiteX3" y="connsiteY3"/>
              </a:cxn>
            </a:cxnLst>
            <a:rect l="l" t="t" r="r" b="b"/>
            <a:pathLst>
              <a:path w="3202545" h="3437345">
                <a:moveTo>
                  <a:pt x="0" y="0"/>
                </a:moveTo>
                <a:lnTo>
                  <a:pt x="3202545" y="0"/>
                </a:lnTo>
                <a:lnTo>
                  <a:pt x="3202545" y="3437345"/>
                </a:lnTo>
                <a:lnTo>
                  <a:pt x="0" y="3437345"/>
                </a:lnTo>
                <a:close/>
              </a:path>
            </a:pathLst>
          </a:custGeom>
          <a:solidFill>
            <a:schemeClr val="accent5"/>
          </a:solidFill>
          <a:ln>
            <a:noFill/>
          </a:ln>
        </p:spPr>
        <p:txBody>
          <a:bodyPr vert="horz" wrap="square" lIns="91440" tIns="45720" rIns="91440" bIns="45720" numCol="1" rtlCol="0" anchor="t" anchorCtr="0" compatLnSpc="1">
            <a:prstTxWarp prst="textNoShape">
              <a:avLst/>
            </a:prstTxWarp>
            <a:noAutofit/>
          </a:bodyPr>
          <a:lstStyle>
            <a:defPPr>
              <a:defRPr lang="fr-FR"/>
            </a:defPPr>
          </a:lstStyle>
          <a:p>
            <a:pPr lvl="0" rtl="0"/>
            <a:endParaRPr lang="fr-FR" dirty="0">
              <a:solidFill>
                <a:schemeClr val="tx1"/>
              </a:solidFill>
            </a:endParaRPr>
          </a:p>
        </p:txBody>
      </p:sp>
      <p:sp>
        <p:nvSpPr>
          <p:cNvPr id="16" name="Forme libre 15">
            <a:extLst>
              <a:ext uri="{FF2B5EF4-FFF2-40B4-BE49-F238E27FC236}">
                <a16:creationId xmlns:a16="http://schemas.microsoft.com/office/drawing/2014/main" id="{0EA94262-504E-06F2-F383-E832C37B1250}"/>
              </a:ext>
              <a:ext uri="{C183D7F6-B498-43B3-948B-1728B52AA6E4}">
                <adec:decorative xmlns:adec="http://schemas.microsoft.com/office/drawing/2017/decorative" val="1"/>
              </a:ext>
            </a:extLst>
          </p:cNvPr>
          <p:cNvSpPr/>
          <p:nvPr userDrawn="1"/>
        </p:nvSpPr>
        <p:spPr>
          <a:xfrm>
            <a:off x="8989454" y="6681"/>
            <a:ext cx="3202546" cy="3436477"/>
          </a:xfrm>
          <a:custGeom>
            <a:avLst/>
            <a:gdLst>
              <a:gd name="connsiteX0" fmla="*/ 0 w 3202546"/>
              <a:gd name="connsiteY0" fmla="*/ 0 h 3436477"/>
              <a:gd name="connsiteX1" fmla="*/ 3202546 w 3202546"/>
              <a:gd name="connsiteY1" fmla="*/ 3214418 h 3436477"/>
              <a:gd name="connsiteX2" fmla="*/ 3202546 w 3202546"/>
              <a:gd name="connsiteY2" fmla="*/ 3436477 h 3436477"/>
              <a:gd name="connsiteX3" fmla="*/ 0 w 3202546"/>
              <a:gd name="connsiteY3" fmla="*/ 3436477 h 3436477"/>
            </a:gdLst>
            <a:ahLst/>
            <a:cxnLst>
              <a:cxn ang="0">
                <a:pos x="connsiteX0" y="connsiteY0"/>
              </a:cxn>
              <a:cxn ang="0">
                <a:pos x="connsiteX1" y="connsiteY1"/>
              </a:cxn>
              <a:cxn ang="0">
                <a:pos x="connsiteX2" y="connsiteY2"/>
              </a:cxn>
              <a:cxn ang="0">
                <a:pos x="connsiteX3" y="connsiteY3"/>
              </a:cxn>
            </a:cxnLst>
            <a:rect l="l" t="t" r="r" b="b"/>
            <a:pathLst>
              <a:path w="3202546" h="3436477">
                <a:moveTo>
                  <a:pt x="0" y="0"/>
                </a:moveTo>
                <a:lnTo>
                  <a:pt x="3202546" y="3214418"/>
                </a:lnTo>
                <a:lnTo>
                  <a:pt x="3202546" y="3436477"/>
                </a:lnTo>
                <a:lnTo>
                  <a:pt x="0" y="3436477"/>
                </a:lnTo>
                <a:close/>
              </a:path>
            </a:pathLst>
          </a:custGeom>
          <a:solidFill>
            <a:schemeClr val="accent1"/>
          </a:solidFill>
          <a:ln>
            <a:noFill/>
          </a:ln>
        </p:spPr>
        <p:txBody>
          <a:bodyPr vert="horz" wrap="square" lIns="91440" tIns="45720" rIns="91440" bIns="45720" numCol="1" rtlCol="0" anchor="t" anchorCtr="0" compatLnSpc="1">
            <a:prstTxWarp prst="textNoShape">
              <a:avLst/>
            </a:prstTxWarp>
            <a:noAutofit/>
          </a:bodyPr>
          <a:lstStyle>
            <a:defPPr>
              <a:defRPr lang="fr-FR"/>
            </a:defPPr>
          </a:lstStyle>
          <a:p>
            <a:pPr lvl="0" rtl="0"/>
            <a:endParaRPr lang="fr-FR" dirty="0">
              <a:solidFill>
                <a:schemeClr val="tx1"/>
              </a:solidFill>
            </a:endParaRPr>
          </a:p>
        </p:txBody>
      </p:sp>
      <p:sp>
        <p:nvSpPr>
          <p:cNvPr id="20" name="Titre 19">
            <a:extLst>
              <a:ext uri="{FF2B5EF4-FFF2-40B4-BE49-F238E27FC236}">
                <a16:creationId xmlns:a16="http://schemas.microsoft.com/office/drawing/2014/main" id="{C26B5661-F583-FA44-8353-161B862E69B1}"/>
              </a:ext>
            </a:extLst>
          </p:cNvPr>
          <p:cNvSpPr>
            <a:spLocks noGrp="1"/>
          </p:cNvSpPr>
          <p:nvPr userDrawn="1">
            <p:ph type="title" hasCustomPrompt="1"/>
          </p:nvPr>
        </p:nvSpPr>
        <p:spPr>
          <a:xfrm>
            <a:off x="914399" y="834635"/>
            <a:ext cx="7796464" cy="1222385"/>
          </a:xfrm>
        </p:spPr>
        <p:txBody>
          <a:bodyPr tIns="0" bIns="0" rtlCol="0">
            <a:noAutofit/>
          </a:bodyPr>
          <a:lstStyle>
            <a:lvl1pPr algn="l">
              <a:lnSpc>
                <a:spcPct val="100000"/>
              </a:lnSpc>
              <a:defRPr lang="fr-FR" sz="3600"/>
            </a:lvl1pPr>
          </a:lstStyle>
          <a:p>
            <a:pPr rtl="0"/>
            <a:r>
              <a:rPr lang="fr-FR"/>
              <a:t>Cliquez pour ajouter un titre</a:t>
            </a:r>
          </a:p>
        </p:txBody>
      </p:sp>
      <p:sp>
        <p:nvSpPr>
          <p:cNvPr id="19" name="Espace réservé du numéro de diapositive 2">
            <a:extLst>
              <a:ext uri="{FF2B5EF4-FFF2-40B4-BE49-F238E27FC236}">
                <a16:creationId xmlns:a16="http://schemas.microsoft.com/office/drawing/2014/main" id="{BFBCB81C-7599-87A1-8037-5FB8C374503A}"/>
              </a:ext>
            </a:extLst>
          </p:cNvPr>
          <p:cNvSpPr>
            <a:spLocks noGrp="1"/>
          </p:cNvSpPr>
          <p:nvPr userDrawn="1">
            <p:ph type="sldNum" sz="quarter" idx="10"/>
          </p:nvPr>
        </p:nvSpPr>
        <p:spPr>
          <a:xfrm>
            <a:off x="10438475" y="457199"/>
            <a:ext cx="987552" cy="471489"/>
          </a:xfrm>
        </p:spPr>
        <p:txBody>
          <a:bodyPr rtlCol="0"/>
          <a:lstStyle>
            <a:lvl1pPr>
              <a:defRPr lang="fr-FR" sz="1600">
                <a:latin typeface="+mj-lt"/>
              </a:defRPr>
            </a:lvl1pPr>
          </a:lstStyle>
          <a:p>
            <a:pPr rtl="0"/>
            <a:fld id="{48F63A3B-78C7-47BE-AE5E-E10140E04643}" type="slidenum">
              <a:rPr lang="fr-FR" smtClean="0"/>
              <a:pPr/>
              <a:t>‹N°›</a:t>
            </a:fld>
            <a:endParaRPr lang="fr-FR" dirty="0"/>
          </a:p>
        </p:txBody>
      </p:sp>
      <p:sp>
        <p:nvSpPr>
          <p:cNvPr id="23" name="Espace réservé du contenu 3">
            <a:extLst>
              <a:ext uri="{FF2B5EF4-FFF2-40B4-BE49-F238E27FC236}">
                <a16:creationId xmlns:a16="http://schemas.microsoft.com/office/drawing/2014/main" id="{6FF02D51-6992-3FED-2A19-92E5AC564CF4}"/>
              </a:ext>
            </a:extLst>
          </p:cNvPr>
          <p:cNvSpPr>
            <a:spLocks noGrp="1"/>
          </p:cNvSpPr>
          <p:nvPr userDrawn="1">
            <p:ph sz="half" idx="2" hasCustomPrompt="1"/>
          </p:nvPr>
        </p:nvSpPr>
        <p:spPr>
          <a:xfrm>
            <a:off x="914400" y="2303028"/>
            <a:ext cx="3283119" cy="3720337"/>
          </a:xfrm>
        </p:spPr>
        <p:txBody>
          <a:bodyPr lIns="91440" tIns="0" rIns="91440" bIns="0" rtlCol="0">
            <a:normAutofit/>
          </a:bodyPr>
          <a:lstStyle>
            <a:lvl1pPr marL="0" indent="0">
              <a:spcBef>
                <a:spcPts val="1000"/>
              </a:spcBef>
              <a:buNone/>
              <a:defRPr lang="fr-FR" sz="1800"/>
            </a:lvl1pPr>
            <a:lvl2pPr marL="283464" indent="-283464">
              <a:spcBef>
                <a:spcPts val="1000"/>
              </a:spcBef>
              <a:defRPr lang="fr-FR" sz="1800"/>
            </a:lvl2pPr>
            <a:lvl3pPr marL="283464" indent="-283464">
              <a:spcBef>
                <a:spcPts val="1000"/>
              </a:spcBef>
              <a:defRPr lang="fr-FR" sz="1800"/>
            </a:lvl3pPr>
            <a:lvl4pPr marL="283464" indent="-283464">
              <a:spcBef>
                <a:spcPts val="1000"/>
              </a:spcBef>
              <a:defRPr lang="fr-FR" sz="1800"/>
            </a:lvl4pPr>
            <a:lvl5pPr marL="283464" indent="-283464">
              <a:spcBef>
                <a:spcPts val="1000"/>
              </a:spcBef>
              <a:defRPr lang="fr-FR" sz="1800"/>
            </a:lvl5pPr>
          </a:lstStyle>
          <a:p>
            <a:pPr lvl="0" rtl="0"/>
            <a:r>
              <a:rPr lang="fr-FR"/>
              <a:t>Cliquer pour ajouter du texte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25" name="Espace réservé du contenu 5">
            <a:extLst>
              <a:ext uri="{FF2B5EF4-FFF2-40B4-BE49-F238E27FC236}">
                <a16:creationId xmlns:a16="http://schemas.microsoft.com/office/drawing/2014/main" id="{C2762372-3C12-61F8-F131-E4C08A2B1735}"/>
              </a:ext>
            </a:extLst>
          </p:cNvPr>
          <p:cNvSpPr>
            <a:spLocks noGrp="1"/>
          </p:cNvSpPr>
          <p:nvPr userDrawn="1">
            <p:ph sz="quarter" idx="4" hasCustomPrompt="1"/>
          </p:nvPr>
        </p:nvSpPr>
        <p:spPr>
          <a:xfrm>
            <a:off x="4782159" y="2303028"/>
            <a:ext cx="3284951" cy="3720337"/>
          </a:xfrm>
        </p:spPr>
        <p:txBody>
          <a:bodyPr lIns="91440" tIns="0" rIns="91440" bIns="0" rtlCol="0">
            <a:normAutofit/>
          </a:bodyPr>
          <a:lstStyle>
            <a:lvl1pPr marL="0" indent="0">
              <a:spcBef>
                <a:spcPts val="1000"/>
              </a:spcBef>
              <a:buNone/>
              <a:defRPr lang="fr-FR" sz="1800"/>
            </a:lvl1pPr>
            <a:lvl2pPr marL="283464" indent="-283464">
              <a:spcBef>
                <a:spcPts val="1000"/>
              </a:spcBef>
              <a:defRPr lang="fr-FR" sz="1800"/>
            </a:lvl2pPr>
            <a:lvl3pPr marL="283464" indent="-283464">
              <a:spcBef>
                <a:spcPts val="1000"/>
              </a:spcBef>
              <a:defRPr lang="fr-FR" sz="1800"/>
            </a:lvl3pPr>
            <a:lvl4pPr marL="283464" indent="-283464">
              <a:spcBef>
                <a:spcPts val="1000"/>
              </a:spcBef>
              <a:defRPr lang="fr-FR" sz="1800"/>
            </a:lvl4pPr>
            <a:lvl5pPr marL="283464" indent="-283464">
              <a:spcBef>
                <a:spcPts val="1000"/>
              </a:spcBef>
              <a:defRPr lang="fr-FR" sz="1800"/>
            </a:lvl5pPr>
          </a:lstStyle>
          <a:p>
            <a:pPr lvl="0" rtl="0"/>
            <a:r>
              <a:rPr lang="fr-FR"/>
              <a:t>Cliquer pour ajouter du texte</a:t>
            </a:r>
          </a:p>
          <a:p>
            <a:pPr lvl="1" rtl="0"/>
            <a:r>
              <a:rPr lang="fr-FR"/>
              <a:t>Deuxième niveau</a:t>
            </a:r>
          </a:p>
          <a:p>
            <a:pPr lvl="2" rtl="0"/>
            <a:r>
              <a:rPr lang="fr-FR"/>
              <a:t>Troisième niveau</a:t>
            </a:r>
          </a:p>
          <a:p>
            <a:pPr lvl="3" rtl="0"/>
            <a:r>
              <a:rPr lang="fr-FR"/>
              <a:t>Quatrième niveau</a:t>
            </a:r>
          </a:p>
          <a:p>
            <a:pPr lvl="4" rtl="0"/>
            <a:r>
              <a:rPr lang="fr-FR"/>
              <a:t>Cinquième niveau</a:t>
            </a:r>
          </a:p>
        </p:txBody>
      </p:sp>
    </p:spTree>
    <p:extLst>
      <p:ext uri="{BB962C8B-B14F-4D97-AF65-F5344CB8AC3E}">
        <p14:creationId xmlns:p14="http://schemas.microsoft.com/office/powerpoint/2010/main" val="3453878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hronologie 1">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376CF4B8-1811-BD21-43A7-560AC4724F3B}"/>
              </a:ext>
              <a:ext uri="{C183D7F6-B498-43B3-948B-1728B52AA6E4}">
                <adec:decorative xmlns:adec="http://schemas.microsoft.com/office/drawing/2017/decorative" val="1"/>
              </a:ext>
            </a:extLst>
          </p:cNvPr>
          <p:cNvSpPr/>
          <p:nvPr userDrawn="1"/>
        </p:nvSpPr>
        <p:spPr>
          <a:xfrm>
            <a:off x="-24064" y="-400"/>
            <a:ext cx="12216063" cy="34671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sz="450" dirty="0"/>
          </a:p>
        </p:txBody>
      </p:sp>
      <p:sp>
        <p:nvSpPr>
          <p:cNvPr id="34" name="Rectangle 33">
            <a:extLst>
              <a:ext uri="{FF2B5EF4-FFF2-40B4-BE49-F238E27FC236}">
                <a16:creationId xmlns:a16="http://schemas.microsoft.com/office/drawing/2014/main" id="{30B7B4F0-D3BC-63DF-6429-F771BE5A3270}"/>
              </a:ext>
              <a:ext uri="{C183D7F6-B498-43B3-948B-1728B52AA6E4}">
                <adec:decorative xmlns:adec="http://schemas.microsoft.com/office/drawing/2017/decorative" val="1"/>
              </a:ext>
            </a:extLst>
          </p:cNvPr>
          <p:cNvSpPr/>
          <p:nvPr userDrawn="1"/>
        </p:nvSpPr>
        <p:spPr>
          <a:xfrm>
            <a:off x="443346" y="420493"/>
            <a:ext cx="11305309" cy="602672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sz="1600" dirty="0"/>
          </a:p>
        </p:txBody>
      </p:sp>
      <p:sp>
        <p:nvSpPr>
          <p:cNvPr id="2" name="Titre 1">
            <a:extLst>
              <a:ext uri="{FF2B5EF4-FFF2-40B4-BE49-F238E27FC236}">
                <a16:creationId xmlns:a16="http://schemas.microsoft.com/office/drawing/2014/main" id="{A65C6DDD-D2BB-0153-0F53-9F7C17BDFD2B}"/>
              </a:ext>
            </a:extLst>
          </p:cNvPr>
          <p:cNvSpPr>
            <a:spLocks noGrp="1"/>
          </p:cNvSpPr>
          <p:nvPr>
            <p:ph type="title" hasCustomPrompt="1"/>
          </p:nvPr>
        </p:nvSpPr>
        <p:spPr>
          <a:xfrm>
            <a:off x="914400" y="965393"/>
            <a:ext cx="7631709" cy="1091627"/>
          </a:xfrm>
        </p:spPr>
        <p:txBody>
          <a:bodyPr tIns="0" bIns="0" rtlCol="0"/>
          <a:lstStyle>
            <a:lvl1pPr algn="l">
              <a:lnSpc>
                <a:spcPct val="100000"/>
              </a:lnSpc>
              <a:defRPr lang="fr-FR" sz="3600">
                <a:solidFill>
                  <a:schemeClr val="accent6"/>
                </a:solidFill>
              </a:defRPr>
            </a:lvl1pPr>
          </a:lstStyle>
          <a:p>
            <a:pPr rtl="0"/>
            <a:r>
              <a:rPr lang="fr-FR"/>
              <a:t>Cliquez pour ajouter un titre</a:t>
            </a:r>
          </a:p>
        </p:txBody>
      </p:sp>
      <p:sp>
        <p:nvSpPr>
          <p:cNvPr id="5" name="Espace réservé du contenu 2">
            <a:extLst>
              <a:ext uri="{FF2B5EF4-FFF2-40B4-BE49-F238E27FC236}">
                <a16:creationId xmlns:a16="http://schemas.microsoft.com/office/drawing/2014/main" id="{0AADE444-940A-5A34-8C49-4F15BC33EEC7}"/>
              </a:ext>
            </a:extLst>
          </p:cNvPr>
          <p:cNvSpPr>
            <a:spLocks noGrp="1"/>
          </p:cNvSpPr>
          <p:nvPr>
            <p:ph sz="half" idx="15" hasCustomPrompt="1"/>
          </p:nvPr>
        </p:nvSpPr>
        <p:spPr>
          <a:xfrm>
            <a:off x="914400" y="2303028"/>
            <a:ext cx="3283119" cy="4144192"/>
          </a:xfrm>
        </p:spPr>
        <p:txBody>
          <a:bodyPr lIns="91440" tIns="0" rIns="91440" bIns="0" rtlCol="0">
            <a:normAutofit/>
          </a:bodyPr>
          <a:lstStyle>
            <a:lvl1pPr marL="457200" indent="-457200">
              <a:spcBef>
                <a:spcPts val="1000"/>
              </a:spcBef>
              <a:buFont typeface="+mj-lt"/>
              <a:buAutoNum type="arabicPeriod"/>
              <a:defRPr lang="fr-FR" sz="1800"/>
            </a:lvl1pPr>
            <a:lvl2pPr marL="745236" indent="-342900">
              <a:spcBef>
                <a:spcPts val="1000"/>
              </a:spcBef>
              <a:buFont typeface="+mj-lt"/>
              <a:buAutoNum type="alphaLcPeriod"/>
              <a:defRPr lang="fr-FR" sz="1800"/>
            </a:lvl2pPr>
            <a:lvl3pPr marL="1202436" indent="-342900">
              <a:spcBef>
                <a:spcPts val="1000"/>
              </a:spcBef>
              <a:buFont typeface="+mj-lt"/>
              <a:buAutoNum type="arabicParenR"/>
              <a:defRPr lang="fr-FR" sz="1800"/>
            </a:lvl3pPr>
            <a:lvl4pPr marL="1659636" indent="-342900">
              <a:spcBef>
                <a:spcPts val="1000"/>
              </a:spcBef>
              <a:buFont typeface="+mj-lt"/>
              <a:buAutoNum type="alphaLcParenR"/>
              <a:defRPr lang="fr-FR" sz="1800"/>
            </a:lvl4pPr>
            <a:lvl5pPr indent="-283464">
              <a:spcBef>
                <a:spcPts val="1000"/>
              </a:spcBef>
              <a:defRPr lang="fr-FR" sz="1800"/>
            </a:lvl5pPr>
          </a:lstStyle>
          <a:p>
            <a:pPr lvl="0" rtl="0"/>
            <a:r>
              <a:rPr lang="fr-FR"/>
              <a:t>Cliquer pour ajouter du texte</a:t>
            </a:r>
          </a:p>
          <a:p>
            <a:pPr lvl="1" rtl="0"/>
            <a:r>
              <a:rPr lang="fr-FR"/>
              <a:t>Deuxième niveau</a:t>
            </a:r>
          </a:p>
          <a:p>
            <a:pPr lvl="2" rtl="0"/>
            <a:r>
              <a:rPr lang="fr-FR"/>
              <a:t>Troisième niveau</a:t>
            </a:r>
          </a:p>
          <a:p>
            <a:pPr lvl="3" rtl="0"/>
            <a:r>
              <a:rPr lang="fr-FR"/>
              <a:t>Quatrième niveau</a:t>
            </a:r>
          </a:p>
        </p:txBody>
      </p:sp>
      <p:sp>
        <p:nvSpPr>
          <p:cNvPr id="3" name="Espace réservé du contenu 2">
            <a:extLst>
              <a:ext uri="{FF2B5EF4-FFF2-40B4-BE49-F238E27FC236}">
                <a16:creationId xmlns:a16="http://schemas.microsoft.com/office/drawing/2014/main" id="{97A79FCB-9A9F-6B60-A95C-FCF020598DE3}"/>
              </a:ext>
            </a:extLst>
          </p:cNvPr>
          <p:cNvSpPr>
            <a:spLocks noGrp="1"/>
          </p:cNvSpPr>
          <p:nvPr>
            <p:ph sz="half" idx="1" hasCustomPrompt="1"/>
          </p:nvPr>
        </p:nvSpPr>
        <p:spPr>
          <a:xfrm>
            <a:off x="4782159" y="2303028"/>
            <a:ext cx="3763950" cy="4144192"/>
          </a:xfrm>
        </p:spPr>
        <p:txBody>
          <a:bodyPr lIns="91440" tIns="0" rIns="91440" bIns="0" rtlCol="0">
            <a:normAutofit/>
          </a:bodyPr>
          <a:lstStyle>
            <a:lvl1pPr marL="0" indent="0">
              <a:spcBef>
                <a:spcPts val="1000"/>
              </a:spcBef>
              <a:buNone/>
              <a:defRPr lang="fr-FR" sz="1800"/>
            </a:lvl1pPr>
            <a:lvl2pPr indent="-283464">
              <a:spcBef>
                <a:spcPts val="1000"/>
              </a:spcBef>
              <a:defRPr lang="fr-FR" sz="1800"/>
            </a:lvl2pPr>
            <a:lvl3pPr indent="-283464">
              <a:spcBef>
                <a:spcPts val="1000"/>
              </a:spcBef>
              <a:defRPr lang="fr-FR" sz="1800"/>
            </a:lvl3pPr>
            <a:lvl4pPr indent="-283464">
              <a:spcBef>
                <a:spcPts val="1000"/>
              </a:spcBef>
              <a:defRPr lang="fr-FR" sz="1800"/>
            </a:lvl4pPr>
            <a:lvl5pPr indent="-283464">
              <a:spcBef>
                <a:spcPts val="1000"/>
              </a:spcBef>
              <a:defRPr lang="fr-FR" sz="1800"/>
            </a:lvl5pPr>
          </a:lstStyle>
          <a:p>
            <a:pPr lvl="0" rtl="0"/>
            <a:r>
              <a:rPr lang="fr-FR"/>
              <a:t>Cliquer pour ajouter du texte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31" name="Espace réservé d’image 30">
            <a:extLst>
              <a:ext uri="{FF2B5EF4-FFF2-40B4-BE49-F238E27FC236}">
                <a16:creationId xmlns:a16="http://schemas.microsoft.com/office/drawing/2014/main" id="{2912B88E-830A-AD4C-378F-46EF5F77950C}"/>
              </a:ext>
            </a:extLst>
          </p:cNvPr>
          <p:cNvSpPr>
            <a:spLocks noGrp="1"/>
          </p:cNvSpPr>
          <p:nvPr>
            <p:ph type="pic" sz="quarter" idx="14" hasCustomPrompt="1"/>
          </p:nvPr>
        </p:nvSpPr>
        <p:spPr>
          <a:xfrm>
            <a:off x="8989454" y="965393"/>
            <a:ext cx="3202545" cy="5892607"/>
          </a:xfrm>
          <a:custGeom>
            <a:avLst/>
            <a:gdLst>
              <a:gd name="connsiteX0" fmla="*/ 0 w 3202545"/>
              <a:gd name="connsiteY0" fmla="*/ 0 h 6023366"/>
              <a:gd name="connsiteX1" fmla="*/ 3202545 w 3202545"/>
              <a:gd name="connsiteY1" fmla="*/ 0 h 6023366"/>
              <a:gd name="connsiteX2" fmla="*/ 3202545 w 3202545"/>
              <a:gd name="connsiteY2" fmla="*/ 3165406 h 6023366"/>
              <a:gd name="connsiteX3" fmla="*/ 2923656 w 3202545"/>
              <a:gd name="connsiteY3" fmla="*/ 3179481 h 6023366"/>
              <a:gd name="connsiteX4" fmla="*/ 364096 w 3202545"/>
              <a:gd name="connsiteY4" fmla="*/ 6016124 h 6023366"/>
              <a:gd name="connsiteX5" fmla="*/ 364096 w 3202545"/>
              <a:gd name="connsiteY5" fmla="*/ 6023364 h 6023366"/>
              <a:gd name="connsiteX6" fmla="*/ 1231541 w 3202545"/>
              <a:gd name="connsiteY6" fmla="*/ 6023364 h 6023366"/>
              <a:gd name="connsiteX7" fmla="*/ 1241636 w 3202545"/>
              <a:gd name="connsiteY7" fmla="*/ 5822974 h 6023366"/>
              <a:gd name="connsiteX8" fmla="*/ 3012253 w 3202545"/>
              <a:gd name="connsiteY8" fmla="*/ 4042481 h 6023366"/>
              <a:gd name="connsiteX9" fmla="*/ 3202545 w 3202545"/>
              <a:gd name="connsiteY9" fmla="*/ 4032784 h 6023366"/>
              <a:gd name="connsiteX10" fmla="*/ 3202545 w 3202545"/>
              <a:gd name="connsiteY10" fmla="*/ 4033098 h 6023366"/>
              <a:gd name="connsiteX11" fmla="*/ 3012291 w 3202545"/>
              <a:gd name="connsiteY11" fmla="*/ 4042794 h 6023366"/>
              <a:gd name="connsiteX12" fmla="*/ 1242011 w 3202545"/>
              <a:gd name="connsiteY12" fmla="*/ 5823008 h 6023366"/>
              <a:gd name="connsiteX13" fmla="*/ 1231918 w 3202545"/>
              <a:gd name="connsiteY13" fmla="*/ 6023365 h 6023366"/>
              <a:gd name="connsiteX14" fmla="*/ 3202545 w 3202545"/>
              <a:gd name="connsiteY14" fmla="*/ 6023365 h 6023366"/>
              <a:gd name="connsiteX15" fmla="*/ 3202545 w 3202545"/>
              <a:gd name="connsiteY15" fmla="*/ 6023366 h 6023366"/>
              <a:gd name="connsiteX16" fmla="*/ 0 w 3202545"/>
              <a:gd name="connsiteY16" fmla="*/ 6023366 h 6023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202545" h="6023366">
                <a:moveTo>
                  <a:pt x="0" y="0"/>
                </a:moveTo>
                <a:lnTo>
                  <a:pt x="3202545" y="0"/>
                </a:lnTo>
                <a:lnTo>
                  <a:pt x="3202545" y="3165406"/>
                </a:lnTo>
                <a:lnTo>
                  <a:pt x="2923656" y="3179481"/>
                </a:lnTo>
                <a:cubicBezTo>
                  <a:pt x="1485615" y="3325450"/>
                  <a:pt x="364096" y="4539349"/>
                  <a:pt x="364096" y="6016124"/>
                </a:cubicBezTo>
                <a:lnTo>
                  <a:pt x="364096" y="6023364"/>
                </a:lnTo>
                <a:lnTo>
                  <a:pt x="1231541" y="6023364"/>
                </a:lnTo>
                <a:lnTo>
                  <a:pt x="1241636" y="5822974"/>
                </a:lnTo>
                <a:cubicBezTo>
                  <a:pt x="1336361" y="4887576"/>
                  <a:pt x="2077946" y="4138236"/>
                  <a:pt x="3012253" y="4042481"/>
                </a:cubicBezTo>
                <a:lnTo>
                  <a:pt x="3202545" y="4032784"/>
                </a:lnTo>
                <a:lnTo>
                  <a:pt x="3202545" y="4033098"/>
                </a:lnTo>
                <a:lnTo>
                  <a:pt x="3012291" y="4042794"/>
                </a:lnTo>
                <a:cubicBezTo>
                  <a:pt x="2078162" y="4138534"/>
                  <a:pt x="1336718" y="4887757"/>
                  <a:pt x="1242011" y="5823008"/>
                </a:cubicBezTo>
                <a:lnTo>
                  <a:pt x="1231918" y="6023365"/>
                </a:lnTo>
                <a:lnTo>
                  <a:pt x="3202545" y="6023365"/>
                </a:lnTo>
                <a:lnTo>
                  <a:pt x="3202545" y="6023366"/>
                </a:lnTo>
                <a:lnTo>
                  <a:pt x="0" y="6023366"/>
                </a:lnTo>
                <a:close/>
              </a:path>
            </a:pathLst>
          </a:custGeom>
          <a:solidFill>
            <a:schemeClr val="accent4"/>
          </a:solidFill>
        </p:spPr>
        <p:txBody>
          <a:bodyPr wrap="square" rtlCol="0">
            <a:noAutofit/>
          </a:bodyPr>
          <a:lstStyle>
            <a:lvl1pPr marL="0" indent="0">
              <a:buNone/>
              <a:defRPr lang="fr-FR" sz="1800"/>
            </a:lvl1pPr>
          </a:lstStyle>
          <a:p>
            <a:pPr lvl="0" rtl="0"/>
            <a:r>
              <a:rPr lang="fr-FR"/>
              <a:t>Cliquez ici pour ajouter une image.</a:t>
            </a:r>
          </a:p>
        </p:txBody>
      </p:sp>
      <p:grpSp>
        <p:nvGrpSpPr>
          <p:cNvPr id="32" name="Groupe 31">
            <a:extLst>
              <a:ext uri="{FF2B5EF4-FFF2-40B4-BE49-F238E27FC236}">
                <a16:creationId xmlns:a16="http://schemas.microsoft.com/office/drawing/2014/main" id="{B9152F76-E42E-3D76-6BDB-2FA0D69216AD}"/>
              </a:ext>
              <a:ext uri="{C183D7F6-B498-43B3-948B-1728B52AA6E4}">
                <adec:decorative xmlns:adec="http://schemas.microsoft.com/office/drawing/2017/decorative" val="1"/>
              </a:ext>
            </a:extLst>
          </p:cNvPr>
          <p:cNvGrpSpPr/>
          <p:nvPr userDrawn="1"/>
        </p:nvGrpSpPr>
        <p:grpSpPr>
          <a:xfrm>
            <a:off x="9353550" y="4000041"/>
            <a:ext cx="2838450" cy="2857959"/>
            <a:chOff x="12797096" y="4000041"/>
            <a:chExt cx="2838450" cy="2857959"/>
          </a:xfrm>
        </p:grpSpPr>
        <p:sp>
          <p:nvSpPr>
            <p:cNvPr id="20" name="Freeform: Forme 28">
              <a:extLst>
                <a:ext uri="{FF2B5EF4-FFF2-40B4-BE49-F238E27FC236}">
                  <a16:creationId xmlns:a16="http://schemas.microsoft.com/office/drawing/2014/main" id="{ED0348C7-D83F-0AD7-2539-41219A795693}"/>
                </a:ext>
                <a:ext uri="{C183D7F6-B498-43B3-948B-1728B52AA6E4}">
                  <adec:decorative xmlns:adec="http://schemas.microsoft.com/office/drawing/2017/decorative" val="1"/>
                </a:ext>
              </a:extLst>
            </p:cNvPr>
            <p:cNvSpPr/>
            <p:nvPr userDrawn="1"/>
          </p:nvSpPr>
          <p:spPr>
            <a:xfrm rot="10800000">
              <a:off x="12797096" y="4000041"/>
              <a:ext cx="2838450" cy="2857958"/>
            </a:xfrm>
            <a:custGeom>
              <a:avLst/>
              <a:gdLst>
                <a:gd name="connsiteX0" fmla="*/ 1971005 w 2838450"/>
                <a:gd name="connsiteY0" fmla="*/ 0 h 2857958"/>
                <a:gd name="connsiteX1" fmla="*/ 2838450 w 2838450"/>
                <a:gd name="connsiteY1" fmla="*/ 0 h 2857958"/>
                <a:gd name="connsiteX2" fmla="*/ 2838450 w 2838450"/>
                <a:gd name="connsiteY2" fmla="*/ 7240 h 2857958"/>
                <a:gd name="connsiteX3" fmla="*/ 278890 w 2838450"/>
                <a:gd name="connsiteY3" fmla="*/ 2843883 h 2857958"/>
                <a:gd name="connsiteX4" fmla="*/ 0 w 2838450"/>
                <a:gd name="connsiteY4" fmla="*/ 2857958 h 2857958"/>
                <a:gd name="connsiteX5" fmla="*/ 0 w 2838450"/>
                <a:gd name="connsiteY5" fmla="*/ 1990580 h 2857958"/>
                <a:gd name="connsiteX6" fmla="*/ 190293 w 2838450"/>
                <a:gd name="connsiteY6" fmla="*/ 1980883 h 2857958"/>
                <a:gd name="connsiteX7" fmla="*/ 1960910 w 2838450"/>
                <a:gd name="connsiteY7" fmla="*/ 200390 h 285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38450" h="2857958">
                  <a:moveTo>
                    <a:pt x="1971005" y="0"/>
                  </a:moveTo>
                  <a:lnTo>
                    <a:pt x="2838450" y="0"/>
                  </a:lnTo>
                  <a:lnTo>
                    <a:pt x="2838450" y="7240"/>
                  </a:lnTo>
                  <a:cubicBezTo>
                    <a:pt x="2838450" y="1484015"/>
                    <a:pt x="1716931" y="2697914"/>
                    <a:pt x="278890" y="2843883"/>
                  </a:cubicBezTo>
                  <a:lnTo>
                    <a:pt x="0" y="2857958"/>
                  </a:lnTo>
                  <a:lnTo>
                    <a:pt x="0" y="1990580"/>
                  </a:lnTo>
                  <a:lnTo>
                    <a:pt x="190293" y="1980883"/>
                  </a:lnTo>
                  <a:cubicBezTo>
                    <a:pt x="1124600" y="1885128"/>
                    <a:pt x="1866185" y="1135788"/>
                    <a:pt x="1960910" y="200390"/>
                  </a:cubicBezTo>
                  <a:close/>
                </a:path>
              </a:pathLst>
            </a:custGeom>
            <a:solidFill>
              <a:schemeClr val="accent3"/>
            </a:solidFill>
            <a:ln>
              <a:noFill/>
            </a:ln>
          </p:spPr>
          <p:txBody>
            <a:bodyPr vert="horz" wrap="square" lIns="91440" tIns="45720" rIns="91440" bIns="45720" numCol="1" rtlCol="0" anchor="t" anchorCtr="0" compatLnSpc="1">
              <a:prstTxWarp prst="textNoShape">
                <a:avLst/>
              </a:prstTxWarp>
              <a:noAutofit/>
            </a:bodyPr>
            <a:lstStyle>
              <a:defPPr>
                <a:defRPr lang="fr-FR"/>
              </a:defPPr>
            </a:lstStyle>
            <a:p>
              <a:pPr lvl="0" rtl="0"/>
              <a:endParaRPr lang="fr-FR" dirty="0"/>
            </a:p>
          </p:txBody>
        </p:sp>
        <p:sp>
          <p:nvSpPr>
            <p:cNvPr id="21" name="Forme libre : Forme 25">
              <a:extLst>
                <a:ext uri="{FF2B5EF4-FFF2-40B4-BE49-F238E27FC236}">
                  <a16:creationId xmlns:a16="http://schemas.microsoft.com/office/drawing/2014/main" id="{E911AA2D-BE77-278D-CD2E-2EB3E180F3B8}"/>
                </a:ext>
                <a:ext uri="{C183D7F6-B498-43B3-948B-1728B52AA6E4}">
                  <adec:decorative xmlns:adec="http://schemas.microsoft.com/office/drawing/2017/decorative" val="1"/>
                </a:ext>
              </a:extLst>
            </p:cNvPr>
            <p:cNvSpPr/>
            <p:nvPr userDrawn="1"/>
          </p:nvSpPr>
          <p:spPr>
            <a:xfrm rot="10800000">
              <a:off x="13664918" y="4867733"/>
              <a:ext cx="1970627" cy="1990267"/>
            </a:xfrm>
            <a:custGeom>
              <a:avLst/>
              <a:gdLst>
                <a:gd name="connsiteX0" fmla="*/ 0 w 1970627"/>
                <a:gd name="connsiteY0" fmla="*/ 0 h 1990267"/>
                <a:gd name="connsiteX1" fmla="*/ 1970627 w 1970627"/>
                <a:gd name="connsiteY1" fmla="*/ 0 h 1990267"/>
                <a:gd name="connsiteX2" fmla="*/ 1960534 w 1970627"/>
                <a:gd name="connsiteY2" fmla="*/ 200357 h 1990267"/>
                <a:gd name="connsiteX3" fmla="*/ 190254 w 1970627"/>
                <a:gd name="connsiteY3" fmla="*/ 1980571 h 1990267"/>
                <a:gd name="connsiteX4" fmla="*/ 0 w 1970627"/>
                <a:gd name="connsiteY4" fmla="*/ 1990267 h 19902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70627" h="1990267">
                  <a:moveTo>
                    <a:pt x="0" y="0"/>
                  </a:moveTo>
                  <a:lnTo>
                    <a:pt x="1970627" y="0"/>
                  </a:lnTo>
                  <a:lnTo>
                    <a:pt x="1960534" y="200357"/>
                  </a:lnTo>
                  <a:cubicBezTo>
                    <a:pt x="1865827" y="1135608"/>
                    <a:pt x="1124383" y="1884831"/>
                    <a:pt x="190254" y="1980571"/>
                  </a:cubicBezTo>
                  <a:lnTo>
                    <a:pt x="0" y="1990267"/>
                  </a:lnTo>
                  <a:close/>
                </a:path>
              </a:pathLst>
            </a:custGeom>
            <a:solidFill>
              <a:schemeClr val="accent1"/>
            </a:solidFill>
            <a:ln>
              <a:noFill/>
            </a:ln>
          </p:spPr>
          <p:txBody>
            <a:bodyPr vert="horz" wrap="square" lIns="91440" tIns="45720" rIns="91440" bIns="45720" numCol="1" rtlCol="0" anchor="t" anchorCtr="0" compatLnSpc="1">
              <a:prstTxWarp prst="textNoShape">
                <a:avLst/>
              </a:prstTxWarp>
              <a:noAutofit/>
            </a:bodyPr>
            <a:lstStyle>
              <a:defPPr>
                <a:defRPr lang="fr-FR"/>
              </a:defPPr>
            </a:lstStyle>
            <a:p>
              <a:pPr lvl="0" rtl="0"/>
              <a:endParaRPr lang="fr-FR" dirty="0">
                <a:solidFill>
                  <a:schemeClr val="tx1"/>
                </a:solidFill>
              </a:endParaRPr>
            </a:p>
          </p:txBody>
        </p:sp>
        <p:sp>
          <p:nvSpPr>
            <p:cNvPr id="22" name="Freeform: Forme 15">
              <a:extLst>
                <a:ext uri="{FF2B5EF4-FFF2-40B4-BE49-F238E27FC236}">
                  <a16:creationId xmlns:a16="http://schemas.microsoft.com/office/drawing/2014/main" id="{B6CE0BA6-C0FD-AC39-6C31-8477E0CAFDB0}"/>
                </a:ext>
                <a:ext uri="{C183D7F6-B498-43B3-948B-1728B52AA6E4}">
                  <adec:decorative xmlns:adec="http://schemas.microsoft.com/office/drawing/2017/decorative" val="1"/>
                </a:ext>
              </a:extLst>
            </p:cNvPr>
            <p:cNvSpPr/>
            <p:nvPr userDrawn="1"/>
          </p:nvSpPr>
          <p:spPr>
            <a:xfrm rot="10800000">
              <a:off x="14632096" y="5844983"/>
              <a:ext cx="1003449" cy="1013015"/>
            </a:xfrm>
            <a:custGeom>
              <a:avLst/>
              <a:gdLst>
                <a:gd name="connsiteX0" fmla="*/ 0 w 1003449"/>
                <a:gd name="connsiteY0" fmla="*/ 0 h 1013015"/>
                <a:gd name="connsiteX1" fmla="*/ 1003449 w 1003449"/>
                <a:gd name="connsiteY1" fmla="*/ 0 h 1013015"/>
                <a:gd name="connsiteX2" fmla="*/ 998306 w 1003449"/>
                <a:gd name="connsiteY2" fmla="*/ 100639 h 1013015"/>
                <a:gd name="connsiteX3" fmla="*/ 90663 w 1003449"/>
                <a:gd name="connsiteY3" fmla="*/ 1008380 h 1013015"/>
                <a:gd name="connsiteX4" fmla="*/ 0 w 1003449"/>
                <a:gd name="connsiteY4" fmla="*/ 1013015 h 10130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3449" h="1013015">
                  <a:moveTo>
                    <a:pt x="0" y="0"/>
                  </a:moveTo>
                  <a:lnTo>
                    <a:pt x="1003449" y="0"/>
                  </a:lnTo>
                  <a:lnTo>
                    <a:pt x="998306" y="100639"/>
                  </a:lnTo>
                  <a:cubicBezTo>
                    <a:pt x="949402" y="576784"/>
                    <a:pt x="566756" y="959471"/>
                    <a:pt x="90663" y="1008380"/>
                  </a:cubicBezTo>
                  <a:lnTo>
                    <a:pt x="0" y="1013015"/>
                  </a:lnTo>
                  <a:close/>
                </a:path>
              </a:pathLst>
            </a:custGeom>
            <a:solidFill>
              <a:schemeClr val="bg1"/>
            </a:solidFill>
            <a:ln>
              <a:noFill/>
            </a:ln>
          </p:spPr>
          <p:txBody>
            <a:bodyPr vert="horz" wrap="square" lIns="91440" tIns="45720" rIns="91440" bIns="45720" numCol="1" rtlCol="0" anchor="t" anchorCtr="0" compatLnSpc="1">
              <a:prstTxWarp prst="textNoShape">
                <a:avLst/>
              </a:prstTxWarp>
              <a:noAutofit/>
            </a:bodyPr>
            <a:lstStyle>
              <a:defPPr>
                <a:defRPr lang="fr-FR"/>
              </a:defPPr>
            </a:lstStyle>
            <a:p>
              <a:pPr lvl="0" rtl="0"/>
              <a:endParaRPr lang="fr-FR" dirty="0">
                <a:solidFill>
                  <a:schemeClr val="tx1"/>
                </a:solidFill>
              </a:endParaRPr>
            </a:p>
          </p:txBody>
        </p:sp>
        <p:sp>
          <p:nvSpPr>
            <p:cNvPr id="23" name="Image 2">
              <a:extLst>
                <a:ext uri="{FF2B5EF4-FFF2-40B4-BE49-F238E27FC236}">
                  <a16:creationId xmlns:a16="http://schemas.microsoft.com/office/drawing/2014/main" id="{666AD1A4-36DE-12F3-BB78-BA678A59572C}"/>
                </a:ext>
                <a:ext uri="{C183D7F6-B498-43B3-948B-1728B52AA6E4}">
                  <adec:decorative xmlns:adec="http://schemas.microsoft.com/office/drawing/2017/decorative" val="1"/>
                </a:ext>
              </a:extLst>
            </p:cNvPr>
            <p:cNvSpPr/>
            <p:nvPr userDrawn="1"/>
          </p:nvSpPr>
          <p:spPr>
            <a:xfrm rot="10800000">
              <a:off x="13402193" y="5492845"/>
              <a:ext cx="775021" cy="775021"/>
            </a:xfrm>
            <a:custGeom>
              <a:avLst/>
              <a:gdLst>
                <a:gd name="connsiteX0" fmla="*/ 387511 w 775021"/>
                <a:gd name="connsiteY0" fmla="*/ 775021 h 775021"/>
                <a:gd name="connsiteX1" fmla="*/ 775021 w 775021"/>
                <a:gd name="connsiteY1" fmla="*/ 387511 h 775021"/>
                <a:gd name="connsiteX2" fmla="*/ 387511 w 775021"/>
                <a:gd name="connsiteY2" fmla="*/ 0 h 775021"/>
                <a:gd name="connsiteX3" fmla="*/ 0 w 775021"/>
                <a:gd name="connsiteY3" fmla="*/ 387511 h 775021"/>
                <a:gd name="connsiteX4" fmla="*/ 387511 w 775021"/>
                <a:gd name="connsiteY4" fmla="*/ 775021 h 775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021" h="775021">
                  <a:moveTo>
                    <a:pt x="387511" y="775021"/>
                  </a:moveTo>
                  <a:cubicBezTo>
                    <a:pt x="601527" y="775021"/>
                    <a:pt x="775021" y="601527"/>
                    <a:pt x="775021" y="387511"/>
                  </a:cubicBezTo>
                  <a:cubicBezTo>
                    <a:pt x="775021" y="173494"/>
                    <a:pt x="601527" y="0"/>
                    <a:pt x="387511" y="0"/>
                  </a:cubicBezTo>
                  <a:cubicBezTo>
                    <a:pt x="173494" y="0"/>
                    <a:pt x="0" y="173494"/>
                    <a:pt x="0" y="387511"/>
                  </a:cubicBezTo>
                  <a:cubicBezTo>
                    <a:pt x="0" y="601527"/>
                    <a:pt x="173494" y="775021"/>
                    <a:pt x="387511" y="775021"/>
                  </a:cubicBezTo>
                  <a:close/>
                </a:path>
              </a:pathLst>
            </a:custGeom>
            <a:solidFill>
              <a:schemeClr val="accent6"/>
            </a:solidFill>
            <a:ln w="3801" cap="flat">
              <a:noFill/>
              <a:prstDash val="solid"/>
              <a:miter/>
            </a:ln>
          </p:spPr>
          <p:txBody>
            <a:bodyPr rtlCol="0" anchor="ctr"/>
            <a:lstStyle>
              <a:defPPr>
                <a:defRPr lang="fr-FR"/>
              </a:defPPr>
            </a:lstStyle>
            <a:p>
              <a:pPr rtl="0"/>
              <a:endParaRPr lang="fr-FR" dirty="0"/>
            </a:p>
          </p:txBody>
        </p:sp>
      </p:grpSp>
      <p:sp>
        <p:nvSpPr>
          <p:cNvPr id="44" name="Espace réservé du numéro de diapositive 2">
            <a:extLst>
              <a:ext uri="{FF2B5EF4-FFF2-40B4-BE49-F238E27FC236}">
                <a16:creationId xmlns:a16="http://schemas.microsoft.com/office/drawing/2014/main" id="{79071EEC-EAD1-8B22-009A-68E74589AA8D}"/>
              </a:ext>
            </a:extLst>
          </p:cNvPr>
          <p:cNvSpPr>
            <a:spLocks noGrp="1"/>
          </p:cNvSpPr>
          <p:nvPr>
            <p:ph type="sldNum" sz="quarter" idx="10"/>
          </p:nvPr>
        </p:nvSpPr>
        <p:spPr>
          <a:xfrm>
            <a:off x="10358437" y="457199"/>
            <a:ext cx="1067589" cy="471489"/>
          </a:xfrm>
        </p:spPr>
        <p:txBody>
          <a:bodyPr rtlCol="0"/>
          <a:lstStyle>
            <a:lvl1pPr>
              <a:defRPr lang="fr-FR" sz="1600">
                <a:latin typeface="+mj-lt"/>
              </a:defRPr>
            </a:lvl1pPr>
          </a:lstStyle>
          <a:p>
            <a:pPr rtl="0"/>
            <a:fld id="{48F63A3B-78C7-47BE-AE5E-E10140E04643}" type="slidenum">
              <a:rPr lang="fr-FR" smtClean="0"/>
              <a:pPr/>
              <a:t>‹N°›</a:t>
            </a:fld>
            <a:endParaRPr lang="fr-FR" dirty="0"/>
          </a:p>
        </p:txBody>
      </p:sp>
    </p:spTree>
    <p:extLst>
      <p:ext uri="{BB962C8B-B14F-4D97-AF65-F5344CB8AC3E}">
        <p14:creationId xmlns:p14="http://schemas.microsoft.com/office/powerpoint/2010/main" val="668885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ésumé 2">
    <p:spTree>
      <p:nvGrpSpPr>
        <p:cNvPr id="1" name=""/>
        <p:cNvGrpSpPr/>
        <p:nvPr/>
      </p:nvGrpSpPr>
      <p:grpSpPr>
        <a:xfrm>
          <a:off x="0" y="0"/>
          <a:ext cx="0" cy="0"/>
          <a:chOff x="0" y="0"/>
          <a:chExt cx="0" cy="0"/>
        </a:xfrm>
      </p:grpSpPr>
      <p:sp>
        <p:nvSpPr>
          <p:cNvPr id="5" name="Forme libre 4">
            <a:extLst>
              <a:ext uri="{FF2B5EF4-FFF2-40B4-BE49-F238E27FC236}">
                <a16:creationId xmlns:a16="http://schemas.microsoft.com/office/drawing/2014/main" id="{28259CF0-6BC5-3693-6F49-C4489C07C317}"/>
              </a:ext>
              <a:ext uri="{C183D7F6-B498-43B3-948B-1728B52AA6E4}">
                <adec:decorative xmlns:adec="http://schemas.microsoft.com/office/drawing/2017/decorative" val="1"/>
              </a:ext>
            </a:extLst>
          </p:cNvPr>
          <p:cNvSpPr/>
          <p:nvPr/>
        </p:nvSpPr>
        <p:spPr>
          <a:xfrm>
            <a:off x="8989454" y="-2546"/>
            <a:ext cx="3202546" cy="3441072"/>
          </a:xfrm>
          <a:custGeom>
            <a:avLst/>
            <a:gdLst>
              <a:gd name="connsiteX0" fmla="*/ 3202546 w 3202546"/>
              <a:gd name="connsiteY0" fmla="*/ 0 h 3441072"/>
              <a:gd name="connsiteX1" fmla="*/ 3202546 w 3202546"/>
              <a:gd name="connsiteY1" fmla="*/ 3441072 h 3441072"/>
              <a:gd name="connsiteX2" fmla="*/ 0 w 3202546"/>
              <a:gd name="connsiteY2" fmla="*/ 3441072 h 3441072"/>
              <a:gd name="connsiteX3" fmla="*/ 3082686 w 3202546"/>
              <a:gd name="connsiteY3" fmla="*/ 6086 h 3441072"/>
            </a:gdLst>
            <a:ahLst/>
            <a:cxnLst>
              <a:cxn ang="0">
                <a:pos x="connsiteX0" y="connsiteY0"/>
              </a:cxn>
              <a:cxn ang="0">
                <a:pos x="connsiteX1" y="connsiteY1"/>
              </a:cxn>
              <a:cxn ang="0">
                <a:pos x="connsiteX2" y="connsiteY2"/>
              </a:cxn>
              <a:cxn ang="0">
                <a:pos x="connsiteX3" y="connsiteY3"/>
              </a:cxn>
            </a:cxnLst>
            <a:rect l="l" t="t" r="r" b="b"/>
            <a:pathLst>
              <a:path w="3202546" h="3441072">
                <a:moveTo>
                  <a:pt x="3202546" y="0"/>
                </a:moveTo>
                <a:lnTo>
                  <a:pt x="3202546" y="3441072"/>
                </a:lnTo>
                <a:lnTo>
                  <a:pt x="0" y="3441072"/>
                </a:lnTo>
                <a:cubicBezTo>
                  <a:pt x="0" y="1653352"/>
                  <a:pt x="1351216" y="182908"/>
                  <a:pt x="3082686" y="6086"/>
                </a:cubicBezTo>
                <a:close/>
              </a:path>
            </a:pathLst>
          </a:custGeom>
          <a:solidFill>
            <a:schemeClr val="accent1"/>
          </a:solidFill>
          <a:ln w="4756" cap="flat">
            <a:noFill/>
            <a:prstDash val="solid"/>
            <a:miter/>
          </a:ln>
        </p:spPr>
        <p:txBody>
          <a:bodyPr wrap="square" rtlCol="0" anchor="ctr">
            <a:noAutofit/>
          </a:bodyPr>
          <a:lstStyle>
            <a:defPPr>
              <a:defRPr lang="fr-FR"/>
            </a:defPPr>
          </a:lstStyle>
          <a:p>
            <a:pPr rtl="0"/>
            <a:endParaRPr lang="fr-FR" dirty="0"/>
          </a:p>
        </p:txBody>
      </p:sp>
      <p:sp>
        <p:nvSpPr>
          <p:cNvPr id="26" name="Image 4">
            <a:extLst>
              <a:ext uri="{FF2B5EF4-FFF2-40B4-BE49-F238E27FC236}">
                <a16:creationId xmlns:a16="http://schemas.microsoft.com/office/drawing/2014/main" id="{9019DA73-2516-F3D2-ECDB-620C90483DB3}"/>
              </a:ext>
              <a:ext uri="{C183D7F6-B498-43B3-948B-1728B52AA6E4}">
                <adec:decorative xmlns:adec="http://schemas.microsoft.com/office/drawing/2017/decorative" val="1"/>
              </a:ext>
            </a:extLst>
          </p:cNvPr>
          <p:cNvSpPr/>
          <p:nvPr/>
        </p:nvSpPr>
        <p:spPr>
          <a:xfrm flipV="1">
            <a:off x="9991725" y="1247775"/>
            <a:ext cx="2200275" cy="2181225"/>
          </a:xfrm>
          <a:custGeom>
            <a:avLst/>
            <a:gdLst>
              <a:gd name="connsiteX0" fmla="*/ 0 w 2200275"/>
              <a:gd name="connsiteY0" fmla="*/ 0 h 2181225"/>
              <a:gd name="connsiteX1" fmla="*/ 2200275 w 2200275"/>
              <a:gd name="connsiteY1" fmla="*/ 2181225 h 2181225"/>
              <a:gd name="connsiteX2" fmla="*/ 2200275 w 2200275"/>
              <a:gd name="connsiteY2" fmla="*/ 0 h 2181225"/>
              <a:gd name="connsiteX3" fmla="*/ 0 w 2200275"/>
              <a:gd name="connsiteY3" fmla="*/ 0 h 2181225"/>
            </a:gdLst>
            <a:ahLst/>
            <a:cxnLst>
              <a:cxn ang="0">
                <a:pos x="connsiteX0" y="connsiteY0"/>
              </a:cxn>
              <a:cxn ang="0">
                <a:pos x="connsiteX1" y="connsiteY1"/>
              </a:cxn>
              <a:cxn ang="0">
                <a:pos x="connsiteX2" y="connsiteY2"/>
              </a:cxn>
              <a:cxn ang="0">
                <a:pos x="connsiteX3" y="connsiteY3"/>
              </a:cxn>
            </a:cxnLst>
            <a:rect l="l" t="t" r="r" b="b"/>
            <a:pathLst>
              <a:path w="2200275" h="2181225">
                <a:moveTo>
                  <a:pt x="0" y="0"/>
                </a:moveTo>
                <a:cubicBezTo>
                  <a:pt x="0" y="1204689"/>
                  <a:pt x="985061" y="2181225"/>
                  <a:pt x="2200275" y="2181225"/>
                </a:cubicBezTo>
                <a:lnTo>
                  <a:pt x="2200275" y="0"/>
                </a:lnTo>
                <a:lnTo>
                  <a:pt x="0" y="0"/>
                </a:lnTo>
                <a:close/>
              </a:path>
            </a:pathLst>
          </a:custGeom>
          <a:solidFill>
            <a:schemeClr val="accent4"/>
          </a:solidFill>
          <a:ln w="4763" cap="flat">
            <a:noFill/>
            <a:prstDash val="solid"/>
            <a:miter/>
          </a:ln>
        </p:spPr>
        <p:txBody>
          <a:bodyPr rtlCol="0" anchor="ctr"/>
          <a:lstStyle>
            <a:defPPr>
              <a:defRPr lang="fr-FR"/>
            </a:defPPr>
          </a:lstStyle>
          <a:p>
            <a:pPr rtl="0"/>
            <a:endParaRPr lang="fr-FR" dirty="0"/>
          </a:p>
        </p:txBody>
      </p:sp>
      <p:sp>
        <p:nvSpPr>
          <p:cNvPr id="14" name="Forme libre 13">
            <a:extLst>
              <a:ext uri="{FF2B5EF4-FFF2-40B4-BE49-F238E27FC236}">
                <a16:creationId xmlns:a16="http://schemas.microsoft.com/office/drawing/2014/main" id="{5665DA82-D253-8EC5-5DFB-F0266ED9FBB4}"/>
              </a:ext>
              <a:ext uri="{C183D7F6-B498-43B3-948B-1728B52AA6E4}">
                <adec:decorative xmlns:adec="http://schemas.microsoft.com/office/drawing/2017/decorative" val="1"/>
              </a:ext>
            </a:extLst>
          </p:cNvPr>
          <p:cNvSpPr/>
          <p:nvPr/>
        </p:nvSpPr>
        <p:spPr>
          <a:xfrm flipV="1">
            <a:off x="-20086" y="5331514"/>
            <a:ext cx="2148416" cy="1526486"/>
          </a:xfrm>
          <a:custGeom>
            <a:avLst/>
            <a:gdLst>
              <a:gd name="connsiteX0" fmla="*/ 0 w 2148416"/>
              <a:gd name="connsiteY0" fmla="*/ 1526486 h 1526486"/>
              <a:gd name="connsiteX1" fmla="*/ 2098930 w 2148416"/>
              <a:gd name="connsiteY1" fmla="*/ 135201 h 1526486"/>
              <a:gd name="connsiteX2" fmla="*/ 2148416 w 2148416"/>
              <a:gd name="connsiteY2" fmla="*/ 0 h 1526486"/>
              <a:gd name="connsiteX3" fmla="*/ 0 w 2148416"/>
              <a:gd name="connsiteY3" fmla="*/ 0 h 1526486"/>
            </a:gdLst>
            <a:ahLst/>
            <a:cxnLst>
              <a:cxn ang="0">
                <a:pos x="connsiteX0" y="connsiteY0"/>
              </a:cxn>
              <a:cxn ang="0">
                <a:pos x="connsiteX1" y="connsiteY1"/>
              </a:cxn>
              <a:cxn ang="0">
                <a:pos x="connsiteX2" y="connsiteY2"/>
              </a:cxn>
              <a:cxn ang="0">
                <a:pos x="connsiteX3" y="connsiteY3"/>
              </a:cxn>
            </a:cxnLst>
            <a:rect l="l" t="t" r="r" b="b"/>
            <a:pathLst>
              <a:path w="2148416" h="1526486">
                <a:moveTo>
                  <a:pt x="0" y="1526486"/>
                </a:moveTo>
                <a:cubicBezTo>
                  <a:pt x="943526" y="1526486"/>
                  <a:pt x="1753109" y="952785"/>
                  <a:pt x="2098930" y="135201"/>
                </a:cubicBezTo>
                <a:lnTo>
                  <a:pt x="2148416" y="0"/>
                </a:lnTo>
                <a:lnTo>
                  <a:pt x="0" y="0"/>
                </a:lnTo>
                <a:close/>
              </a:path>
            </a:pathLst>
          </a:custGeom>
          <a:solidFill>
            <a:schemeClr val="accent4">
              <a:alpha val="50000"/>
            </a:schemeClr>
          </a:solidFill>
          <a:ln w="5083" cap="flat">
            <a:noFill/>
            <a:prstDash val="solid"/>
            <a:miter/>
          </a:ln>
        </p:spPr>
        <p:txBody>
          <a:bodyPr wrap="square" rtlCol="0" anchor="ctr">
            <a:noAutofit/>
          </a:bodyPr>
          <a:lstStyle>
            <a:defPPr>
              <a:defRPr lang="fr-FR"/>
            </a:defPPr>
          </a:lstStyle>
          <a:p>
            <a:pPr rtl="0"/>
            <a:endParaRPr lang="fr-FR" dirty="0"/>
          </a:p>
        </p:txBody>
      </p:sp>
      <p:pic>
        <p:nvPicPr>
          <p:cNvPr id="21" name="Image 2">
            <a:extLst>
              <a:ext uri="{FF2B5EF4-FFF2-40B4-BE49-F238E27FC236}">
                <a16:creationId xmlns:a16="http://schemas.microsoft.com/office/drawing/2014/main" id="{A8B7F1F1-806C-8D65-7340-220A0C4653C8}"/>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rot="5400000">
            <a:off x="9991886" y="1247775"/>
            <a:ext cx="2200114" cy="2200114"/>
          </a:xfrm>
          <a:prstGeom prst="rect">
            <a:avLst/>
          </a:prstGeom>
        </p:spPr>
      </p:pic>
      <p:sp>
        <p:nvSpPr>
          <p:cNvPr id="12" name="Forme libre 11">
            <a:extLst>
              <a:ext uri="{FF2B5EF4-FFF2-40B4-BE49-F238E27FC236}">
                <a16:creationId xmlns:a16="http://schemas.microsoft.com/office/drawing/2014/main" id="{E76518D4-6149-BA03-3BE5-6A13A792C115}"/>
              </a:ext>
              <a:ext uri="{C183D7F6-B498-43B3-948B-1728B52AA6E4}">
                <adec:decorative xmlns:adec="http://schemas.microsoft.com/office/drawing/2017/decorative" val="1"/>
              </a:ext>
            </a:extLst>
          </p:cNvPr>
          <p:cNvSpPr/>
          <p:nvPr/>
        </p:nvSpPr>
        <p:spPr>
          <a:xfrm>
            <a:off x="1540428" y="6470488"/>
            <a:ext cx="775021" cy="387513"/>
          </a:xfrm>
          <a:custGeom>
            <a:avLst/>
            <a:gdLst>
              <a:gd name="connsiteX0" fmla="*/ 387511 w 775021"/>
              <a:gd name="connsiteY0" fmla="*/ 0 h 387513"/>
              <a:gd name="connsiteX1" fmla="*/ 775021 w 775021"/>
              <a:gd name="connsiteY1" fmla="*/ 387511 h 387513"/>
              <a:gd name="connsiteX2" fmla="*/ 775021 w 775021"/>
              <a:gd name="connsiteY2" fmla="*/ 387513 h 387513"/>
              <a:gd name="connsiteX3" fmla="*/ 1 w 775021"/>
              <a:gd name="connsiteY3" fmla="*/ 387513 h 387513"/>
              <a:gd name="connsiteX4" fmla="*/ 0 w 775021"/>
              <a:gd name="connsiteY4" fmla="*/ 387511 h 387513"/>
              <a:gd name="connsiteX5" fmla="*/ 387511 w 775021"/>
              <a:gd name="connsiteY5" fmla="*/ 0 h 3875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75021" h="387513">
                <a:moveTo>
                  <a:pt x="387511" y="0"/>
                </a:moveTo>
                <a:cubicBezTo>
                  <a:pt x="601527" y="0"/>
                  <a:pt x="775021" y="173494"/>
                  <a:pt x="775021" y="387511"/>
                </a:cubicBezTo>
                <a:lnTo>
                  <a:pt x="775021" y="387513"/>
                </a:lnTo>
                <a:lnTo>
                  <a:pt x="1" y="387513"/>
                </a:lnTo>
                <a:lnTo>
                  <a:pt x="0" y="387511"/>
                </a:lnTo>
                <a:cubicBezTo>
                  <a:pt x="0" y="173494"/>
                  <a:pt x="173494" y="0"/>
                  <a:pt x="387511" y="0"/>
                </a:cubicBezTo>
                <a:close/>
              </a:path>
            </a:pathLst>
          </a:custGeom>
          <a:solidFill>
            <a:schemeClr val="accent6"/>
          </a:solidFill>
          <a:ln w="3801" cap="flat">
            <a:noFill/>
            <a:prstDash val="solid"/>
            <a:miter/>
          </a:ln>
        </p:spPr>
        <p:txBody>
          <a:bodyPr wrap="square" rtlCol="0" anchor="ctr">
            <a:noAutofit/>
          </a:bodyPr>
          <a:lstStyle>
            <a:defPPr>
              <a:defRPr lang="fr-FR"/>
            </a:defPPr>
          </a:lstStyle>
          <a:p>
            <a:pPr rtl="0"/>
            <a:endParaRPr lang="fr-FR" dirty="0"/>
          </a:p>
        </p:txBody>
      </p:sp>
      <p:sp>
        <p:nvSpPr>
          <p:cNvPr id="2" name="Titre 1"/>
          <p:cNvSpPr>
            <a:spLocks noGrp="1"/>
          </p:cNvSpPr>
          <p:nvPr>
            <p:ph type="title"/>
          </p:nvPr>
        </p:nvSpPr>
        <p:spPr>
          <a:xfrm>
            <a:off x="914400" y="1057274"/>
            <a:ext cx="7843837" cy="1012782"/>
          </a:xfrm>
        </p:spPr>
        <p:txBody>
          <a:bodyPr tIns="0" bIns="0" rtlCol="0">
            <a:noAutofit/>
          </a:bodyPr>
          <a:lstStyle>
            <a:lvl1pPr algn="l">
              <a:lnSpc>
                <a:spcPct val="100000"/>
              </a:lnSpc>
              <a:defRPr lang="fr-FR" sz="3600" b="1"/>
            </a:lvl1pPr>
          </a:lstStyle>
          <a:p>
            <a:pPr rtl="0"/>
            <a:r>
              <a:rPr lang="fr-FR"/>
              <a:t>Modifiez le style du titre</a:t>
            </a:r>
            <a:endParaRPr lang="fr-FR" dirty="0"/>
          </a:p>
        </p:txBody>
      </p:sp>
      <p:sp>
        <p:nvSpPr>
          <p:cNvPr id="30" name="Espace réservé du contenu 2">
            <a:extLst>
              <a:ext uri="{FF2B5EF4-FFF2-40B4-BE49-F238E27FC236}">
                <a16:creationId xmlns:a16="http://schemas.microsoft.com/office/drawing/2014/main" id="{58F56A7F-403C-059D-4B58-A8D59888A158}"/>
              </a:ext>
            </a:extLst>
          </p:cNvPr>
          <p:cNvSpPr>
            <a:spLocks noGrp="1"/>
          </p:cNvSpPr>
          <p:nvPr>
            <p:ph idx="13" hasCustomPrompt="1"/>
          </p:nvPr>
        </p:nvSpPr>
        <p:spPr>
          <a:xfrm>
            <a:off x="914400" y="2331791"/>
            <a:ext cx="6903076" cy="3721817"/>
          </a:xfrm>
        </p:spPr>
        <p:txBody>
          <a:bodyPr tIns="0" bIns="0" rtlCol="0">
            <a:normAutofit/>
          </a:bodyPr>
          <a:lstStyle>
            <a:lvl1pPr marL="0" indent="0">
              <a:lnSpc>
                <a:spcPct val="100000"/>
              </a:lnSpc>
              <a:spcBef>
                <a:spcPts val="0"/>
              </a:spcBef>
              <a:buNone/>
              <a:defRPr lang="fr-FR" sz="2400"/>
            </a:lvl1pPr>
            <a:lvl2pPr marL="347472">
              <a:lnSpc>
                <a:spcPct val="100000"/>
              </a:lnSpc>
              <a:spcBef>
                <a:spcPts val="0"/>
              </a:spcBef>
              <a:defRPr lang="fr-FR" sz="2400"/>
            </a:lvl2pPr>
            <a:lvl3pPr marL="685800">
              <a:lnSpc>
                <a:spcPct val="100000"/>
              </a:lnSpc>
              <a:spcBef>
                <a:spcPts val="0"/>
              </a:spcBef>
              <a:defRPr lang="fr-FR" sz="2400"/>
            </a:lvl3pPr>
          </a:lstStyle>
          <a:p>
            <a:pPr lvl="0" rtl="0"/>
            <a:r>
              <a:rPr lang="fr-FR"/>
              <a:t>Cliquer pour ajouter du texte</a:t>
            </a:r>
          </a:p>
          <a:p>
            <a:pPr lvl="1" rtl="0"/>
            <a:r>
              <a:rPr lang="fr-FR"/>
              <a:t>Deuxième niveau</a:t>
            </a:r>
          </a:p>
          <a:p>
            <a:pPr lvl="2" rtl="0"/>
            <a:r>
              <a:rPr lang="fr-FR"/>
              <a:t>Troisième niveau</a:t>
            </a:r>
          </a:p>
        </p:txBody>
      </p:sp>
      <p:sp>
        <p:nvSpPr>
          <p:cNvPr id="10" name="Espace réservé d’image 9">
            <a:extLst>
              <a:ext uri="{FF2B5EF4-FFF2-40B4-BE49-F238E27FC236}">
                <a16:creationId xmlns:a16="http://schemas.microsoft.com/office/drawing/2014/main" id="{0723BF40-731C-2A5B-FC2F-B59DEF431C66}"/>
              </a:ext>
            </a:extLst>
          </p:cNvPr>
          <p:cNvSpPr>
            <a:spLocks noGrp="1"/>
          </p:cNvSpPr>
          <p:nvPr>
            <p:ph type="pic" sz="quarter" idx="14"/>
          </p:nvPr>
        </p:nvSpPr>
        <p:spPr>
          <a:xfrm>
            <a:off x="8989454" y="3405189"/>
            <a:ext cx="3202546" cy="3452811"/>
          </a:xfrm>
          <a:solidFill>
            <a:schemeClr val="accent1"/>
          </a:solidFill>
        </p:spPr>
        <p:txBody>
          <a:bodyPr rtlCol="0">
            <a:normAutofit/>
          </a:bodyPr>
          <a:lstStyle>
            <a:lvl1pPr marL="0" indent="0">
              <a:buNone/>
              <a:defRPr lang="fr-FR" sz="1800"/>
            </a:lvl1pPr>
          </a:lstStyle>
          <a:p>
            <a:pPr rtl="0"/>
            <a:r>
              <a:rPr lang="fr-FR"/>
              <a:t>Cliquez sur l'icône pour ajouter une image</a:t>
            </a:r>
            <a:endParaRPr lang="fr-FR" dirty="0"/>
          </a:p>
        </p:txBody>
      </p:sp>
      <p:sp>
        <p:nvSpPr>
          <p:cNvPr id="20" name="Espace réservé du numéro de diapositive 2">
            <a:extLst>
              <a:ext uri="{FF2B5EF4-FFF2-40B4-BE49-F238E27FC236}">
                <a16:creationId xmlns:a16="http://schemas.microsoft.com/office/drawing/2014/main" id="{3ACD3A33-D8A4-7058-9798-30967E3EFD39}"/>
              </a:ext>
            </a:extLst>
          </p:cNvPr>
          <p:cNvSpPr>
            <a:spLocks noGrp="1"/>
          </p:cNvSpPr>
          <p:nvPr>
            <p:ph type="sldNum" sz="quarter" idx="10"/>
          </p:nvPr>
        </p:nvSpPr>
        <p:spPr>
          <a:xfrm>
            <a:off x="10438475" y="457199"/>
            <a:ext cx="987552" cy="471489"/>
          </a:xfrm>
        </p:spPr>
        <p:txBody>
          <a:bodyPr rtlCol="0"/>
          <a:lstStyle>
            <a:lvl1pPr>
              <a:defRPr lang="fr-FR" sz="1600">
                <a:latin typeface="+mj-lt"/>
              </a:defRPr>
            </a:lvl1pPr>
          </a:lstStyle>
          <a:p>
            <a:pPr rtl="0"/>
            <a:fld id="{48F63A3B-78C7-47BE-AE5E-E10140E04643}" type="slidenum">
              <a:rPr lang="fr-FR" smtClean="0"/>
              <a:pPr/>
              <a:t>‹N°›</a:t>
            </a:fld>
            <a:endParaRPr lang="fr-FR" dirty="0"/>
          </a:p>
        </p:txBody>
      </p:sp>
    </p:spTree>
    <p:extLst>
      <p:ext uri="{BB962C8B-B14F-4D97-AF65-F5344CB8AC3E}">
        <p14:creationId xmlns:p14="http://schemas.microsoft.com/office/powerpoint/2010/main" val="26746375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hronologie 3">
    <p:spTree>
      <p:nvGrpSpPr>
        <p:cNvPr id="1" name=""/>
        <p:cNvGrpSpPr/>
        <p:nvPr/>
      </p:nvGrpSpPr>
      <p:grpSpPr>
        <a:xfrm>
          <a:off x="0" y="0"/>
          <a:ext cx="0" cy="0"/>
          <a:chOff x="0" y="0"/>
          <a:chExt cx="0" cy="0"/>
        </a:xfrm>
      </p:grpSpPr>
      <p:sp>
        <p:nvSpPr>
          <p:cNvPr id="12" name="Forme libre 11">
            <a:extLst>
              <a:ext uri="{FF2B5EF4-FFF2-40B4-BE49-F238E27FC236}">
                <a16:creationId xmlns:a16="http://schemas.microsoft.com/office/drawing/2014/main" id="{D014917C-8694-B4A4-A211-0F31F00E247E}"/>
              </a:ext>
              <a:ext uri="{C183D7F6-B498-43B3-948B-1728B52AA6E4}">
                <adec:decorative xmlns:adec="http://schemas.microsoft.com/office/drawing/2017/decorative" val="1"/>
              </a:ext>
            </a:extLst>
          </p:cNvPr>
          <p:cNvSpPr/>
          <p:nvPr userDrawn="1"/>
        </p:nvSpPr>
        <p:spPr>
          <a:xfrm>
            <a:off x="1" y="0"/>
            <a:ext cx="1550562" cy="2545382"/>
          </a:xfrm>
          <a:custGeom>
            <a:avLst/>
            <a:gdLst>
              <a:gd name="connsiteX0" fmla="*/ 683117 w 1550562"/>
              <a:gd name="connsiteY0" fmla="*/ 0 h 2545382"/>
              <a:gd name="connsiteX1" fmla="*/ 1550562 w 1550562"/>
              <a:gd name="connsiteY1" fmla="*/ 0 h 2545382"/>
              <a:gd name="connsiteX2" fmla="*/ 1550562 w 1550562"/>
              <a:gd name="connsiteY2" fmla="*/ 7240 h 2545382"/>
              <a:gd name="connsiteX3" fmla="*/ 221868 w 1550562"/>
              <a:gd name="connsiteY3" fmla="*/ 2418735 h 2545382"/>
              <a:gd name="connsiteX4" fmla="*/ 0 w 1550562"/>
              <a:gd name="connsiteY4" fmla="*/ 2545382 h 2545382"/>
              <a:gd name="connsiteX5" fmla="*/ 0 w 1550562"/>
              <a:gd name="connsiteY5" fmla="*/ 1500516 h 2545382"/>
              <a:gd name="connsiteX6" fmla="*/ 102557 w 1550562"/>
              <a:gd name="connsiteY6" fmla="*/ 1405503 h 2545382"/>
              <a:gd name="connsiteX7" fmla="*/ 673022 w 1550562"/>
              <a:gd name="connsiteY7" fmla="*/ 200390 h 2545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50562" h="2545382">
                <a:moveTo>
                  <a:pt x="683117" y="0"/>
                </a:moveTo>
                <a:lnTo>
                  <a:pt x="1550562" y="0"/>
                </a:lnTo>
                <a:lnTo>
                  <a:pt x="1550562" y="7240"/>
                </a:lnTo>
                <a:cubicBezTo>
                  <a:pt x="1550562" y="1022523"/>
                  <a:pt x="1020469" y="1913556"/>
                  <a:pt x="221868" y="2418735"/>
                </a:cubicBezTo>
                <a:lnTo>
                  <a:pt x="0" y="2545382"/>
                </a:lnTo>
                <a:lnTo>
                  <a:pt x="0" y="1500516"/>
                </a:lnTo>
                <a:lnTo>
                  <a:pt x="102557" y="1405503"/>
                </a:lnTo>
                <a:cubicBezTo>
                  <a:pt x="416582" y="1089274"/>
                  <a:pt x="625660" y="668089"/>
                  <a:pt x="673022" y="200390"/>
                </a:cubicBezTo>
                <a:close/>
              </a:path>
            </a:pathLst>
          </a:custGeom>
          <a:solidFill>
            <a:schemeClr val="accent3"/>
          </a:solidFill>
          <a:ln>
            <a:noFill/>
          </a:ln>
        </p:spPr>
        <p:txBody>
          <a:bodyPr vert="horz" wrap="square" lIns="91440" tIns="45720" rIns="91440" bIns="45720" numCol="1" rtlCol="0" anchor="t" anchorCtr="0" compatLnSpc="1">
            <a:prstTxWarp prst="textNoShape">
              <a:avLst/>
            </a:prstTxWarp>
            <a:noAutofit/>
          </a:bodyPr>
          <a:lstStyle>
            <a:defPPr>
              <a:defRPr lang="fr-FR"/>
            </a:defPPr>
          </a:lstStyle>
          <a:p>
            <a:pPr lvl="0" rtl="0"/>
            <a:endParaRPr lang="fr-FR" dirty="0"/>
          </a:p>
        </p:txBody>
      </p:sp>
      <p:sp>
        <p:nvSpPr>
          <p:cNvPr id="10" name="Forme libre 9">
            <a:extLst>
              <a:ext uri="{FF2B5EF4-FFF2-40B4-BE49-F238E27FC236}">
                <a16:creationId xmlns:a16="http://schemas.microsoft.com/office/drawing/2014/main" id="{A7DB6972-BB75-254A-BA88-C0C3E6E93BDB}"/>
              </a:ext>
              <a:ext uri="{C183D7F6-B498-43B3-948B-1728B52AA6E4}">
                <adec:decorative xmlns:adec="http://schemas.microsoft.com/office/drawing/2017/decorative" val="1"/>
              </a:ext>
            </a:extLst>
          </p:cNvPr>
          <p:cNvSpPr/>
          <p:nvPr userDrawn="1"/>
        </p:nvSpPr>
        <p:spPr>
          <a:xfrm>
            <a:off x="1" y="-1"/>
            <a:ext cx="682740" cy="1500050"/>
          </a:xfrm>
          <a:custGeom>
            <a:avLst/>
            <a:gdLst>
              <a:gd name="connsiteX0" fmla="*/ 0 w 682740"/>
              <a:gd name="connsiteY0" fmla="*/ 0 h 1500050"/>
              <a:gd name="connsiteX1" fmla="*/ 682740 w 682740"/>
              <a:gd name="connsiteY1" fmla="*/ 0 h 1500050"/>
              <a:gd name="connsiteX2" fmla="*/ 672647 w 682740"/>
              <a:gd name="connsiteY2" fmla="*/ 200357 h 1500050"/>
              <a:gd name="connsiteX3" fmla="*/ 102290 w 682740"/>
              <a:gd name="connsiteY3" fmla="*/ 1405281 h 1500050"/>
              <a:gd name="connsiteX4" fmla="*/ 0 w 682740"/>
              <a:gd name="connsiteY4" fmla="*/ 1500050 h 1500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740" h="1500050">
                <a:moveTo>
                  <a:pt x="0" y="0"/>
                </a:moveTo>
                <a:lnTo>
                  <a:pt x="682740" y="0"/>
                </a:lnTo>
                <a:lnTo>
                  <a:pt x="672647" y="200357"/>
                </a:lnTo>
                <a:cubicBezTo>
                  <a:pt x="625294" y="667983"/>
                  <a:pt x="416256" y="1089101"/>
                  <a:pt x="102290" y="1405281"/>
                </a:cubicBezTo>
                <a:lnTo>
                  <a:pt x="0" y="1500050"/>
                </a:lnTo>
                <a:close/>
              </a:path>
            </a:pathLst>
          </a:custGeom>
          <a:solidFill>
            <a:schemeClr val="accent1"/>
          </a:solidFill>
          <a:ln>
            <a:noFill/>
          </a:ln>
        </p:spPr>
        <p:txBody>
          <a:bodyPr vert="horz" wrap="square" lIns="91440" tIns="45720" rIns="91440" bIns="45720" numCol="1" rtlCol="0" anchor="t" anchorCtr="0" compatLnSpc="1">
            <a:prstTxWarp prst="textNoShape">
              <a:avLst/>
            </a:prstTxWarp>
            <a:noAutofit/>
          </a:bodyPr>
          <a:lstStyle>
            <a:defPPr>
              <a:defRPr lang="fr-FR"/>
            </a:defPPr>
          </a:lstStyle>
          <a:p>
            <a:pPr lvl="0" rtl="0"/>
            <a:endParaRPr lang="fr-FR" dirty="0">
              <a:solidFill>
                <a:schemeClr val="tx1"/>
              </a:solidFill>
            </a:endParaRPr>
          </a:p>
        </p:txBody>
      </p:sp>
      <p:sp>
        <p:nvSpPr>
          <p:cNvPr id="30" name="Image 2">
            <a:extLst>
              <a:ext uri="{FF2B5EF4-FFF2-40B4-BE49-F238E27FC236}">
                <a16:creationId xmlns:a16="http://schemas.microsoft.com/office/drawing/2014/main" id="{790E862E-398F-571C-EC2C-3D17164DE059}"/>
              </a:ext>
              <a:ext uri="{C183D7F6-B498-43B3-948B-1728B52AA6E4}">
                <adec:decorative xmlns:adec="http://schemas.microsoft.com/office/drawing/2017/decorative" val="1"/>
              </a:ext>
            </a:extLst>
          </p:cNvPr>
          <p:cNvSpPr/>
          <p:nvPr/>
        </p:nvSpPr>
        <p:spPr>
          <a:xfrm>
            <a:off x="170445" y="314191"/>
            <a:ext cx="775021" cy="775021"/>
          </a:xfrm>
          <a:custGeom>
            <a:avLst/>
            <a:gdLst>
              <a:gd name="connsiteX0" fmla="*/ 387511 w 775021"/>
              <a:gd name="connsiteY0" fmla="*/ 775021 h 775021"/>
              <a:gd name="connsiteX1" fmla="*/ 775021 w 775021"/>
              <a:gd name="connsiteY1" fmla="*/ 387511 h 775021"/>
              <a:gd name="connsiteX2" fmla="*/ 387511 w 775021"/>
              <a:gd name="connsiteY2" fmla="*/ 0 h 775021"/>
              <a:gd name="connsiteX3" fmla="*/ 0 w 775021"/>
              <a:gd name="connsiteY3" fmla="*/ 387511 h 775021"/>
              <a:gd name="connsiteX4" fmla="*/ 387511 w 775021"/>
              <a:gd name="connsiteY4" fmla="*/ 775021 h 775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021" h="775021">
                <a:moveTo>
                  <a:pt x="387511" y="775021"/>
                </a:moveTo>
                <a:cubicBezTo>
                  <a:pt x="601527" y="775021"/>
                  <a:pt x="775021" y="601527"/>
                  <a:pt x="775021" y="387511"/>
                </a:cubicBezTo>
                <a:cubicBezTo>
                  <a:pt x="775021" y="173494"/>
                  <a:pt x="601527" y="0"/>
                  <a:pt x="387511" y="0"/>
                </a:cubicBezTo>
                <a:cubicBezTo>
                  <a:pt x="173494" y="0"/>
                  <a:pt x="0" y="173494"/>
                  <a:pt x="0" y="387511"/>
                </a:cubicBezTo>
                <a:cubicBezTo>
                  <a:pt x="0" y="601527"/>
                  <a:pt x="173494" y="775021"/>
                  <a:pt x="387511" y="775021"/>
                </a:cubicBezTo>
                <a:close/>
              </a:path>
            </a:pathLst>
          </a:custGeom>
          <a:solidFill>
            <a:schemeClr val="accent6"/>
          </a:solidFill>
          <a:ln w="3801" cap="flat">
            <a:noFill/>
            <a:prstDash val="solid"/>
            <a:miter/>
          </a:ln>
        </p:spPr>
        <p:txBody>
          <a:bodyPr rtlCol="0" anchor="ctr"/>
          <a:lstStyle>
            <a:defPPr>
              <a:defRPr lang="fr-FR"/>
            </a:defPPr>
          </a:lstStyle>
          <a:p>
            <a:pPr rtl="0"/>
            <a:endParaRPr lang="fr-FR" dirty="0"/>
          </a:p>
        </p:txBody>
      </p:sp>
      <p:sp>
        <p:nvSpPr>
          <p:cNvPr id="6" name="Titre 1">
            <a:extLst>
              <a:ext uri="{FF2B5EF4-FFF2-40B4-BE49-F238E27FC236}">
                <a16:creationId xmlns:a16="http://schemas.microsoft.com/office/drawing/2014/main" id="{1C975BF2-D657-C309-269D-B8D006263130}"/>
              </a:ext>
            </a:extLst>
          </p:cNvPr>
          <p:cNvSpPr>
            <a:spLocks noGrp="1"/>
          </p:cNvSpPr>
          <p:nvPr>
            <p:ph type="title" hasCustomPrompt="1"/>
          </p:nvPr>
        </p:nvSpPr>
        <p:spPr>
          <a:xfrm>
            <a:off x="1550563" y="1089213"/>
            <a:ext cx="9879437" cy="980844"/>
          </a:xfrm>
        </p:spPr>
        <p:txBody>
          <a:bodyPr tIns="0" bIns="0" rtlCol="0"/>
          <a:lstStyle>
            <a:lvl1pPr algn="l">
              <a:lnSpc>
                <a:spcPct val="100000"/>
              </a:lnSpc>
              <a:defRPr lang="fr-FR" sz="3600">
                <a:solidFill>
                  <a:schemeClr val="accent6"/>
                </a:solidFill>
              </a:defRPr>
            </a:lvl1pPr>
          </a:lstStyle>
          <a:p>
            <a:pPr rtl="0"/>
            <a:r>
              <a:rPr lang="fr-FR"/>
              <a:t>Cliquez pour ajouter un titre</a:t>
            </a:r>
          </a:p>
        </p:txBody>
      </p:sp>
      <p:sp>
        <p:nvSpPr>
          <p:cNvPr id="4" name="Espace réservé du texte 54">
            <a:extLst>
              <a:ext uri="{FF2B5EF4-FFF2-40B4-BE49-F238E27FC236}">
                <a16:creationId xmlns:a16="http://schemas.microsoft.com/office/drawing/2014/main" id="{A0AEB4DF-13C8-8171-2BDB-FD1AD542E783}"/>
              </a:ext>
            </a:extLst>
          </p:cNvPr>
          <p:cNvSpPr>
            <a:spLocks noGrp="1"/>
          </p:cNvSpPr>
          <p:nvPr>
            <p:ph type="body" sz="quarter" idx="13" hasCustomPrompt="1"/>
          </p:nvPr>
        </p:nvSpPr>
        <p:spPr>
          <a:xfrm>
            <a:off x="1550564" y="2331958"/>
            <a:ext cx="2975217" cy="3704266"/>
          </a:xfrm>
        </p:spPr>
        <p:txBody>
          <a:bodyPr lIns="91440" tIns="0" rIns="91440" bIns="0" rtlCol="0" anchor="t" anchorCtr="0">
            <a:noAutofit/>
          </a:bodyPr>
          <a:lstStyle>
            <a:lvl1pPr marL="0" indent="0">
              <a:lnSpc>
                <a:spcPct val="100000"/>
              </a:lnSpc>
              <a:spcBef>
                <a:spcPts val="0"/>
              </a:spcBef>
              <a:spcAft>
                <a:spcPts val="1200"/>
              </a:spcAft>
              <a:buFont typeface="Arial" panose="020B0604020202020204" pitchFamily="34" charset="0"/>
              <a:buNone/>
              <a:defRPr lang="fr-FR" sz="1800"/>
            </a:lvl1pPr>
          </a:lstStyle>
          <a:p>
            <a:pPr rtl="0"/>
            <a:r>
              <a:rPr lang="fr-FR"/>
              <a:t>Cliquez pour ajouter un sous-titre</a:t>
            </a:r>
          </a:p>
        </p:txBody>
      </p:sp>
      <p:sp>
        <p:nvSpPr>
          <p:cNvPr id="9" name="Espace réservé du contenu 2">
            <a:extLst>
              <a:ext uri="{FF2B5EF4-FFF2-40B4-BE49-F238E27FC236}">
                <a16:creationId xmlns:a16="http://schemas.microsoft.com/office/drawing/2014/main" id="{42134EBA-AF32-9F8A-370F-0D3E842F0397}"/>
              </a:ext>
            </a:extLst>
          </p:cNvPr>
          <p:cNvSpPr>
            <a:spLocks noGrp="1"/>
          </p:cNvSpPr>
          <p:nvPr>
            <p:ph sz="half" idx="1" hasCustomPrompt="1"/>
          </p:nvPr>
        </p:nvSpPr>
        <p:spPr>
          <a:xfrm>
            <a:off x="5087154" y="2331791"/>
            <a:ext cx="6345893" cy="3721817"/>
          </a:xfrm>
        </p:spPr>
        <p:txBody>
          <a:bodyPr lIns="91440" rIns="91440" rtlCol="0">
            <a:normAutofit/>
          </a:bodyPr>
          <a:lstStyle>
            <a:lvl1pPr>
              <a:defRPr lang="fr-FR" sz="1800"/>
            </a:lvl1pPr>
            <a:lvl2pPr>
              <a:defRPr lang="fr-FR" sz="1800"/>
            </a:lvl2pPr>
            <a:lvl3pPr>
              <a:defRPr lang="fr-FR" sz="1800"/>
            </a:lvl3pPr>
            <a:lvl4pPr>
              <a:defRPr lang="fr-FR" sz="1800"/>
            </a:lvl4pPr>
            <a:lvl5pPr>
              <a:defRPr lang="fr-FR" sz="1800"/>
            </a:lvl5pPr>
          </a:lstStyle>
          <a:p>
            <a:pPr lvl="0" rtl="0"/>
            <a:r>
              <a:rPr lang="fr-FR"/>
              <a:t>Cliquer pour ajouter du texte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20" name="Espace réservé du numéro de diapositive 2">
            <a:extLst>
              <a:ext uri="{FF2B5EF4-FFF2-40B4-BE49-F238E27FC236}">
                <a16:creationId xmlns:a16="http://schemas.microsoft.com/office/drawing/2014/main" id="{AE99A73D-155B-A133-9671-506F54A0559A}"/>
              </a:ext>
            </a:extLst>
          </p:cNvPr>
          <p:cNvSpPr>
            <a:spLocks noGrp="1"/>
          </p:cNvSpPr>
          <p:nvPr>
            <p:ph type="sldNum" sz="quarter" idx="10"/>
          </p:nvPr>
        </p:nvSpPr>
        <p:spPr>
          <a:xfrm>
            <a:off x="10358437" y="457199"/>
            <a:ext cx="1067589" cy="471489"/>
          </a:xfrm>
        </p:spPr>
        <p:txBody>
          <a:bodyPr rtlCol="0"/>
          <a:lstStyle>
            <a:lvl1pPr>
              <a:defRPr lang="fr-FR" sz="1600">
                <a:latin typeface="+mj-lt"/>
              </a:defRPr>
            </a:lvl1pPr>
          </a:lstStyle>
          <a:p>
            <a:pPr rtl="0"/>
            <a:fld id="{48F63A3B-78C7-47BE-AE5E-E10140E04643}" type="slidenum">
              <a:rPr lang="fr-FR" smtClean="0"/>
              <a:pPr/>
              <a:t>‹N°›</a:t>
            </a:fld>
            <a:endParaRPr lang="fr-FR" dirty="0"/>
          </a:p>
        </p:txBody>
      </p:sp>
    </p:spTree>
    <p:extLst>
      <p:ext uri="{BB962C8B-B14F-4D97-AF65-F5344CB8AC3E}">
        <p14:creationId xmlns:p14="http://schemas.microsoft.com/office/powerpoint/2010/main" val="11252905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ésumé 3">
    <p:spTree>
      <p:nvGrpSpPr>
        <p:cNvPr id="1" name=""/>
        <p:cNvGrpSpPr/>
        <p:nvPr/>
      </p:nvGrpSpPr>
      <p:grpSpPr>
        <a:xfrm>
          <a:off x="0" y="0"/>
          <a:ext cx="0" cy="0"/>
          <a:chOff x="0" y="0"/>
          <a:chExt cx="0" cy="0"/>
        </a:xfrm>
      </p:grpSpPr>
      <p:pic>
        <p:nvPicPr>
          <p:cNvPr id="29" name="Graphisme 28">
            <a:extLst>
              <a:ext uri="{FF2B5EF4-FFF2-40B4-BE49-F238E27FC236}">
                <a16:creationId xmlns:a16="http://schemas.microsoft.com/office/drawing/2014/main" id="{D5595DD5-43B0-252F-8BC6-6B74340C5BCF}"/>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t="7193"/>
          <a:stretch/>
        </p:blipFill>
        <p:spPr>
          <a:xfrm>
            <a:off x="1" y="-1"/>
            <a:ext cx="443344" cy="6856025"/>
          </a:xfrm>
          <a:custGeom>
            <a:avLst/>
            <a:gdLst>
              <a:gd name="connsiteX0" fmla="*/ 0 w 1734410"/>
              <a:gd name="connsiteY0" fmla="*/ 0 h 4795637"/>
              <a:gd name="connsiteX1" fmla="*/ 1734410 w 1734410"/>
              <a:gd name="connsiteY1" fmla="*/ 0 h 4795637"/>
              <a:gd name="connsiteX2" fmla="*/ 1734410 w 1734410"/>
              <a:gd name="connsiteY2" fmla="*/ 4795637 h 4795637"/>
              <a:gd name="connsiteX3" fmla="*/ 0 w 1734410"/>
              <a:gd name="connsiteY3" fmla="*/ 4795637 h 4795637"/>
            </a:gdLst>
            <a:ahLst/>
            <a:cxnLst>
              <a:cxn ang="0">
                <a:pos x="connsiteX0" y="connsiteY0"/>
              </a:cxn>
              <a:cxn ang="0">
                <a:pos x="connsiteX1" y="connsiteY1"/>
              </a:cxn>
              <a:cxn ang="0">
                <a:pos x="connsiteX2" y="connsiteY2"/>
              </a:cxn>
              <a:cxn ang="0">
                <a:pos x="connsiteX3" y="connsiteY3"/>
              </a:cxn>
            </a:cxnLst>
            <a:rect l="l" t="t" r="r" b="b"/>
            <a:pathLst>
              <a:path w="1734410" h="4795637">
                <a:moveTo>
                  <a:pt x="0" y="0"/>
                </a:moveTo>
                <a:lnTo>
                  <a:pt x="1734410" y="0"/>
                </a:lnTo>
                <a:lnTo>
                  <a:pt x="1734410" y="4795637"/>
                </a:lnTo>
                <a:lnTo>
                  <a:pt x="0" y="4795637"/>
                </a:lnTo>
                <a:close/>
              </a:path>
            </a:pathLst>
          </a:custGeom>
        </p:spPr>
      </p:pic>
      <p:sp>
        <p:nvSpPr>
          <p:cNvPr id="2" name="Titre 1"/>
          <p:cNvSpPr>
            <a:spLocks noGrp="1"/>
          </p:cNvSpPr>
          <p:nvPr>
            <p:ph type="title" hasCustomPrompt="1"/>
          </p:nvPr>
        </p:nvSpPr>
        <p:spPr>
          <a:xfrm>
            <a:off x="1550564" y="1057274"/>
            <a:ext cx="9875463" cy="999746"/>
          </a:xfrm>
        </p:spPr>
        <p:txBody>
          <a:bodyPr tIns="0" bIns="0" rtlCol="0">
            <a:noAutofit/>
          </a:bodyPr>
          <a:lstStyle>
            <a:lvl1pPr algn="l">
              <a:lnSpc>
                <a:spcPct val="100000"/>
              </a:lnSpc>
              <a:defRPr lang="fr-FR" sz="3600" b="1"/>
            </a:lvl1pPr>
          </a:lstStyle>
          <a:p>
            <a:pPr rtl="0"/>
            <a:r>
              <a:rPr lang="fr-FR"/>
              <a:t>Cliquez pour ajouter un titre</a:t>
            </a:r>
          </a:p>
        </p:txBody>
      </p:sp>
      <p:sp>
        <p:nvSpPr>
          <p:cNvPr id="49" name="Forme libre 48">
            <a:extLst>
              <a:ext uri="{FF2B5EF4-FFF2-40B4-BE49-F238E27FC236}">
                <a16:creationId xmlns:a16="http://schemas.microsoft.com/office/drawing/2014/main" id="{BC3A3767-6C5E-8188-0A49-955BBACE37F0}"/>
              </a:ext>
              <a:ext uri="{C183D7F6-B498-43B3-948B-1728B52AA6E4}">
                <adec:decorative xmlns:adec="http://schemas.microsoft.com/office/drawing/2017/decorative" val="1"/>
              </a:ext>
            </a:extLst>
          </p:cNvPr>
          <p:cNvSpPr/>
          <p:nvPr userDrawn="1"/>
        </p:nvSpPr>
        <p:spPr>
          <a:xfrm flipH="1" flipV="1">
            <a:off x="-3" y="4420134"/>
            <a:ext cx="1293237" cy="2437866"/>
          </a:xfrm>
          <a:custGeom>
            <a:avLst/>
            <a:gdLst>
              <a:gd name="connsiteX0" fmla="*/ 1293237 w 1293237"/>
              <a:gd name="connsiteY0" fmla="*/ 2437866 h 2437866"/>
              <a:gd name="connsiteX1" fmla="*/ 1292465 w 1293237"/>
              <a:gd name="connsiteY1" fmla="*/ 2437373 h 2437866"/>
              <a:gd name="connsiteX2" fmla="*/ 0 w 1293237"/>
              <a:gd name="connsiteY2" fmla="*/ 0 h 2437866"/>
              <a:gd name="connsiteX3" fmla="*/ 1293237 w 1293237"/>
              <a:gd name="connsiteY3" fmla="*/ 0 h 2437866"/>
            </a:gdLst>
            <a:ahLst/>
            <a:cxnLst>
              <a:cxn ang="0">
                <a:pos x="connsiteX0" y="connsiteY0"/>
              </a:cxn>
              <a:cxn ang="0">
                <a:pos x="connsiteX1" y="connsiteY1"/>
              </a:cxn>
              <a:cxn ang="0">
                <a:pos x="connsiteX2" y="connsiteY2"/>
              </a:cxn>
              <a:cxn ang="0">
                <a:pos x="connsiteX3" y="connsiteY3"/>
              </a:cxn>
            </a:cxnLst>
            <a:rect l="l" t="t" r="r" b="b"/>
            <a:pathLst>
              <a:path w="1293237" h="2437866">
                <a:moveTo>
                  <a:pt x="1293237" y="2437866"/>
                </a:moveTo>
                <a:lnTo>
                  <a:pt x="1292465" y="2437373"/>
                </a:lnTo>
                <a:cubicBezTo>
                  <a:pt x="511725" y="1903845"/>
                  <a:pt x="0" y="1011184"/>
                  <a:pt x="0" y="0"/>
                </a:cubicBezTo>
                <a:lnTo>
                  <a:pt x="1293237" y="0"/>
                </a:lnTo>
                <a:close/>
              </a:path>
            </a:pathLst>
          </a:custGeom>
          <a:solidFill>
            <a:schemeClr val="accent1"/>
          </a:solidFill>
          <a:ln w="4763" cap="flat">
            <a:noFill/>
            <a:prstDash val="solid"/>
            <a:miter/>
          </a:ln>
        </p:spPr>
        <p:txBody>
          <a:bodyPr wrap="square" rtlCol="0" anchor="ctr">
            <a:noAutofit/>
          </a:bodyPr>
          <a:lstStyle>
            <a:defPPr>
              <a:defRPr lang="fr-FR"/>
            </a:defPPr>
          </a:lstStyle>
          <a:p>
            <a:pPr rtl="0"/>
            <a:endParaRPr lang="fr-FR" dirty="0"/>
          </a:p>
        </p:txBody>
      </p:sp>
      <p:sp>
        <p:nvSpPr>
          <p:cNvPr id="16" name="Espace réservé du contenu 3">
            <a:extLst>
              <a:ext uri="{FF2B5EF4-FFF2-40B4-BE49-F238E27FC236}">
                <a16:creationId xmlns:a16="http://schemas.microsoft.com/office/drawing/2014/main" id="{E4BD7F71-D12B-4F27-1505-FF681CF55F73}"/>
              </a:ext>
            </a:extLst>
          </p:cNvPr>
          <p:cNvSpPr>
            <a:spLocks noGrp="1"/>
          </p:cNvSpPr>
          <p:nvPr>
            <p:ph sz="half" idx="2" hasCustomPrompt="1"/>
          </p:nvPr>
        </p:nvSpPr>
        <p:spPr>
          <a:xfrm>
            <a:off x="1550564" y="2303028"/>
            <a:ext cx="5829147" cy="3961593"/>
          </a:xfrm>
        </p:spPr>
        <p:txBody>
          <a:bodyPr lIns="91440" tIns="0" rIns="91440" bIns="0" rtlCol="0">
            <a:normAutofit/>
          </a:bodyPr>
          <a:lstStyle>
            <a:lvl1pPr>
              <a:spcBef>
                <a:spcPts val="1000"/>
              </a:spcBef>
              <a:defRPr lang="fr-FR" sz="1800"/>
            </a:lvl1pPr>
            <a:lvl2pPr>
              <a:spcBef>
                <a:spcPts val="1000"/>
              </a:spcBef>
              <a:defRPr lang="fr-FR" sz="1800"/>
            </a:lvl2pPr>
            <a:lvl3pPr>
              <a:spcBef>
                <a:spcPts val="1000"/>
              </a:spcBef>
              <a:defRPr lang="fr-FR" sz="1800"/>
            </a:lvl3pPr>
            <a:lvl4pPr>
              <a:spcBef>
                <a:spcPts val="1000"/>
              </a:spcBef>
              <a:defRPr lang="fr-FR" sz="1800"/>
            </a:lvl4pPr>
            <a:lvl5pPr>
              <a:spcBef>
                <a:spcPts val="1000"/>
              </a:spcBef>
              <a:defRPr lang="fr-FR" sz="1800"/>
            </a:lvl5pPr>
          </a:lstStyle>
          <a:p>
            <a:pPr lvl="0" rtl="0"/>
            <a:r>
              <a:rPr lang="fr-FR"/>
              <a:t>Cliquer pour ajouter du texte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18" name="Espace réservé du contenu 3">
            <a:extLst>
              <a:ext uri="{FF2B5EF4-FFF2-40B4-BE49-F238E27FC236}">
                <a16:creationId xmlns:a16="http://schemas.microsoft.com/office/drawing/2014/main" id="{FB87C65D-4EF3-18C8-18A8-477F87A37E51}"/>
              </a:ext>
            </a:extLst>
          </p:cNvPr>
          <p:cNvSpPr>
            <a:spLocks noGrp="1"/>
          </p:cNvSpPr>
          <p:nvPr>
            <p:ph sz="half" idx="15" hasCustomPrompt="1"/>
          </p:nvPr>
        </p:nvSpPr>
        <p:spPr>
          <a:xfrm>
            <a:off x="7940842" y="2303028"/>
            <a:ext cx="3485184" cy="3961593"/>
          </a:xfrm>
        </p:spPr>
        <p:txBody>
          <a:bodyPr lIns="91440" tIns="0" rIns="91440" bIns="0" rtlCol="0">
            <a:normAutofit/>
          </a:bodyPr>
          <a:lstStyle>
            <a:lvl1pPr>
              <a:spcBef>
                <a:spcPts val="1000"/>
              </a:spcBef>
              <a:defRPr lang="fr-FR" sz="1800"/>
            </a:lvl1pPr>
            <a:lvl2pPr>
              <a:spcBef>
                <a:spcPts val="1000"/>
              </a:spcBef>
              <a:defRPr lang="fr-FR" sz="1800"/>
            </a:lvl2pPr>
            <a:lvl3pPr>
              <a:spcBef>
                <a:spcPts val="1000"/>
              </a:spcBef>
              <a:defRPr lang="fr-FR" sz="1800"/>
            </a:lvl3pPr>
            <a:lvl4pPr>
              <a:spcBef>
                <a:spcPts val="1000"/>
              </a:spcBef>
              <a:defRPr lang="fr-FR" sz="1800"/>
            </a:lvl4pPr>
            <a:lvl5pPr>
              <a:spcBef>
                <a:spcPts val="1000"/>
              </a:spcBef>
              <a:defRPr lang="fr-FR" sz="1800"/>
            </a:lvl5pPr>
          </a:lstStyle>
          <a:p>
            <a:pPr lvl="0" rtl="0"/>
            <a:r>
              <a:rPr lang="fr-FR"/>
              <a:t>Cliquer pour ajouter du texte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27" name="Espace réservé du numéro de diapositive 2">
            <a:extLst>
              <a:ext uri="{FF2B5EF4-FFF2-40B4-BE49-F238E27FC236}">
                <a16:creationId xmlns:a16="http://schemas.microsoft.com/office/drawing/2014/main" id="{AEFFA34C-885D-E995-D8F9-B4ACFBF3110D}"/>
              </a:ext>
            </a:extLst>
          </p:cNvPr>
          <p:cNvSpPr>
            <a:spLocks noGrp="1"/>
          </p:cNvSpPr>
          <p:nvPr>
            <p:ph type="sldNum" sz="quarter" idx="10"/>
          </p:nvPr>
        </p:nvSpPr>
        <p:spPr>
          <a:xfrm>
            <a:off x="10438475" y="457199"/>
            <a:ext cx="987552" cy="471489"/>
          </a:xfrm>
        </p:spPr>
        <p:txBody>
          <a:bodyPr rtlCol="0"/>
          <a:lstStyle>
            <a:lvl1pPr>
              <a:defRPr lang="fr-FR" sz="1600">
                <a:latin typeface="+mj-lt"/>
              </a:defRPr>
            </a:lvl1pPr>
          </a:lstStyle>
          <a:p>
            <a:pPr rtl="0"/>
            <a:fld id="{48F63A3B-78C7-47BE-AE5E-E10140E04643}" type="slidenum">
              <a:rPr lang="fr-FR" smtClean="0"/>
              <a:pPr/>
              <a:t>‹N°›</a:t>
            </a:fld>
            <a:endParaRPr lang="fr-FR" dirty="0"/>
          </a:p>
        </p:txBody>
      </p:sp>
      <p:pic>
        <p:nvPicPr>
          <p:cNvPr id="43" name="Graphisme 42">
            <a:extLst>
              <a:ext uri="{FF2B5EF4-FFF2-40B4-BE49-F238E27FC236}">
                <a16:creationId xmlns:a16="http://schemas.microsoft.com/office/drawing/2014/main" id="{C6639AD7-128F-B39D-B45F-0F22A2C6D68B}"/>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t="7193"/>
          <a:stretch/>
        </p:blipFill>
        <p:spPr>
          <a:xfrm rot="5400000">
            <a:off x="6072641" y="-5676015"/>
            <a:ext cx="443344" cy="11795374"/>
          </a:xfrm>
          <a:custGeom>
            <a:avLst/>
            <a:gdLst>
              <a:gd name="connsiteX0" fmla="*/ 0 w 1734410"/>
              <a:gd name="connsiteY0" fmla="*/ 0 h 4795637"/>
              <a:gd name="connsiteX1" fmla="*/ 1734410 w 1734410"/>
              <a:gd name="connsiteY1" fmla="*/ 0 h 4795637"/>
              <a:gd name="connsiteX2" fmla="*/ 1734410 w 1734410"/>
              <a:gd name="connsiteY2" fmla="*/ 4795637 h 4795637"/>
              <a:gd name="connsiteX3" fmla="*/ 0 w 1734410"/>
              <a:gd name="connsiteY3" fmla="*/ 4795637 h 4795637"/>
            </a:gdLst>
            <a:ahLst/>
            <a:cxnLst>
              <a:cxn ang="0">
                <a:pos x="connsiteX0" y="connsiteY0"/>
              </a:cxn>
              <a:cxn ang="0">
                <a:pos x="connsiteX1" y="connsiteY1"/>
              </a:cxn>
              <a:cxn ang="0">
                <a:pos x="connsiteX2" y="connsiteY2"/>
              </a:cxn>
              <a:cxn ang="0">
                <a:pos x="connsiteX3" y="connsiteY3"/>
              </a:cxn>
            </a:cxnLst>
            <a:rect l="l" t="t" r="r" b="b"/>
            <a:pathLst>
              <a:path w="1734410" h="4795637">
                <a:moveTo>
                  <a:pt x="0" y="0"/>
                </a:moveTo>
                <a:lnTo>
                  <a:pt x="1734410" y="0"/>
                </a:lnTo>
                <a:lnTo>
                  <a:pt x="1734410" y="4795637"/>
                </a:lnTo>
                <a:lnTo>
                  <a:pt x="0" y="4795637"/>
                </a:lnTo>
                <a:close/>
              </a:path>
            </a:pathLst>
          </a:custGeom>
        </p:spPr>
      </p:pic>
      <p:pic>
        <p:nvPicPr>
          <p:cNvPr id="54" name="Graphisme 53">
            <a:extLst>
              <a:ext uri="{FF2B5EF4-FFF2-40B4-BE49-F238E27FC236}">
                <a16:creationId xmlns:a16="http://schemas.microsoft.com/office/drawing/2014/main" id="{48479A23-C29C-C711-510C-05B69B882268}"/>
              </a:ext>
              <a:ext uri="{C183D7F6-B498-43B3-948B-1728B52AA6E4}">
                <adec:decorative xmlns:adec="http://schemas.microsoft.com/office/drawing/2017/decorative" val="1"/>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rcRect t="11443" r="10857"/>
          <a:stretch/>
        </p:blipFill>
        <p:spPr>
          <a:xfrm rot="16200000">
            <a:off x="-6447" y="6444"/>
            <a:ext cx="1961253" cy="1948364"/>
          </a:xfrm>
          <a:custGeom>
            <a:avLst/>
            <a:gdLst>
              <a:gd name="connsiteX0" fmla="*/ 1961253 w 1961253"/>
              <a:gd name="connsiteY0" fmla="*/ 0 h 1948364"/>
              <a:gd name="connsiteX1" fmla="*/ 1961253 w 1961253"/>
              <a:gd name="connsiteY1" fmla="*/ 1948364 h 1948364"/>
              <a:gd name="connsiteX2" fmla="*/ 0 w 1961253"/>
              <a:gd name="connsiteY2" fmla="*/ 1948364 h 1948364"/>
              <a:gd name="connsiteX3" fmla="*/ 0 w 1961253"/>
              <a:gd name="connsiteY3" fmla="*/ 0 h 1948364"/>
            </a:gdLst>
            <a:ahLst/>
            <a:cxnLst>
              <a:cxn ang="0">
                <a:pos x="connsiteX0" y="connsiteY0"/>
              </a:cxn>
              <a:cxn ang="0">
                <a:pos x="connsiteX1" y="connsiteY1"/>
              </a:cxn>
              <a:cxn ang="0">
                <a:pos x="connsiteX2" y="connsiteY2"/>
              </a:cxn>
              <a:cxn ang="0">
                <a:pos x="connsiteX3" y="connsiteY3"/>
              </a:cxn>
            </a:cxnLst>
            <a:rect l="l" t="t" r="r" b="b"/>
            <a:pathLst>
              <a:path w="1961253" h="1948364">
                <a:moveTo>
                  <a:pt x="1961253" y="0"/>
                </a:moveTo>
                <a:lnTo>
                  <a:pt x="1961253" y="1948364"/>
                </a:lnTo>
                <a:lnTo>
                  <a:pt x="0" y="1948364"/>
                </a:lnTo>
                <a:lnTo>
                  <a:pt x="0" y="0"/>
                </a:lnTo>
                <a:close/>
              </a:path>
            </a:pathLst>
          </a:custGeom>
        </p:spPr>
      </p:pic>
      <p:sp>
        <p:nvSpPr>
          <p:cNvPr id="7" name="Image 2">
            <a:extLst>
              <a:ext uri="{FF2B5EF4-FFF2-40B4-BE49-F238E27FC236}">
                <a16:creationId xmlns:a16="http://schemas.microsoft.com/office/drawing/2014/main" id="{F3DC42FA-4B8F-2EFC-CAB4-1CCAB93BEB7B}"/>
              </a:ext>
              <a:ext uri="{C183D7F6-B498-43B3-948B-1728B52AA6E4}">
                <adec:decorative xmlns:adec="http://schemas.microsoft.com/office/drawing/2017/decorative" val="1"/>
              </a:ext>
            </a:extLst>
          </p:cNvPr>
          <p:cNvSpPr/>
          <p:nvPr userDrawn="1"/>
        </p:nvSpPr>
        <p:spPr>
          <a:xfrm>
            <a:off x="396626" y="4929577"/>
            <a:ext cx="775021" cy="775021"/>
          </a:xfrm>
          <a:custGeom>
            <a:avLst/>
            <a:gdLst>
              <a:gd name="connsiteX0" fmla="*/ 387511 w 775021"/>
              <a:gd name="connsiteY0" fmla="*/ 775021 h 775021"/>
              <a:gd name="connsiteX1" fmla="*/ 775021 w 775021"/>
              <a:gd name="connsiteY1" fmla="*/ 387511 h 775021"/>
              <a:gd name="connsiteX2" fmla="*/ 387511 w 775021"/>
              <a:gd name="connsiteY2" fmla="*/ 0 h 775021"/>
              <a:gd name="connsiteX3" fmla="*/ 0 w 775021"/>
              <a:gd name="connsiteY3" fmla="*/ 387511 h 775021"/>
              <a:gd name="connsiteX4" fmla="*/ 387511 w 775021"/>
              <a:gd name="connsiteY4" fmla="*/ 775021 h 775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021" h="775021">
                <a:moveTo>
                  <a:pt x="387511" y="775021"/>
                </a:moveTo>
                <a:cubicBezTo>
                  <a:pt x="601527" y="775021"/>
                  <a:pt x="775021" y="601527"/>
                  <a:pt x="775021" y="387511"/>
                </a:cubicBezTo>
                <a:cubicBezTo>
                  <a:pt x="775021" y="173494"/>
                  <a:pt x="601527" y="0"/>
                  <a:pt x="387511" y="0"/>
                </a:cubicBezTo>
                <a:cubicBezTo>
                  <a:pt x="173494" y="0"/>
                  <a:pt x="0" y="173494"/>
                  <a:pt x="0" y="387511"/>
                </a:cubicBezTo>
                <a:cubicBezTo>
                  <a:pt x="0" y="601527"/>
                  <a:pt x="173494" y="775021"/>
                  <a:pt x="387511" y="775021"/>
                </a:cubicBezTo>
                <a:close/>
              </a:path>
            </a:pathLst>
          </a:custGeom>
          <a:solidFill>
            <a:schemeClr val="accent6"/>
          </a:solidFill>
          <a:ln w="3801" cap="flat">
            <a:noFill/>
            <a:prstDash val="solid"/>
            <a:miter/>
          </a:ln>
        </p:spPr>
        <p:txBody>
          <a:bodyPr rtlCol="0" anchor="ctr"/>
          <a:lstStyle>
            <a:defPPr>
              <a:defRPr lang="fr-FR"/>
            </a:defPPr>
          </a:lstStyle>
          <a:p>
            <a:pPr rtl="0"/>
            <a:endParaRPr lang="fr-FR" dirty="0"/>
          </a:p>
        </p:txBody>
      </p:sp>
    </p:spTree>
    <p:extLst>
      <p:ext uri="{BB962C8B-B14F-4D97-AF65-F5344CB8AC3E}">
        <p14:creationId xmlns:p14="http://schemas.microsoft.com/office/powerpoint/2010/main" val="34720101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hronologie 2">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376CF4B8-1811-BD21-43A7-560AC4724F3B}"/>
              </a:ext>
              <a:ext uri="{C183D7F6-B498-43B3-948B-1728B52AA6E4}">
                <adec:decorative xmlns:adec="http://schemas.microsoft.com/office/drawing/2017/decorative" val="1"/>
              </a:ext>
            </a:extLst>
          </p:cNvPr>
          <p:cNvSpPr/>
          <p:nvPr userDrawn="1"/>
        </p:nvSpPr>
        <p:spPr>
          <a:xfrm>
            <a:off x="-24064" y="0"/>
            <a:ext cx="12216063" cy="34671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sz="450" dirty="0"/>
          </a:p>
        </p:txBody>
      </p:sp>
      <p:sp>
        <p:nvSpPr>
          <p:cNvPr id="34" name="Rectangle 33">
            <a:extLst>
              <a:ext uri="{FF2B5EF4-FFF2-40B4-BE49-F238E27FC236}">
                <a16:creationId xmlns:a16="http://schemas.microsoft.com/office/drawing/2014/main" id="{30B7B4F0-D3BC-63DF-6429-F771BE5A3270}"/>
              </a:ext>
              <a:ext uri="{C183D7F6-B498-43B3-948B-1728B52AA6E4}">
                <adec:decorative xmlns:adec="http://schemas.microsoft.com/office/drawing/2017/decorative" val="1"/>
              </a:ext>
            </a:extLst>
          </p:cNvPr>
          <p:cNvSpPr/>
          <p:nvPr userDrawn="1"/>
        </p:nvSpPr>
        <p:spPr>
          <a:xfrm>
            <a:off x="443346" y="420493"/>
            <a:ext cx="11305309" cy="602672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sz="1600" dirty="0"/>
          </a:p>
        </p:txBody>
      </p:sp>
      <p:sp>
        <p:nvSpPr>
          <p:cNvPr id="2" name="Titre 1">
            <a:extLst>
              <a:ext uri="{FF2B5EF4-FFF2-40B4-BE49-F238E27FC236}">
                <a16:creationId xmlns:a16="http://schemas.microsoft.com/office/drawing/2014/main" id="{A65C6DDD-D2BB-0153-0F53-9F7C17BDFD2B}"/>
              </a:ext>
            </a:extLst>
          </p:cNvPr>
          <p:cNvSpPr>
            <a:spLocks noGrp="1"/>
          </p:cNvSpPr>
          <p:nvPr>
            <p:ph type="title" hasCustomPrompt="1"/>
          </p:nvPr>
        </p:nvSpPr>
        <p:spPr>
          <a:xfrm>
            <a:off x="914400" y="1057274"/>
            <a:ext cx="10511627" cy="1012785"/>
          </a:xfrm>
        </p:spPr>
        <p:txBody>
          <a:bodyPr tIns="0" bIns="0" rtlCol="0"/>
          <a:lstStyle>
            <a:lvl1pPr algn="ctr">
              <a:lnSpc>
                <a:spcPct val="100000"/>
              </a:lnSpc>
              <a:defRPr lang="fr-FR" sz="3600">
                <a:solidFill>
                  <a:schemeClr val="accent6"/>
                </a:solidFill>
              </a:defRPr>
            </a:lvl1pPr>
          </a:lstStyle>
          <a:p>
            <a:pPr rtl="0"/>
            <a:r>
              <a:rPr lang="fr-FR"/>
              <a:t>Cliquez pour ajouter un titre</a:t>
            </a:r>
          </a:p>
        </p:txBody>
      </p:sp>
      <p:sp>
        <p:nvSpPr>
          <p:cNvPr id="14" name="Espace réservé du contenu 5">
            <a:extLst>
              <a:ext uri="{FF2B5EF4-FFF2-40B4-BE49-F238E27FC236}">
                <a16:creationId xmlns:a16="http://schemas.microsoft.com/office/drawing/2014/main" id="{4D6DED8E-165F-59D7-F01C-4EF0446E5FC0}"/>
              </a:ext>
            </a:extLst>
          </p:cNvPr>
          <p:cNvSpPr>
            <a:spLocks noGrp="1"/>
          </p:cNvSpPr>
          <p:nvPr userDrawn="1">
            <p:ph sz="quarter" idx="4" hasCustomPrompt="1"/>
          </p:nvPr>
        </p:nvSpPr>
        <p:spPr>
          <a:xfrm>
            <a:off x="914400" y="2316067"/>
            <a:ext cx="10511627" cy="3948557"/>
          </a:xfrm>
        </p:spPr>
        <p:txBody>
          <a:bodyPr lIns="91440" tIns="91440" rIns="91440" bIns="91440" rtlCol="0">
            <a:normAutofit/>
          </a:bodyPr>
          <a:lstStyle>
            <a:lvl1pPr>
              <a:spcBef>
                <a:spcPts val="1000"/>
              </a:spcBef>
              <a:defRPr lang="fr-FR" sz="1800"/>
            </a:lvl1pPr>
            <a:lvl2pPr>
              <a:spcBef>
                <a:spcPts val="1000"/>
              </a:spcBef>
              <a:defRPr lang="fr-FR" sz="1800"/>
            </a:lvl2pPr>
            <a:lvl3pPr>
              <a:spcBef>
                <a:spcPts val="1000"/>
              </a:spcBef>
              <a:defRPr lang="fr-FR" sz="1800"/>
            </a:lvl3pPr>
            <a:lvl4pPr>
              <a:spcBef>
                <a:spcPts val="1000"/>
              </a:spcBef>
              <a:defRPr lang="fr-FR" sz="1800"/>
            </a:lvl4pPr>
            <a:lvl5pPr>
              <a:spcBef>
                <a:spcPts val="1000"/>
              </a:spcBef>
              <a:defRPr lang="fr-FR" sz="1800"/>
            </a:lvl5pPr>
          </a:lstStyle>
          <a:p>
            <a:pPr lvl="0" rtl="0"/>
            <a:r>
              <a:rPr lang="fr-FR"/>
              <a:t>Cliquer pour ajouter du texte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16" name="Espace réservé du numéro de diapositive 2">
            <a:extLst>
              <a:ext uri="{FF2B5EF4-FFF2-40B4-BE49-F238E27FC236}">
                <a16:creationId xmlns:a16="http://schemas.microsoft.com/office/drawing/2014/main" id="{2933FDAB-13EE-5F9F-5DFC-A5A60BC63623}"/>
              </a:ext>
            </a:extLst>
          </p:cNvPr>
          <p:cNvSpPr>
            <a:spLocks noGrp="1"/>
          </p:cNvSpPr>
          <p:nvPr>
            <p:ph type="sldNum" sz="quarter" idx="10"/>
          </p:nvPr>
        </p:nvSpPr>
        <p:spPr>
          <a:xfrm>
            <a:off x="10358437" y="457199"/>
            <a:ext cx="1067589" cy="471489"/>
          </a:xfrm>
        </p:spPr>
        <p:txBody>
          <a:bodyPr rtlCol="0"/>
          <a:lstStyle>
            <a:lvl1pPr>
              <a:defRPr lang="fr-FR" sz="1600">
                <a:latin typeface="+mj-lt"/>
              </a:defRPr>
            </a:lvl1pPr>
          </a:lstStyle>
          <a:p>
            <a:pPr rtl="0"/>
            <a:fld id="{48F63A3B-78C7-47BE-AE5E-E10140E04643}" type="slidenum">
              <a:rPr lang="fr-FR" smtClean="0"/>
              <a:pPr/>
              <a:t>‹N°›</a:t>
            </a:fld>
            <a:endParaRPr lang="fr-FR" dirty="0"/>
          </a:p>
        </p:txBody>
      </p:sp>
    </p:spTree>
    <p:extLst>
      <p:ext uri="{BB962C8B-B14F-4D97-AF65-F5344CB8AC3E}">
        <p14:creationId xmlns:p14="http://schemas.microsoft.com/office/powerpoint/2010/main" val="80101218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lôture">
    <p:bg>
      <p:bgPr>
        <a:solidFill>
          <a:schemeClr val="accent6"/>
        </a:solidFill>
        <a:effectLst/>
      </p:bgPr>
    </p:bg>
    <p:spTree>
      <p:nvGrpSpPr>
        <p:cNvPr id="1" name=""/>
        <p:cNvGrpSpPr/>
        <p:nvPr/>
      </p:nvGrpSpPr>
      <p:grpSpPr>
        <a:xfrm>
          <a:off x="0" y="0"/>
          <a:ext cx="0" cy="0"/>
          <a:chOff x="0" y="0"/>
          <a:chExt cx="0" cy="0"/>
        </a:xfrm>
      </p:grpSpPr>
      <p:sp>
        <p:nvSpPr>
          <p:cNvPr id="13" name="Freeform: Forme 12">
            <a:extLst>
              <a:ext uri="{FF2B5EF4-FFF2-40B4-BE49-F238E27FC236}">
                <a16:creationId xmlns:a16="http://schemas.microsoft.com/office/drawing/2014/main" id="{AEF1F750-031C-BDB7-BD7B-9CBE17406FDB}"/>
              </a:ext>
              <a:ext uri="{C183D7F6-B498-43B3-948B-1728B52AA6E4}">
                <adec:decorative xmlns:adec="http://schemas.microsoft.com/office/drawing/2017/decorative" val="1"/>
              </a:ext>
            </a:extLst>
          </p:cNvPr>
          <p:cNvSpPr/>
          <p:nvPr userDrawn="1"/>
        </p:nvSpPr>
        <p:spPr>
          <a:xfrm>
            <a:off x="0" y="0"/>
            <a:ext cx="8948738" cy="6858000"/>
          </a:xfrm>
          <a:custGeom>
            <a:avLst/>
            <a:gdLst>
              <a:gd name="connsiteX0" fmla="*/ 0 w 8948738"/>
              <a:gd name="connsiteY0" fmla="*/ 0 h 6858000"/>
              <a:gd name="connsiteX1" fmla="*/ 5932941 w 8948738"/>
              <a:gd name="connsiteY1" fmla="*/ 0 h 6858000"/>
              <a:gd name="connsiteX2" fmla="*/ 6047310 w 8948738"/>
              <a:gd name="connsiteY2" fmla="*/ 14613 h 6858000"/>
              <a:gd name="connsiteX3" fmla="*/ 8948738 w 8948738"/>
              <a:gd name="connsiteY3" fmla="*/ 3416480 h 6858000"/>
              <a:gd name="connsiteX4" fmla="*/ 5702202 w 8948738"/>
              <a:gd name="connsiteY4" fmla="*/ 6853523 h 6858000"/>
              <a:gd name="connsiteX5" fmla="*/ 5526113 w 8948738"/>
              <a:gd name="connsiteY5" fmla="*/ 6858000 h 6858000"/>
              <a:gd name="connsiteX6" fmla="*/ 0 w 8948738"/>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48738" h="6858000">
                <a:moveTo>
                  <a:pt x="0" y="0"/>
                </a:moveTo>
                <a:lnTo>
                  <a:pt x="5932941" y="0"/>
                </a:lnTo>
                <a:lnTo>
                  <a:pt x="6047310" y="14613"/>
                </a:lnTo>
                <a:cubicBezTo>
                  <a:pt x="7690210" y="267026"/>
                  <a:pt x="8948738" y="1693971"/>
                  <a:pt x="8948738" y="3416480"/>
                </a:cubicBezTo>
                <a:cubicBezTo>
                  <a:pt x="8948738" y="5257788"/>
                  <a:pt x="7510634" y="6761349"/>
                  <a:pt x="5702202" y="6853523"/>
                </a:cubicBezTo>
                <a:lnTo>
                  <a:pt x="5526113" y="6858000"/>
                </a:lnTo>
                <a:lnTo>
                  <a:pt x="0" y="6858000"/>
                </a:lnTo>
                <a:close/>
              </a:path>
            </a:pathLst>
          </a:custGeom>
          <a:solidFill>
            <a:schemeClr val="bg1"/>
          </a:solidFill>
          <a:ln w="476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fr-FR"/>
            </a:defPPr>
          </a:lstStyle>
          <a:p>
            <a:pPr lvl="0" rtl="0"/>
            <a:endParaRPr lang="fr-FR" dirty="0">
              <a:solidFill>
                <a:schemeClr val="tx1"/>
              </a:solidFill>
            </a:endParaRPr>
          </a:p>
        </p:txBody>
      </p:sp>
      <p:sp>
        <p:nvSpPr>
          <p:cNvPr id="19" name="Forme libre : Forme 18">
            <a:extLst>
              <a:ext uri="{FF2B5EF4-FFF2-40B4-BE49-F238E27FC236}">
                <a16:creationId xmlns:a16="http://schemas.microsoft.com/office/drawing/2014/main" id="{FEB515B5-2D9F-58E1-6E3C-CCBF105D891E}"/>
              </a:ext>
              <a:ext uri="{C183D7F6-B498-43B3-948B-1728B52AA6E4}">
                <adec:decorative xmlns:adec="http://schemas.microsoft.com/office/drawing/2017/decorative" val="1"/>
              </a:ext>
            </a:extLst>
          </p:cNvPr>
          <p:cNvSpPr/>
          <p:nvPr userDrawn="1"/>
        </p:nvSpPr>
        <p:spPr>
          <a:xfrm>
            <a:off x="7527501" y="0"/>
            <a:ext cx="4671276" cy="6857999"/>
          </a:xfrm>
          <a:custGeom>
            <a:avLst/>
            <a:gdLst>
              <a:gd name="connsiteX0" fmla="*/ 3416476 w 4653374"/>
              <a:gd name="connsiteY0" fmla="*/ 0 h 6831717"/>
              <a:gd name="connsiteX1" fmla="*/ 4653374 w 4653374"/>
              <a:gd name="connsiteY1" fmla="*/ 0 h 6831717"/>
              <a:gd name="connsiteX2" fmla="*/ 4653374 w 4653374"/>
              <a:gd name="connsiteY2" fmla="*/ 6831717 h 6831717"/>
              <a:gd name="connsiteX3" fmla="*/ 3416476 w 4653374"/>
              <a:gd name="connsiteY3" fmla="*/ 6831717 h 6831717"/>
              <a:gd name="connsiteX4" fmla="*/ 0 w 4653374"/>
              <a:gd name="connsiteY4" fmla="*/ 3415863 h 6831717"/>
              <a:gd name="connsiteX5" fmla="*/ 3416476 w 4653374"/>
              <a:gd name="connsiteY5" fmla="*/ 0 h 6831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53374" h="6831717">
                <a:moveTo>
                  <a:pt x="3416476" y="0"/>
                </a:moveTo>
                <a:lnTo>
                  <a:pt x="4653374" y="0"/>
                </a:lnTo>
                <a:lnTo>
                  <a:pt x="4653374" y="6831717"/>
                </a:lnTo>
                <a:lnTo>
                  <a:pt x="3416476" y="6831717"/>
                </a:lnTo>
                <a:cubicBezTo>
                  <a:pt x="1529612" y="6831717"/>
                  <a:pt x="0" y="5302406"/>
                  <a:pt x="0" y="3415863"/>
                </a:cubicBezTo>
                <a:cubicBezTo>
                  <a:pt x="0" y="1529335"/>
                  <a:pt x="1529607" y="0"/>
                  <a:pt x="3416476" y="0"/>
                </a:cubicBezTo>
                <a:close/>
              </a:path>
            </a:pathLst>
          </a:custGeom>
          <a:solidFill>
            <a:schemeClr val="accent1"/>
          </a:solidFill>
          <a:ln w="4777" cap="flat">
            <a:noFill/>
            <a:prstDash val="solid"/>
            <a:miter/>
          </a:ln>
        </p:spPr>
        <p:txBody>
          <a:bodyPr rtlCol="0" anchor="ctr"/>
          <a:lstStyle>
            <a:defPPr>
              <a:defRPr lang="fr-FR"/>
            </a:defPPr>
          </a:lstStyle>
          <a:p>
            <a:pPr rtl="0"/>
            <a:endParaRPr lang="fr-FR" dirty="0"/>
          </a:p>
        </p:txBody>
      </p:sp>
      <p:pic>
        <p:nvPicPr>
          <p:cNvPr id="9" name="Image 2">
            <a:extLst>
              <a:ext uri="{FF2B5EF4-FFF2-40B4-BE49-F238E27FC236}">
                <a16:creationId xmlns:a16="http://schemas.microsoft.com/office/drawing/2014/main" id="{5CCFEDF9-5B69-87BA-8A33-35033DA4013F}"/>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8766586" y="0"/>
            <a:ext cx="3432191" cy="3432191"/>
          </a:xfrm>
          <a:prstGeom prst="rect">
            <a:avLst/>
          </a:prstGeom>
        </p:spPr>
      </p:pic>
      <p:sp>
        <p:nvSpPr>
          <p:cNvPr id="2" name="Titre 1"/>
          <p:cNvSpPr>
            <a:spLocks noGrp="1"/>
          </p:cNvSpPr>
          <p:nvPr>
            <p:ph type="ctrTitle" hasCustomPrompt="1"/>
          </p:nvPr>
        </p:nvSpPr>
        <p:spPr>
          <a:xfrm>
            <a:off x="914401" y="849782"/>
            <a:ext cx="5715000" cy="2727709"/>
          </a:xfrm>
        </p:spPr>
        <p:txBody>
          <a:bodyPr tIns="0" bIns="0" rtlCol="0" anchor="b" anchorCtr="0">
            <a:noAutofit/>
          </a:bodyPr>
          <a:lstStyle>
            <a:lvl1pPr algn="l">
              <a:lnSpc>
                <a:spcPct val="100000"/>
              </a:lnSpc>
              <a:defRPr lang="fr-FR" sz="3600"/>
            </a:lvl1pPr>
          </a:lstStyle>
          <a:p>
            <a:pPr rtl="0"/>
            <a:r>
              <a:rPr lang="fr-FR"/>
              <a:t>Cliquez pour ajouter un titre</a:t>
            </a:r>
          </a:p>
        </p:txBody>
      </p:sp>
      <p:sp>
        <p:nvSpPr>
          <p:cNvPr id="6" name="Sous-titre 2">
            <a:extLst>
              <a:ext uri="{FF2B5EF4-FFF2-40B4-BE49-F238E27FC236}">
                <a16:creationId xmlns:a16="http://schemas.microsoft.com/office/drawing/2014/main" id="{86F10CB4-CF79-A942-DA9C-04CBB7C89DC3}"/>
              </a:ext>
            </a:extLst>
          </p:cNvPr>
          <p:cNvSpPr>
            <a:spLocks noGrp="1"/>
          </p:cNvSpPr>
          <p:nvPr>
            <p:ph type="subTitle" idx="1" hasCustomPrompt="1"/>
          </p:nvPr>
        </p:nvSpPr>
        <p:spPr>
          <a:xfrm>
            <a:off x="914401" y="3813606"/>
            <a:ext cx="5715000" cy="2234642"/>
          </a:xfrm>
        </p:spPr>
        <p:txBody>
          <a:bodyPr lIns="91440" tIns="0" rIns="91440" bIns="0" rtlCol="0" anchor="t" anchorCtr="0">
            <a:normAutofit/>
          </a:bodyPr>
          <a:lstStyle>
            <a:lvl1pPr marL="0" indent="0" algn="l">
              <a:spcBef>
                <a:spcPts val="576"/>
              </a:spcBef>
              <a:buNone/>
              <a:defRPr lang="fr-FR" sz="2400"/>
            </a:lvl1pPr>
            <a:lvl2pPr marL="457200" indent="0" algn="ctr">
              <a:buNone/>
              <a:defRPr lang="fr-FR" sz="2000"/>
            </a:lvl2pPr>
            <a:lvl3pPr marL="914400" indent="0" algn="ctr">
              <a:buNone/>
              <a:defRPr lang="fr-FR" sz="1800"/>
            </a:lvl3pPr>
            <a:lvl4pPr marL="1371600" indent="0" algn="ctr">
              <a:buNone/>
              <a:defRPr lang="fr-FR" sz="1600"/>
            </a:lvl4pPr>
            <a:lvl5pPr marL="1828800" indent="0" algn="ctr">
              <a:buNone/>
              <a:defRPr lang="fr-FR" sz="1600"/>
            </a:lvl5pPr>
            <a:lvl6pPr marL="2286000" indent="0" algn="ctr">
              <a:buNone/>
              <a:defRPr lang="fr-FR" sz="1600"/>
            </a:lvl6pPr>
            <a:lvl7pPr marL="2743200" indent="0" algn="ctr">
              <a:buNone/>
              <a:defRPr lang="fr-FR" sz="1600"/>
            </a:lvl7pPr>
            <a:lvl8pPr marL="3200400" indent="0" algn="ctr">
              <a:buNone/>
              <a:defRPr lang="fr-FR" sz="1600"/>
            </a:lvl8pPr>
            <a:lvl9pPr marL="3657600" indent="0" algn="ctr">
              <a:buNone/>
              <a:defRPr lang="fr-FR" sz="1600"/>
            </a:lvl9pPr>
          </a:lstStyle>
          <a:p>
            <a:pPr rtl="0"/>
            <a:r>
              <a:rPr lang="fr-FR"/>
              <a:t>Cliquez pour ajouter un sous-titre</a:t>
            </a:r>
          </a:p>
        </p:txBody>
      </p:sp>
    </p:spTree>
    <p:extLst>
      <p:ext uri="{BB962C8B-B14F-4D97-AF65-F5344CB8AC3E}">
        <p14:creationId xmlns:p14="http://schemas.microsoft.com/office/powerpoint/2010/main" val="18086907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re uniquement">
    <p:spTree>
      <p:nvGrpSpPr>
        <p:cNvPr id="1" name=""/>
        <p:cNvGrpSpPr/>
        <p:nvPr/>
      </p:nvGrpSpPr>
      <p:grpSpPr>
        <a:xfrm>
          <a:off x="0" y="0"/>
          <a:ext cx="0" cy="0"/>
          <a:chOff x="0" y="0"/>
          <a:chExt cx="0" cy="0"/>
        </a:xfrm>
      </p:grpSpPr>
      <p:sp>
        <p:nvSpPr>
          <p:cNvPr id="7" name="Forme libre : Forme 6">
            <a:extLst>
              <a:ext uri="{FF2B5EF4-FFF2-40B4-BE49-F238E27FC236}">
                <a16:creationId xmlns:a16="http://schemas.microsoft.com/office/drawing/2014/main" id="{2C6B5F91-ABF5-D0B6-E43F-40CEDC3A6DF8}"/>
              </a:ext>
              <a:ext uri="{C183D7F6-B498-43B3-948B-1728B52AA6E4}">
                <adec:decorative xmlns:adec="http://schemas.microsoft.com/office/drawing/2017/decorative" val="1"/>
              </a:ext>
            </a:extLst>
          </p:cNvPr>
          <p:cNvSpPr/>
          <p:nvPr userDrawn="1"/>
        </p:nvSpPr>
        <p:spPr>
          <a:xfrm>
            <a:off x="1" y="0"/>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fr-FR"/>
            </a:defPPr>
          </a:lstStyle>
          <a:p>
            <a:pPr lvl="0" rtl="0"/>
            <a:endParaRPr lang="fr-FR" dirty="0">
              <a:solidFill>
                <a:schemeClr val="tx1"/>
              </a:solidFill>
            </a:endParaRPr>
          </a:p>
        </p:txBody>
      </p:sp>
      <p:sp>
        <p:nvSpPr>
          <p:cNvPr id="9" name="Forme libre : Forme 8">
            <a:extLst>
              <a:ext uri="{FF2B5EF4-FFF2-40B4-BE49-F238E27FC236}">
                <a16:creationId xmlns:a16="http://schemas.microsoft.com/office/drawing/2014/main" id="{A52D64F1-27B6-A1E5-4F44-A6029FAB307B}"/>
              </a:ext>
              <a:ext uri="{C183D7F6-B498-43B3-948B-1728B52AA6E4}">
                <adec:decorative xmlns:adec="http://schemas.microsoft.com/office/drawing/2017/decorative" val="1"/>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fr-FR"/>
            </a:defPPr>
          </a:lstStyle>
          <a:p>
            <a:pPr lvl="0" rtl="0"/>
            <a:endParaRPr lang="fr-FR" dirty="0">
              <a:solidFill>
                <a:schemeClr val="tx1"/>
              </a:solidFill>
            </a:endParaRPr>
          </a:p>
        </p:txBody>
      </p:sp>
      <p:sp>
        <p:nvSpPr>
          <p:cNvPr id="2" name="Titre 1"/>
          <p:cNvSpPr>
            <a:spLocks noGrp="1"/>
          </p:cNvSpPr>
          <p:nvPr>
            <p:ph type="title" hasCustomPrompt="1"/>
          </p:nvPr>
        </p:nvSpPr>
        <p:spPr/>
        <p:txBody>
          <a:bodyPr rtlCol="0" anchor="ctr" anchorCtr="0"/>
          <a:lstStyle>
            <a:defPPr>
              <a:defRPr lang="fr-FR"/>
            </a:defPPr>
          </a:lstStyle>
          <a:p>
            <a:pPr rtl="0"/>
            <a:r>
              <a:rPr lang="fr-FR"/>
              <a:t>Cliquez pour ajouter un titre</a:t>
            </a:r>
          </a:p>
        </p:txBody>
      </p:sp>
      <p:sp>
        <p:nvSpPr>
          <p:cNvPr id="5" name="Espace réservé du numéro de diapositive 4"/>
          <p:cNvSpPr>
            <a:spLocks noGrp="1"/>
          </p:cNvSpPr>
          <p:nvPr>
            <p:ph type="sldNum" sz="quarter" idx="12"/>
          </p:nvPr>
        </p:nvSpPr>
        <p:spPr/>
        <p:txBody>
          <a:bodyPr rtlCol="0"/>
          <a:lstStyle>
            <a:lvl1pPr>
              <a:defRPr lang="fr-FR">
                <a:latin typeface="+mn-lt"/>
              </a:defRPr>
            </a:lvl1pPr>
          </a:lstStyle>
          <a:p>
            <a:pPr rtl="0"/>
            <a:fld id="{48F63A3B-78C7-47BE-AE5E-E10140E04643}" type="slidenum">
              <a:rPr lang="fr-FR" smtClean="0"/>
              <a:pPr/>
              <a:t>‹N°›</a:t>
            </a:fld>
            <a:endParaRPr lang="fr-FR" dirty="0"/>
          </a:p>
        </p:txBody>
      </p:sp>
    </p:spTree>
    <p:extLst>
      <p:ext uri="{BB962C8B-B14F-4D97-AF65-F5344CB8AC3E}">
        <p14:creationId xmlns:p14="http://schemas.microsoft.com/office/powerpoint/2010/main" val="257107064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6" name="Forme libre : Forme 5">
            <a:extLst>
              <a:ext uri="{FF2B5EF4-FFF2-40B4-BE49-F238E27FC236}">
                <a16:creationId xmlns:a16="http://schemas.microsoft.com/office/drawing/2014/main" id="{A626DE4B-D4E5-B36A-89FA-7C0E87AFC31D}"/>
              </a:ext>
              <a:ext uri="{C183D7F6-B498-43B3-948B-1728B52AA6E4}">
                <adec:decorative xmlns:adec="http://schemas.microsoft.com/office/drawing/2017/decorative" val="1"/>
              </a:ext>
            </a:extLst>
          </p:cNvPr>
          <p:cNvSpPr/>
          <p:nvPr userDrawn="1"/>
        </p:nvSpPr>
        <p:spPr>
          <a:xfrm>
            <a:off x="1" y="0"/>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fr-FR"/>
            </a:defPPr>
          </a:lstStyle>
          <a:p>
            <a:pPr lvl="0" rtl="0"/>
            <a:endParaRPr lang="fr-FR" dirty="0">
              <a:solidFill>
                <a:schemeClr val="tx1"/>
              </a:solidFill>
            </a:endParaRPr>
          </a:p>
        </p:txBody>
      </p:sp>
      <p:sp>
        <p:nvSpPr>
          <p:cNvPr id="8" name="Forme libre : Forme 7">
            <a:extLst>
              <a:ext uri="{FF2B5EF4-FFF2-40B4-BE49-F238E27FC236}">
                <a16:creationId xmlns:a16="http://schemas.microsoft.com/office/drawing/2014/main" id="{95243571-BE64-3777-F992-88FC43A60537}"/>
              </a:ext>
              <a:ext uri="{C183D7F6-B498-43B3-948B-1728B52AA6E4}">
                <adec:decorative xmlns:adec="http://schemas.microsoft.com/office/drawing/2017/decorative" val="1"/>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fr-FR"/>
            </a:defPPr>
          </a:lstStyle>
          <a:p>
            <a:pPr lvl="0" rtl="0"/>
            <a:endParaRPr lang="fr-FR" dirty="0">
              <a:solidFill>
                <a:schemeClr val="tx1"/>
              </a:solidFill>
            </a:endParaRPr>
          </a:p>
        </p:txBody>
      </p:sp>
      <p:sp>
        <p:nvSpPr>
          <p:cNvPr id="4" name="Espace réservé du numéro de diapositive 3"/>
          <p:cNvSpPr>
            <a:spLocks noGrp="1"/>
          </p:cNvSpPr>
          <p:nvPr>
            <p:ph type="sldNum" sz="quarter" idx="12"/>
          </p:nvPr>
        </p:nvSpPr>
        <p:spPr/>
        <p:txBody>
          <a:bodyPr rtlCol="0"/>
          <a:lstStyle>
            <a:lvl1pPr>
              <a:defRPr lang="fr-FR">
                <a:latin typeface="+mn-lt"/>
              </a:defRPr>
            </a:lvl1pPr>
          </a:lstStyle>
          <a:p>
            <a:pPr rtl="0"/>
            <a:fld id="{48F63A3B-78C7-47BE-AE5E-E10140E04643}" type="slidenum">
              <a:rPr lang="fr-FR" smtClean="0"/>
              <a:pPr/>
              <a:t>‹N°›</a:t>
            </a:fld>
            <a:endParaRPr lang="fr-FR" dirty="0"/>
          </a:p>
        </p:txBody>
      </p:sp>
    </p:spTree>
    <p:extLst>
      <p:ext uri="{BB962C8B-B14F-4D97-AF65-F5344CB8AC3E}">
        <p14:creationId xmlns:p14="http://schemas.microsoft.com/office/powerpoint/2010/main" val="19879757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11" name="Freeform: Forme 10">
            <a:extLst>
              <a:ext uri="{FF2B5EF4-FFF2-40B4-BE49-F238E27FC236}">
                <a16:creationId xmlns:a16="http://schemas.microsoft.com/office/drawing/2014/main" id="{ADFAE2CB-0EAD-E788-FCB7-FB12F6939199}"/>
              </a:ext>
              <a:ext uri="{C183D7F6-B498-43B3-948B-1728B52AA6E4}">
                <adec:decorative xmlns:adec="http://schemas.microsoft.com/office/drawing/2017/decorative" val="1"/>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fr-FR"/>
            </a:defPPr>
          </a:lstStyle>
          <a:p>
            <a:pPr lvl="0" rtl="0"/>
            <a:endParaRPr lang="fr-FR" dirty="0">
              <a:solidFill>
                <a:schemeClr val="tx1"/>
              </a:solidFill>
            </a:endParaRPr>
          </a:p>
        </p:txBody>
      </p:sp>
      <p:sp>
        <p:nvSpPr>
          <p:cNvPr id="2" name="Titre 1"/>
          <p:cNvSpPr>
            <a:spLocks noGrp="1"/>
          </p:cNvSpPr>
          <p:nvPr>
            <p:ph type="title" hasCustomPrompt="1"/>
          </p:nvPr>
        </p:nvSpPr>
        <p:spPr>
          <a:xfrm>
            <a:off x="758952" y="758952"/>
            <a:ext cx="3932237" cy="1524662"/>
          </a:xfrm>
        </p:spPr>
        <p:txBody>
          <a:bodyPr rtlCol="0" anchor="b"/>
          <a:lstStyle>
            <a:lvl1pPr>
              <a:lnSpc>
                <a:spcPct val="100000"/>
              </a:lnSpc>
              <a:defRPr lang="fr-FR" sz="3200"/>
            </a:lvl1pPr>
          </a:lstStyle>
          <a:p>
            <a:pPr rtl="0"/>
            <a:r>
              <a:rPr lang="fr-FR"/>
              <a:t>Cliquez pour ajouter un titre</a:t>
            </a:r>
          </a:p>
        </p:txBody>
      </p:sp>
      <p:sp>
        <p:nvSpPr>
          <p:cNvPr id="7" name="Espace réservé du numéro de diapositive 6"/>
          <p:cNvSpPr>
            <a:spLocks noGrp="1"/>
          </p:cNvSpPr>
          <p:nvPr>
            <p:ph type="sldNum" sz="quarter" idx="12"/>
          </p:nvPr>
        </p:nvSpPr>
        <p:spPr/>
        <p:txBody>
          <a:bodyPr rtlCol="0"/>
          <a:lstStyle>
            <a:lvl1pPr>
              <a:defRPr lang="fr-FR">
                <a:latin typeface="+mn-lt"/>
              </a:defRPr>
            </a:lvl1pPr>
          </a:lstStyle>
          <a:p>
            <a:pPr rtl="0"/>
            <a:fld id="{48F63A3B-78C7-47BE-AE5E-E10140E04643}" type="slidenum">
              <a:rPr lang="fr-FR" smtClean="0"/>
              <a:pPr/>
              <a:t>‹N°›</a:t>
            </a:fld>
            <a:endParaRPr lang="fr-FR" dirty="0"/>
          </a:p>
        </p:txBody>
      </p:sp>
      <p:sp>
        <p:nvSpPr>
          <p:cNvPr id="4" name="Espace réservé du texte 3"/>
          <p:cNvSpPr>
            <a:spLocks noGrp="1"/>
          </p:cNvSpPr>
          <p:nvPr>
            <p:ph type="body" sz="half" idx="2" hasCustomPrompt="1"/>
          </p:nvPr>
        </p:nvSpPr>
        <p:spPr>
          <a:xfrm>
            <a:off x="758952" y="2286000"/>
            <a:ext cx="3932237" cy="3567086"/>
          </a:xfrm>
        </p:spPr>
        <p:txBody>
          <a:bodyPr rtlCol="0"/>
          <a:lstStyle>
            <a:lvl1pPr marL="0" indent="0">
              <a:buNone/>
              <a:defRPr lang="fr-FR" sz="1600"/>
            </a:lvl1pPr>
            <a:lvl2pPr marL="457200" indent="0">
              <a:buNone/>
              <a:defRPr lang="fr-FR" sz="1400"/>
            </a:lvl2pPr>
            <a:lvl3pPr marL="914400" indent="0">
              <a:buNone/>
              <a:defRPr lang="fr-FR" sz="1200"/>
            </a:lvl3pPr>
            <a:lvl4pPr marL="1371600" indent="0">
              <a:buNone/>
              <a:defRPr lang="fr-FR" sz="1000"/>
            </a:lvl4pPr>
            <a:lvl5pPr marL="1828800" indent="0">
              <a:buNone/>
              <a:defRPr lang="fr-FR" sz="1000"/>
            </a:lvl5pPr>
            <a:lvl6pPr marL="2286000" indent="0">
              <a:buNone/>
              <a:defRPr lang="fr-FR" sz="1000"/>
            </a:lvl6pPr>
            <a:lvl7pPr marL="2743200" indent="0">
              <a:buNone/>
              <a:defRPr lang="fr-FR" sz="1000"/>
            </a:lvl7pPr>
            <a:lvl8pPr marL="3200400" indent="0">
              <a:buNone/>
              <a:defRPr lang="fr-FR" sz="1000"/>
            </a:lvl8pPr>
            <a:lvl9pPr marL="3657600" indent="0">
              <a:buNone/>
              <a:defRPr lang="fr-FR" sz="1000"/>
            </a:lvl9pPr>
          </a:lstStyle>
          <a:p>
            <a:pPr lvl="0" rtl="0"/>
            <a:r>
              <a:rPr lang="fr-FR"/>
              <a:t>Cliquer pour ajouter du texte</a:t>
            </a:r>
          </a:p>
        </p:txBody>
      </p:sp>
      <p:sp>
        <p:nvSpPr>
          <p:cNvPr id="3" name="Espace réservé du contenu 2"/>
          <p:cNvSpPr>
            <a:spLocks noGrp="1"/>
          </p:cNvSpPr>
          <p:nvPr>
            <p:ph idx="1" hasCustomPrompt="1"/>
          </p:nvPr>
        </p:nvSpPr>
        <p:spPr>
          <a:xfrm>
            <a:off x="5183187" y="741459"/>
            <a:ext cx="6242839" cy="5119592"/>
          </a:xfrm>
        </p:spPr>
        <p:txBody>
          <a:bodyPr rtlCol="0"/>
          <a:lstStyle>
            <a:lvl1pPr>
              <a:defRPr lang="fr-FR" sz="3200"/>
            </a:lvl1pPr>
            <a:lvl2pPr>
              <a:defRPr lang="fr-FR" sz="2800"/>
            </a:lvl2pPr>
            <a:lvl3pPr>
              <a:defRPr lang="fr-FR" sz="2400"/>
            </a:lvl3pPr>
            <a:lvl4pPr>
              <a:defRPr lang="fr-FR" sz="2000"/>
            </a:lvl4pPr>
            <a:lvl5pPr>
              <a:defRPr lang="fr-FR" sz="2000"/>
            </a:lvl5pPr>
            <a:lvl6pPr>
              <a:defRPr lang="fr-FR" sz="2000"/>
            </a:lvl6pPr>
            <a:lvl7pPr>
              <a:defRPr lang="fr-FR" sz="2000"/>
            </a:lvl7pPr>
            <a:lvl8pPr>
              <a:defRPr lang="fr-FR" sz="2000"/>
            </a:lvl8pPr>
            <a:lvl9pPr>
              <a:defRPr lang="fr-FR" sz="2000"/>
            </a:lvl9pPr>
          </a:lstStyle>
          <a:p>
            <a:pPr lvl="0" rtl="0"/>
            <a:r>
              <a:rPr lang="fr-FR"/>
              <a:t>Cliquer pour ajouter du texte</a:t>
            </a:r>
          </a:p>
          <a:p>
            <a:pPr lvl="1" rtl="0"/>
            <a:r>
              <a:rPr lang="fr-FR"/>
              <a:t>Deuxième niveau</a:t>
            </a:r>
          </a:p>
          <a:p>
            <a:pPr lvl="2" rtl="0"/>
            <a:r>
              <a:rPr lang="fr-FR"/>
              <a:t>Troisième niveau</a:t>
            </a:r>
          </a:p>
          <a:p>
            <a:pPr lvl="3" rtl="0"/>
            <a:r>
              <a:rPr lang="fr-FR"/>
              <a:t>Quatrième niveau</a:t>
            </a:r>
          </a:p>
          <a:p>
            <a:pPr lvl="4" rtl="0"/>
            <a:r>
              <a:rPr lang="fr-FR"/>
              <a:t>Cinquième niveau</a:t>
            </a:r>
          </a:p>
        </p:txBody>
      </p:sp>
    </p:spTree>
    <p:extLst>
      <p:ext uri="{BB962C8B-B14F-4D97-AF65-F5344CB8AC3E}">
        <p14:creationId xmlns:p14="http://schemas.microsoft.com/office/powerpoint/2010/main" val="150668582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1" name="Freeform: Forme 10">
            <a:extLst>
              <a:ext uri="{FF2B5EF4-FFF2-40B4-BE49-F238E27FC236}">
                <a16:creationId xmlns:a16="http://schemas.microsoft.com/office/drawing/2014/main" id="{CAA6B609-D718-DB49-892F-7E49376CC913}"/>
              </a:ext>
              <a:ext uri="{C183D7F6-B498-43B3-948B-1728B52AA6E4}">
                <adec:decorative xmlns:adec="http://schemas.microsoft.com/office/drawing/2017/decorative" val="1"/>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fr-FR"/>
            </a:defPPr>
          </a:lstStyle>
          <a:p>
            <a:pPr lvl="0" rtl="0"/>
            <a:endParaRPr lang="fr-FR" dirty="0">
              <a:solidFill>
                <a:schemeClr val="tx1"/>
              </a:solidFill>
            </a:endParaRPr>
          </a:p>
        </p:txBody>
      </p:sp>
      <p:sp>
        <p:nvSpPr>
          <p:cNvPr id="2" name="Titre 1"/>
          <p:cNvSpPr>
            <a:spLocks noGrp="1"/>
          </p:cNvSpPr>
          <p:nvPr>
            <p:ph type="title" hasCustomPrompt="1"/>
          </p:nvPr>
        </p:nvSpPr>
        <p:spPr>
          <a:xfrm>
            <a:off x="760938" y="755372"/>
            <a:ext cx="3931920" cy="1527048"/>
          </a:xfrm>
        </p:spPr>
        <p:txBody>
          <a:bodyPr rtlCol="0" anchor="b"/>
          <a:lstStyle>
            <a:lvl1pPr>
              <a:lnSpc>
                <a:spcPct val="100000"/>
              </a:lnSpc>
              <a:defRPr lang="fr-FR" sz="3200"/>
            </a:lvl1pPr>
          </a:lstStyle>
          <a:p>
            <a:pPr rtl="0"/>
            <a:r>
              <a:rPr lang="fr-FR"/>
              <a:t>Cliquez pour ajouter un titre</a:t>
            </a:r>
          </a:p>
        </p:txBody>
      </p:sp>
      <p:sp>
        <p:nvSpPr>
          <p:cNvPr id="7" name="Espace réservé du numéro de diapositive 6"/>
          <p:cNvSpPr>
            <a:spLocks noGrp="1"/>
          </p:cNvSpPr>
          <p:nvPr>
            <p:ph type="sldNum" sz="quarter" idx="12"/>
          </p:nvPr>
        </p:nvSpPr>
        <p:spPr/>
        <p:txBody>
          <a:bodyPr rtlCol="0"/>
          <a:lstStyle>
            <a:lvl1pPr>
              <a:defRPr lang="fr-FR">
                <a:latin typeface="+mn-lt"/>
              </a:defRPr>
            </a:lvl1pPr>
          </a:lstStyle>
          <a:p>
            <a:pPr rtl="0"/>
            <a:fld id="{48F63A3B-78C7-47BE-AE5E-E10140E04643}" type="slidenum">
              <a:rPr lang="fr-FR" smtClean="0"/>
              <a:pPr/>
              <a:t>‹N°›</a:t>
            </a:fld>
            <a:endParaRPr lang="fr-FR" dirty="0"/>
          </a:p>
        </p:txBody>
      </p:sp>
      <p:sp>
        <p:nvSpPr>
          <p:cNvPr id="4" name="Espace réservé du texte 3"/>
          <p:cNvSpPr>
            <a:spLocks noGrp="1"/>
          </p:cNvSpPr>
          <p:nvPr>
            <p:ph type="body" sz="half" idx="2" hasCustomPrompt="1"/>
          </p:nvPr>
        </p:nvSpPr>
        <p:spPr>
          <a:xfrm>
            <a:off x="760938" y="2286001"/>
            <a:ext cx="3931920" cy="3811588"/>
          </a:xfrm>
        </p:spPr>
        <p:txBody>
          <a:bodyPr rtlCol="0"/>
          <a:lstStyle>
            <a:lvl1pPr marL="0" indent="0">
              <a:buNone/>
              <a:defRPr lang="fr-FR" sz="1600"/>
            </a:lvl1pPr>
            <a:lvl2pPr marL="457200" indent="0">
              <a:buNone/>
              <a:defRPr lang="fr-FR" sz="1400"/>
            </a:lvl2pPr>
            <a:lvl3pPr marL="914400" indent="0">
              <a:buNone/>
              <a:defRPr lang="fr-FR" sz="1200"/>
            </a:lvl3pPr>
            <a:lvl4pPr marL="1371600" indent="0">
              <a:buNone/>
              <a:defRPr lang="fr-FR" sz="1000"/>
            </a:lvl4pPr>
            <a:lvl5pPr marL="1828800" indent="0">
              <a:buNone/>
              <a:defRPr lang="fr-FR" sz="1000"/>
            </a:lvl5pPr>
            <a:lvl6pPr marL="2286000" indent="0">
              <a:buNone/>
              <a:defRPr lang="fr-FR" sz="1000"/>
            </a:lvl6pPr>
            <a:lvl7pPr marL="2743200" indent="0">
              <a:buNone/>
              <a:defRPr lang="fr-FR" sz="1000"/>
            </a:lvl7pPr>
            <a:lvl8pPr marL="3200400" indent="0">
              <a:buNone/>
              <a:defRPr lang="fr-FR" sz="1000"/>
            </a:lvl8pPr>
            <a:lvl9pPr marL="3657600" indent="0">
              <a:buNone/>
              <a:defRPr lang="fr-FR" sz="1000"/>
            </a:lvl9pPr>
          </a:lstStyle>
          <a:p>
            <a:pPr lvl="0" rtl="0"/>
            <a:r>
              <a:rPr lang="fr-FR"/>
              <a:t>Cliquer pour ajouter du texte</a:t>
            </a:r>
          </a:p>
        </p:txBody>
      </p:sp>
      <p:sp>
        <p:nvSpPr>
          <p:cNvPr id="3" name="Espace réservé d’image 2"/>
          <p:cNvSpPr>
            <a:spLocks noGrp="1" noChangeAspect="1"/>
          </p:cNvSpPr>
          <p:nvPr>
            <p:ph type="pic" idx="1" hasCustomPrompt="1"/>
          </p:nvPr>
        </p:nvSpPr>
        <p:spPr>
          <a:xfrm>
            <a:off x="5262700" y="987425"/>
            <a:ext cx="6172200" cy="4873625"/>
          </a:xfrm>
        </p:spPr>
        <p:txBody>
          <a:bodyPr rtlCol="0" anchor="t">
            <a:normAutofit/>
          </a:bodyPr>
          <a:lstStyle>
            <a:lvl1pPr marL="0" indent="0" algn="ctr">
              <a:buNone/>
              <a:defRPr lang="fr-FR" sz="2800"/>
            </a:lvl1pPr>
            <a:lvl2pPr marL="457200" indent="0">
              <a:buNone/>
              <a:defRPr lang="fr-FR" sz="2800"/>
            </a:lvl2pPr>
            <a:lvl3pPr marL="914400" indent="0">
              <a:buNone/>
              <a:defRPr lang="fr-FR" sz="2400"/>
            </a:lvl3pPr>
            <a:lvl4pPr marL="1371600" indent="0">
              <a:buNone/>
              <a:defRPr lang="fr-FR" sz="2000"/>
            </a:lvl4pPr>
            <a:lvl5pPr marL="1828800" indent="0">
              <a:buNone/>
              <a:defRPr lang="fr-FR" sz="2000"/>
            </a:lvl5pPr>
            <a:lvl6pPr marL="2286000" indent="0">
              <a:buNone/>
              <a:defRPr lang="fr-FR" sz="2000"/>
            </a:lvl6pPr>
            <a:lvl7pPr marL="2743200" indent="0">
              <a:buNone/>
              <a:defRPr lang="fr-FR" sz="2000"/>
            </a:lvl7pPr>
            <a:lvl8pPr marL="3200400" indent="0">
              <a:buNone/>
              <a:defRPr lang="fr-FR" sz="2000"/>
            </a:lvl8pPr>
            <a:lvl9pPr marL="3657600" indent="0">
              <a:buNone/>
              <a:defRPr lang="fr-FR" sz="2000"/>
            </a:lvl9pPr>
          </a:lstStyle>
          <a:p>
            <a:pPr rtl="0"/>
            <a:r>
              <a:rPr lang="fr-FR"/>
              <a:t>Cliquez ici pour ajouter une image.</a:t>
            </a:r>
          </a:p>
        </p:txBody>
      </p:sp>
    </p:spTree>
    <p:extLst>
      <p:ext uri="{BB962C8B-B14F-4D97-AF65-F5344CB8AC3E}">
        <p14:creationId xmlns:p14="http://schemas.microsoft.com/office/powerpoint/2010/main" val="45753791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a:t>Modifiez le style du titre</a:t>
            </a:r>
            <a:endParaRPr kumimoji="0" lang="en-US"/>
          </a:p>
        </p:txBody>
      </p:sp>
      <p:sp>
        <p:nvSpPr>
          <p:cNvPr id="3" name="Content Placeholder 2"/>
          <p:cNvSpPr>
            <a:spLocks noGrp="1"/>
          </p:cNvSpPr>
          <p:nvPr>
            <p:ph idx="1"/>
          </p:nvPr>
        </p:nvSpPr>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Date Placeholder 3"/>
          <p:cNvSpPr>
            <a:spLocks noGrp="1"/>
          </p:cNvSpPr>
          <p:nvPr>
            <p:ph type="dt" sz="half" idx="10"/>
          </p:nvPr>
        </p:nvSpPr>
        <p:spPr/>
        <p:txBody>
          <a:bodyPr/>
          <a:lstStyle/>
          <a:p>
            <a:fld id="{E6D9628D-8D41-45CE-96C3-AF37A3E5586C}" type="datetimeFigureOut">
              <a:rPr lang="fr-FR" smtClean="0"/>
              <a:t>08/11/2025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1FE5D0DB-E4BC-4F37-AAB2-48D230BF96E2}" type="slidenum">
              <a:rPr lang="fr-FR" smtClean="0"/>
              <a:t>‹N°›</a:t>
            </a:fld>
            <a:endParaRPr lang="fr-FR" dirty="0"/>
          </a:p>
        </p:txBody>
      </p:sp>
    </p:spTree>
    <p:extLst>
      <p:ext uri="{BB962C8B-B14F-4D97-AF65-F5344CB8AC3E}">
        <p14:creationId xmlns:p14="http://schemas.microsoft.com/office/powerpoint/2010/main" val="1766000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11/8/2025</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‹N°›</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r-FR"/>
              <a:t>Modifiez le style du titre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257300" y="2909102"/>
            <a:ext cx="4800600" cy="2996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633864" y="2909102"/>
            <a:ext cx="4800600" cy="2996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r-FR"/>
              <a:t>Modifiez le style du titre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11/8/2025</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‹N°›</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r-FR"/>
              <a:t>Modifiez le style du titre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11/8/2025</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11/8/2025</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‹N°›</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4"/>
          </p:nvPr>
        </p:nvSpPr>
        <p:spPr>
          <a:xfrm>
            <a:off x="10438475" y="457199"/>
            <a:ext cx="987552" cy="244503"/>
          </a:xfrm>
          <a:prstGeom prst="rect">
            <a:avLst/>
          </a:prstGeom>
        </p:spPr>
        <p:txBody>
          <a:bodyPr vert="horz" lIns="91440" tIns="45720" rIns="0" bIns="45720" rtlCol="0" anchor="ctr"/>
          <a:lstStyle>
            <a:lvl1pPr algn="r">
              <a:defRPr lang="fr-FR" sz="1200">
                <a:solidFill>
                  <a:schemeClr val="accent6"/>
                </a:solidFill>
                <a:latin typeface="+mn-lt"/>
                <a:cs typeface="Arial" panose="020B0604020202020204" pitchFamily="34" charset="0"/>
              </a:defRPr>
            </a:lvl1pPr>
          </a:lstStyle>
          <a:p>
            <a:pPr rtl="0"/>
            <a:fld id="{48F63A3B-78C7-47BE-AE5E-E10140E04643}" type="slidenum">
              <a:rPr lang="fr-FR" smtClean="0"/>
              <a:pPr/>
              <a:t>‹N°›</a:t>
            </a:fld>
            <a:endParaRPr lang="fr-FR" dirty="0"/>
          </a:p>
        </p:txBody>
      </p:sp>
      <p:sp>
        <p:nvSpPr>
          <p:cNvPr id="2" name="Espace réservé du titre 1"/>
          <p:cNvSpPr>
            <a:spLocks noGrp="1"/>
          </p:cNvSpPr>
          <p:nvPr>
            <p:ph type="title"/>
          </p:nvPr>
        </p:nvSpPr>
        <p:spPr>
          <a:xfrm>
            <a:off x="758952" y="731520"/>
            <a:ext cx="10671048" cy="1362057"/>
          </a:xfrm>
          <a:prstGeom prst="rect">
            <a:avLst/>
          </a:prstGeom>
        </p:spPr>
        <p:txBody>
          <a:bodyPr vert="horz" lIns="91440" tIns="45720" rIns="91440" bIns="45720" rtlCol="0" anchor="b" anchorCtr="0">
            <a:noAutofit/>
          </a:bodyPr>
          <a:lstStyle>
            <a:defPPr>
              <a:defRPr lang="fr-FR"/>
            </a:defPPr>
          </a:lstStyle>
          <a:p>
            <a:pPr rtl="0"/>
            <a:r>
              <a:rPr lang="fr-FR"/>
              <a:t>Modifiez le style du titre</a:t>
            </a:r>
            <a:endParaRPr lang="fr-FR" dirty="0"/>
          </a:p>
        </p:txBody>
      </p:sp>
      <p:sp>
        <p:nvSpPr>
          <p:cNvPr id="3" name="Espace réservé du texte 2"/>
          <p:cNvSpPr>
            <a:spLocks noGrp="1"/>
          </p:cNvSpPr>
          <p:nvPr>
            <p:ph type="body" idx="1"/>
          </p:nvPr>
        </p:nvSpPr>
        <p:spPr>
          <a:xfrm>
            <a:off x="758952" y="2103120"/>
            <a:ext cx="10671048" cy="4351338"/>
          </a:xfrm>
          <a:prstGeom prst="rect">
            <a:avLst/>
          </a:prstGeom>
        </p:spPr>
        <p:txBody>
          <a:bodyPr vert="horz" lIns="91440" tIns="45720" rIns="91440" bIns="45720" rtlCol="0">
            <a:normAutofit/>
          </a:bodyPr>
          <a:lstStyle>
            <a:defPPr>
              <a:defRPr lang="fr-FR"/>
            </a:defPPr>
          </a:lstStyle>
          <a:p>
            <a:pPr lvl="0" rtl="0"/>
            <a:r>
              <a:rPr lang="fr-FR"/>
              <a:t>Modifiez les styles du texte</a:t>
            </a:r>
          </a:p>
          <a:p>
            <a:pPr lvl="1" rtl="0"/>
            <a:r>
              <a:rPr lang="fr-FR"/>
              <a:t>Deuxième niveau</a:t>
            </a:r>
          </a:p>
          <a:p>
            <a:pPr lvl="2" rtl="0"/>
            <a:r>
              <a:rPr lang="fr-FR"/>
              <a:t>Troisième niveau</a:t>
            </a:r>
          </a:p>
          <a:p>
            <a:pPr lvl="3" rtl="0"/>
            <a:r>
              <a:rPr lang="fr-FR"/>
              <a:t>Quatrième niveau</a:t>
            </a:r>
          </a:p>
          <a:p>
            <a:pPr lvl="4" rtl="0"/>
            <a:r>
              <a:rPr lang="fr-FR"/>
              <a:t>Cinquième niveau</a:t>
            </a:r>
            <a:endParaRPr lang="fr-FR" dirty="0"/>
          </a:p>
        </p:txBody>
      </p:sp>
    </p:spTree>
    <p:extLst>
      <p:ext uri="{BB962C8B-B14F-4D97-AF65-F5344CB8AC3E}">
        <p14:creationId xmlns:p14="http://schemas.microsoft.com/office/powerpoint/2010/main" val="28090054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hf hdr="0" ftr="0" dt="0"/>
  <p:txStyles>
    <p:titleStyle>
      <a:lvl1pPr algn="ctr" defTabSz="914400" rtl="0" eaLnBrk="1" latinLnBrk="0" hangingPunct="1">
        <a:lnSpc>
          <a:spcPts val="4875"/>
        </a:lnSpc>
        <a:spcBef>
          <a:spcPct val="0"/>
        </a:spcBef>
        <a:buNone/>
        <a:defRPr lang="fr-FR" sz="3800" b="1" kern="1200" cap="all" baseline="0">
          <a:solidFill>
            <a:schemeClr val="accent6"/>
          </a:solidFill>
          <a:latin typeface="+mj-lt"/>
          <a:ea typeface="+mj-ea"/>
          <a:cs typeface="+mj-cs"/>
        </a:defRPr>
      </a:lvl1pPr>
    </p:titleStyle>
    <p:bodyStyle>
      <a:lvl1pPr marL="347472" indent="-347472" algn="l" defTabSz="914400" rtl="0" eaLnBrk="1" latinLnBrk="0" hangingPunct="1">
        <a:lnSpc>
          <a:spcPct val="100000"/>
        </a:lnSpc>
        <a:spcBef>
          <a:spcPts val="360"/>
        </a:spcBef>
        <a:buFont typeface="Arial" panose="020B0604020202020204" pitchFamily="34" charset="0"/>
        <a:buChar char="•"/>
        <a:defRPr lang="fr-FR" sz="2800" kern="1200">
          <a:solidFill>
            <a:schemeClr val="accent6"/>
          </a:solidFill>
          <a:latin typeface="+mn-lt"/>
          <a:ea typeface="+mn-ea"/>
          <a:cs typeface="+mn-cs"/>
        </a:defRPr>
      </a:lvl1pPr>
      <a:lvl2pPr marL="685800" indent="-347472" algn="l" defTabSz="914400" rtl="0" eaLnBrk="1" latinLnBrk="0" hangingPunct="1">
        <a:lnSpc>
          <a:spcPct val="100000"/>
        </a:lnSpc>
        <a:spcBef>
          <a:spcPts val="360"/>
        </a:spcBef>
        <a:buFont typeface="Arial" panose="020B0604020202020204" pitchFamily="34" charset="0"/>
        <a:buChar char="•"/>
        <a:defRPr lang="fr-FR" sz="2400" kern="1200">
          <a:solidFill>
            <a:schemeClr val="accent6"/>
          </a:solidFill>
          <a:latin typeface="+mn-lt"/>
          <a:ea typeface="+mn-ea"/>
          <a:cs typeface="+mn-cs"/>
        </a:defRPr>
      </a:lvl2pPr>
      <a:lvl3pPr marL="1143000" indent="-347472" algn="l" defTabSz="914400" rtl="0" eaLnBrk="1" latinLnBrk="0" hangingPunct="1">
        <a:lnSpc>
          <a:spcPct val="100000"/>
        </a:lnSpc>
        <a:spcBef>
          <a:spcPts val="360"/>
        </a:spcBef>
        <a:buFont typeface="Arial" panose="020B0604020202020204" pitchFamily="34" charset="0"/>
        <a:buChar char="•"/>
        <a:defRPr lang="fr-FR" sz="2000" kern="1200">
          <a:solidFill>
            <a:schemeClr val="accent6"/>
          </a:solidFill>
          <a:latin typeface="+mn-lt"/>
          <a:ea typeface="+mn-ea"/>
          <a:cs typeface="+mn-cs"/>
        </a:defRPr>
      </a:lvl3pPr>
      <a:lvl4pPr marL="1600200" indent="-347472" algn="l" defTabSz="914400" rtl="0" eaLnBrk="1" latinLnBrk="0" hangingPunct="1">
        <a:lnSpc>
          <a:spcPct val="100000"/>
        </a:lnSpc>
        <a:spcBef>
          <a:spcPts val="360"/>
        </a:spcBef>
        <a:buFont typeface="Arial" panose="020B0604020202020204" pitchFamily="34" charset="0"/>
        <a:buChar char="•"/>
        <a:defRPr lang="fr-FR" sz="1800" kern="1200">
          <a:solidFill>
            <a:schemeClr val="accent6"/>
          </a:solidFill>
          <a:latin typeface="+mn-lt"/>
          <a:ea typeface="+mn-ea"/>
          <a:cs typeface="+mn-cs"/>
        </a:defRPr>
      </a:lvl4pPr>
      <a:lvl5pPr marL="2057400" indent="-347472" algn="l" defTabSz="914400" rtl="0" eaLnBrk="1" latinLnBrk="0" hangingPunct="1">
        <a:lnSpc>
          <a:spcPct val="100000"/>
        </a:lnSpc>
        <a:spcBef>
          <a:spcPts val="360"/>
        </a:spcBef>
        <a:buFont typeface="Arial" panose="020B0604020202020204" pitchFamily="34" charset="0"/>
        <a:buChar char="•"/>
        <a:defRPr lang="fr-FR" sz="18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9pPr>
    </p:bodyStyle>
    <p:otherStyle>
      <a:defPPr>
        <a:defRPr lang="fr-FR"/>
      </a:defPPr>
      <a:lvl1pPr marL="0" algn="l" defTabSz="914400" rtl="0" eaLnBrk="1" latinLnBrk="0" hangingPunct="1">
        <a:defRPr lang="fr-FR" sz="1800" kern="1200">
          <a:solidFill>
            <a:schemeClr val="tx1"/>
          </a:solidFill>
          <a:latin typeface="+mn-lt"/>
          <a:ea typeface="+mn-ea"/>
          <a:cs typeface="+mn-cs"/>
        </a:defRPr>
      </a:lvl1pPr>
      <a:lvl2pPr marL="457200" algn="l" defTabSz="914400" rtl="0" eaLnBrk="1" latinLnBrk="0" hangingPunct="1">
        <a:defRPr lang="fr-FR" sz="1800" kern="1200">
          <a:solidFill>
            <a:schemeClr val="tx1"/>
          </a:solidFill>
          <a:latin typeface="+mn-lt"/>
          <a:ea typeface="+mn-ea"/>
          <a:cs typeface="+mn-cs"/>
        </a:defRPr>
      </a:lvl2pPr>
      <a:lvl3pPr marL="914400" algn="l" defTabSz="914400" rtl="0" eaLnBrk="1" latinLnBrk="0" hangingPunct="1">
        <a:defRPr lang="fr-FR" sz="1800" kern="1200">
          <a:solidFill>
            <a:schemeClr val="tx1"/>
          </a:solidFill>
          <a:latin typeface="+mn-lt"/>
          <a:ea typeface="+mn-ea"/>
          <a:cs typeface="+mn-cs"/>
        </a:defRPr>
      </a:lvl3pPr>
      <a:lvl4pPr marL="1371600" algn="l" defTabSz="914400" rtl="0" eaLnBrk="1" latinLnBrk="0" hangingPunct="1">
        <a:defRPr lang="fr-FR" sz="1800" kern="1200">
          <a:solidFill>
            <a:schemeClr val="tx1"/>
          </a:solidFill>
          <a:latin typeface="+mn-lt"/>
          <a:ea typeface="+mn-ea"/>
          <a:cs typeface="+mn-cs"/>
        </a:defRPr>
      </a:lvl4pPr>
      <a:lvl5pPr marL="1828800" algn="l" defTabSz="914400" rtl="0" eaLnBrk="1" latinLnBrk="0" hangingPunct="1">
        <a:defRPr lang="fr-FR" sz="1800" kern="1200">
          <a:solidFill>
            <a:schemeClr val="tx1"/>
          </a:solidFill>
          <a:latin typeface="+mn-lt"/>
          <a:ea typeface="+mn-ea"/>
          <a:cs typeface="+mn-cs"/>
        </a:defRPr>
      </a:lvl5pPr>
      <a:lvl6pPr marL="2286000" algn="l" defTabSz="914400" rtl="0" eaLnBrk="1" latinLnBrk="0" hangingPunct="1">
        <a:defRPr lang="fr-FR" sz="1800" kern="1200">
          <a:solidFill>
            <a:schemeClr val="tx1"/>
          </a:solidFill>
          <a:latin typeface="+mn-lt"/>
          <a:ea typeface="+mn-ea"/>
          <a:cs typeface="+mn-cs"/>
        </a:defRPr>
      </a:lvl6pPr>
      <a:lvl7pPr marL="2743200" algn="l" defTabSz="914400" rtl="0" eaLnBrk="1" latinLnBrk="0" hangingPunct="1">
        <a:defRPr lang="fr-FR" sz="1800" kern="1200">
          <a:solidFill>
            <a:schemeClr val="tx1"/>
          </a:solidFill>
          <a:latin typeface="+mn-lt"/>
          <a:ea typeface="+mn-ea"/>
          <a:cs typeface="+mn-cs"/>
        </a:defRPr>
      </a:lvl7pPr>
      <a:lvl8pPr marL="3200400" algn="l" defTabSz="914400" rtl="0" eaLnBrk="1" latinLnBrk="0" hangingPunct="1">
        <a:defRPr lang="fr-FR" sz="1800" kern="1200">
          <a:solidFill>
            <a:schemeClr val="tx1"/>
          </a:solidFill>
          <a:latin typeface="+mn-lt"/>
          <a:ea typeface="+mn-ea"/>
          <a:cs typeface="+mn-cs"/>
        </a:defRPr>
      </a:lvl8pPr>
      <a:lvl9pPr marL="3657600" algn="l" defTabSz="914400" rtl="0" eaLnBrk="1" latinLnBrk="0" hangingPunct="1">
        <a:defRPr lang="fr-F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0">
            <a:extLst>
              <a:ext uri="{FF2B5EF4-FFF2-40B4-BE49-F238E27FC236}">
                <a16:creationId xmlns:a16="http://schemas.microsoft.com/office/drawing/2014/main" id="{EF9F32F2-F962-A22C-35D0-ACD11145DB2E}"/>
              </a:ext>
            </a:extLst>
          </p:cNvPr>
          <p:cNvSpPr>
            <a:spLocks noGrp="1"/>
          </p:cNvSpPr>
          <p:nvPr>
            <p:ph type="ctrTitle"/>
          </p:nvPr>
        </p:nvSpPr>
        <p:spPr>
          <a:xfrm>
            <a:off x="936625" y="384428"/>
            <a:ext cx="10318750" cy="2062103"/>
          </a:xfrm>
          <a:prstGeom prst="rect">
            <a:avLst/>
          </a:prstGeom>
        </p:spPr>
        <p:txBody>
          <a:bodyPr wrap="square">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DZ"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Sakkal Majalla" pitchFamily="2" charset="-78"/>
                <a:ea typeface="+mn-ea"/>
                <a:cs typeface="Sakkal Majalla" pitchFamily="2" charset="-78"/>
              </a:rPr>
              <a:t>الجمهورية الجزائرية الديمقراطية الشعبية</a:t>
            </a: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DZ"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Sakkal Majalla" pitchFamily="2" charset="-78"/>
                <a:ea typeface="+mn-ea"/>
                <a:cs typeface="Sakkal Majalla" pitchFamily="2" charset="-78"/>
              </a:rPr>
              <a:t>وزارة التعليم العالي والبحث العلمي</a:t>
            </a: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DZ"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Sakkal Majalla" pitchFamily="2" charset="-78"/>
                <a:ea typeface="+mn-ea"/>
                <a:cs typeface="Sakkal Majalla" pitchFamily="2" charset="-78"/>
              </a:rPr>
              <a:t>جـــــــامعة سطــــــيف 1</a:t>
            </a: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DZ"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Sakkal Majalla" pitchFamily="2" charset="-78"/>
                <a:ea typeface="+mn-ea"/>
                <a:cs typeface="Sakkal Majalla" pitchFamily="2" charset="-78"/>
              </a:rPr>
              <a:t>كلية العلوم الاقتصادية والتجارية وعلوم التسيير</a:t>
            </a:r>
          </a:p>
        </p:txBody>
      </p:sp>
      <p:sp>
        <p:nvSpPr>
          <p:cNvPr id="4" name="ZoneTexte 3">
            <a:extLst>
              <a:ext uri="{FF2B5EF4-FFF2-40B4-BE49-F238E27FC236}">
                <a16:creationId xmlns:a16="http://schemas.microsoft.com/office/drawing/2014/main" id="{B0FC0AE9-66E3-E5B0-2128-9CCA99F210E1}"/>
              </a:ext>
            </a:extLst>
          </p:cNvPr>
          <p:cNvSpPr txBox="1"/>
          <p:nvPr/>
        </p:nvSpPr>
        <p:spPr>
          <a:xfrm>
            <a:off x="1098759" y="2690132"/>
            <a:ext cx="9452800" cy="76944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DZ" sz="4400" b="1"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المحور الثاني: المعلومة كمورد لليقظة الاستراتيجية</a:t>
            </a:r>
            <a:endParaRPr kumimoji="0" lang="fr-FR" sz="3200" b="0" i="0" u="none" strike="noStrike" kern="1200" cap="none" spc="0" normalizeH="0" baseline="0" noProof="0" dirty="0">
              <a:ln>
                <a:noFill/>
              </a:ln>
              <a:solidFill>
                <a:prstClr val="black"/>
              </a:solidFill>
              <a:effectLst/>
              <a:uLnTx/>
              <a:uFillTx/>
              <a:latin typeface="Gill Sans MT" panose="020B0502020104020203"/>
              <a:ea typeface="+mn-ea"/>
              <a:cs typeface="+mn-cs"/>
            </a:endParaRPr>
          </a:p>
        </p:txBody>
      </p:sp>
      <p:sp>
        <p:nvSpPr>
          <p:cNvPr id="9" name="ZoneTexte 8">
            <a:extLst>
              <a:ext uri="{FF2B5EF4-FFF2-40B4-BE49-F238E27FC236}">
                <a16:creationId xmlns:a16="http://schemas.microsoft.com/office/drawing/2014/main" id="{DFD068C2-E615-F136-10AA-1A3220116C65}"/>
              </a:ext>
            </a:extLst>
          </p:cNvPr>
          <p:cNvSpPr txBox="1"/>
          <p:nvPr/>
        </p:nvSpPr>
        <p:spPr>
          <a:xfrm>
            <a:off x="2351584" y="3636544"/>
            <a:ext cx="7488832" cy="954107"/>
          </a:xfrm>
          <a:prstGeom prst="rect">
            <a:avLst/>
          </a:prstGeom>
          <a:noFill/>
        </p:spPr>
        <p:txBody>
          <a:bodyPr wrap="square" rtlCol="0">
            <a:sp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800" b="1"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السنة الثانية ماستر </a:t>
            </a:r>
          </a:p>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800" b="1"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تخصص اقتصاد وتسيير مؤسسة </a:t>
            </a:r>
            <a:endParaRPr kumimoji="0" lang="fr-FR" sz="1800" b="0" i="0" u="none" strike="noStrike" kern="1200" cap="none" spc="0" normalizeH="0" baseline="0" noProof="0" dirty="0">
              <a:ln>
                <a:noFill/>
              </a:ln>
              <a:solidFill>
                <a:prstClr val="black"/>
              </a:solidFill>
              <a:effectLst/>
              <a:uLnTx/>
              <a:uFillTx/>
              <a:latin typeface="Gill Sans MT" panose="020B0502020104020203"/>
              <a:ea typeface="+mn-ea"/>
              <a:cs typeface="+mn-cs"/>
            </a:endParaRPr>
          </a:p>
        </p:txBody>
      </p:sp>
      <p:sp>
        <p:nvSpPr>
          <p:cNvPr id="10" name="ZoneTexte 9">
            <a:extLst>
              <a:ext uri="{FF2B5EF4-FFF2-40B4-BE49-F238E27FC236}">
                <a16:creationId xmlns:a16="http://schemas.microsoft.com/office/drawing/2014/main" id="{3A3FF13F-C5C3-81A3-FDE2-0D27273A0FE6}"/>
              </a:ext>
            </a:extLst>
          </p:cNvPr>
          <p:cNvSpPr txBox="1"/>
          <p:nvPr/>
        </p:nvSpPr>
        <p:spPr>
          <a:xfrm>
            <a:off x="2351584" y="6060694"/>
            <a:ext cx="7488832" cy="523220"/>
          </a:xfrm>
          <a:prstGeom prst="rect">
            <a:avLst/>
          </a:prstGeom>
          <a:noFill/>
        </p:spPr>
        <p:txBody>
          <a:bodyPr wrap="square" rtlCol="0">
            <a:sp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800" b="1"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2024-2025</a:t>
            </a:r>
            <a:endParaRPr kumimoji="0" lang="fr-FR" sz="1800" b="0" i="0" u="none" strike="noStrike" kern="1200" cap="none" spc="0" normalizeH="0" baseline="0" noProof="0" dirty="0">
              <a:ln>
                <a:noFill/>
              </a:ln>
              <a:solidFill>
                <a:prstClr val="black"/>
              </a:solidFill>
              <a:effectLst/>
              <a:uLnTx/>
              <a:uFillTx/>
              <a:latin typeface="Gill Sans MT" panose="020B0502020104020203"/>
              <a:ea typeface="+mn-ea"/>
              <a:cs typeface="+mn-cs"/>
            </a:endParaRPr>
          </a:p>
        </p:txBody>
      </p:sp>
      <p:sp>
        <p:nvSpPr>
          <p:cNvPr id="13" name="ZoneTexte 12">
            <a:extLst>
              <a:ext uri="{FF2B5EF4-FFF2-40B4-BE49-F238E27FC236}">
                <a16:creationId xmlns:a16="http://schemas.microsoft.com/office/drawing/2014/main" id="{EFB865C5-BCCC-FED0-2C54-7240E9B7AF1A}"/>
              </a:ext>
            </a:extLst>
          </p:cNvPr>
          <p:cNvSpPr txBox="1"/>
          <p:nvPr/>
        </p:nvSpPr>
        <p:spPr>
          <a:xfrm>
            <a:off x="2351584" y="4929616"/>
            <a:ext cx="7488832" cy="523220"/>
          </a:xfrm>
          <a:prstGeom prst="rect">
            <a:avLst/>
          </a:prstGeom>
          <a:noFill/>
        </p:spPr>
        <p:txBody>
          <a:bodyPr wrap="square" rtlCol="0">
            <a:sp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DZ" sz="2800" b="1"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الدكتورة </a:t>
            </a:r>
            <a:r>
              <a:rPr kumimoji="0" lang="ar-DZ" sz="2800" b="1" i="0" u="none" strike="noStrike" kern="1200" cap="none" spc="0" normalizeH="0" baseline="0" noProof="0" dirty="0" err="1">
                <a:ln>
                  <a:noFill/>
                </a:ln>
                <a:solidFill>
                  <a:prstClr val="black"/>
                </a:solidFill>
                <a:effectLst/>
                <a:uLnTx/>
                <a:uFillTx/>
                <a:latin typeface="Sakkal Majalla" panose="02000000000000000000" pitchFamily="2" charset="-78"/>
                <a:ea typeface="+mn-ea"/>
                <a:cs typeface="Sakkal Majalla" panose="02000000000000000000" pitchFamily="2" charset="-78"/>
              </a:rPr>
              <a:t>قطوش</a:t>
            </a:r>
            <a:r>
              <a:rPr kumimoji="0" lang="ar-DZ" sz="2800" b="1"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 مريم</a:t>
            </a:r>
            <a:endParaRPr kumimoji="0" lang="fr-FR" sz="1800" b="0" i="0" u="none" strike="noStrike" kern="1200" cap="none" spc="0" normalizeH="0" baseline="0" noProof="0" dirty="0">
              <a:ln>
                <a:noFill/>
              </a:ln>
              <a:solidFill>
                <a:prstClr val="black"/>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147646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strVal val="#ppt_w+.3"/>
                                          </p:val>
                                        </p:tav>
                                        <p:tav tm="100000">
                                          <p:val>
                                            <p:strVal val="#ppt_w"/>
                                          </p:val>
                                        </p:tav>
                                      </p:tavLst>
                                    </p:anim>
                                    <p:anim calcmode="lin" valueType="num">
                                      <p:cBhvr>
                                        <p:cTn id="8" dur="1000" fill="hold"/>
                                        <p:tgtEl>
                                          <p:spTgt spid="11"/>
                                        </p:tgtEl>
                                        <p:attrNameLst>
                                          <p:attrName>ppt_h</p:attrName>
                                        </p:attrNameLst>
                                      </p:cBhvr>
                                      <p:tavLst>
                                        <p:tav tm="0">
                                          <p:val>
                                            <p:strVal val="#ppt_h"/>
                                          </p:val>
                                        </p:tav>
                                        <p:tav tm="100000">
                                          <p:val>
                                            <p:strVal val="#ppt_h"/>
                                          </p:val>
                                        </p:tav>
                                      </p:tavLst>
                                    </p:anim>
                                    <p:animEffect transition="in" filter="fade">
                                      <p:cBhvr>
                                        <p:cTn id="9" dur="10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barn(inVertical)">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barn(inVertical)">
                                      <p:cBhvr>
                                        <p:cTn id="24" dur="5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barn(inVertical)">
                                      <p:cBhvr>
                                        <p:cTn id="2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4" grpId="0" animBg="1"/>
      <p:bldP spid="9" grpId="0"/>
      <p:bldP spid="10"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07568" y="1412777"/>
            <a:ext cx="7848872" cy="3321935"/>
          </a:xfrm>
          <a:prstGeom prst="rect">
            <a:avLst/>
          </a:prstGeom>
        </p:spPr>
        <p:txBody>
          <a:bodyPr wrap="square">
            <a:spAutoFit/>
          </a:bodyPr>
          <a:lstStyle/>
          <a:p>
            <a:pPr marL="0" marR="0" lvl="0" indent="0" algn="just" defTabSz="457200" rtl="1" eaLnBrk="1" fontAlgn="auto" latinLnBrk="0" hangingPunct="1">
              <a:lnSpc>
                <a:spcPct val="115000"/>
              </a:lnSpc>
              <a:spcBef>
                <a:spcPts val="0"/>
              </a:spcBef>
              <a:spcAft>
                <a:spcPts val="1000"/>
              </a:spcAft>
              <a:buClrTx/>
              <a:buSzTx/>
              <a:buFontTx/>
              <a:buNone/>
              <a:tabLst/>
              <a:defRPr/>
            </a:pP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انطلاقا مما تناولناه في المحور الأول المتعلق بالإطار النظري لليقظة الاستراتيجية، فانه يمكننا النظر لهذه الأخيرة من زاويتين: </a:t>
            </a:r>
            <a:endParaRPr kumimoji="0" lang="fr-FR" sz="2400" b="0" i="0" u="none" strike="noStrike" kern="1200" cap="none" spc="0" normalizeH="0" baseline="0" noProof="0" dirty="0">
              <a:ln>
                <a:noFill/>
              </a:ln>
              <a:solidFill>
                <a:srgbClr val="000000"/>
              </a:solidFill>
              <a:effectLst/>
              <a:uLnTx/>
              <a:uFillTx/>
              <a:latin typeface="Sakkal Majalla" panose="02000000000000000000" pitchFamily="2" charset="-78"/>
              <a:ea typeface="Calibri" panose="020F0502020204030204" pitchFamily="34" charset="0"/>
              <a:cs typeface="Sakkal Majalla" panose="02000000000000000000" pitchFamily="2" charset="-78"/>
            </a:endParaRPr>
          </a:p>
          <a:p>
            <a:pPr marL="0" marR="0" lvl="0" indent="0" algn="just" defTabSz="457200" rtl="1" eaLnBrk="1" fontAlgn="auto" latinLnBrk="0" hangingPunct="1">
              <a:lnSpc>
                <a:spcPct val="115000"/>
              </a:lnSpc>
              <a:spcBef>
                <a:spcPts val="0"/>
              </a:spcBef>
              <a:spcAft>
                <a:spcPts val="1000"/>
              </a:spcAft>
              <a:buClrTx/>
              <a:buSzTx/>
              <a:buFontTx/>
              <a:buNone/>
              <a:tabLst/>
              <a:defRPr/>
            </a:pP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أولا يمكن النظر إلى اليقظة الاستراتيجية على أنها "</a:t>
            </a: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وظيفة المنظمة التي تدير نظام المعلومات للإدارة الاستراتيجية للمؤسسة".</a:t>
            </a:r>
            <a:endParaRPr kumimoji="0" lang="fr-FR" sz="2400" b="0" i="0" u="none" strike="noStrike" kern="1200" cap="none" spc="0" normalizeH="0" baseline="0" noProof="0" dirty="0">
              <a:ln>
                <a:noFill/>
              </a:ln>
              <a:solidFill>
                <a:srgbClr val="000000"/>
              </a:solidFill>
              <a:effectLst/>
              <a:uLnTx/>
              <a:uFillTx/>
              <a:latin typeface="Sakkal Majalla" panose="02000000000000000000" pitchFamily="2" charset="-78"/>
              <a:ea typeface="Calibri" panose="020F0502020204030204" pitchFamily="34" charset="0"/>
              <a:cs typeface="Sakkal Majalla" panose="02000000000000000000" pitchFamily="2" charset="-78"/>
            </a:endParaRPr>
          </a:p>
          <a:p>
            <a:pPr marL="0" marR="0" lvl="0" indent="0" algn="just" defTabSz="457200" rtl="1" eaLnBrk="1" fontAlgn="auto" latinLnBrk="0" hangingPunct="1">
              <a:lnSpc>
                <a:spcPct val="115000"/>
              </a:lnSpc>
              <a:spcBef>
                <a:spcPts val="0"/>
              </a:spcBef>
              <a:spcAft>
                <a:spcPts val="1000"/>
              </a:spcAft>
              <a:buClrTx/>
              <a:buSzTx/>
              <a:buFontTx/>
              <a:buNone/>
              <a:tabLst/>
              <a:defRPr/>
            </a:pP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ثانيا يمكن اعتبار اليقظة الاستراتيجية على أنها "</a:t>
            </a: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وظيفة مراقبة البيئة التي تعمل فيها المؤسسة من منظور استراتيجي واستشرافي". ومنه نستنتج بأن المعلومة تعتبر هي المورد الأساسي لليقظة الاستراتيجية داخل المؤسسة </a:t>
            </a:r>
            <a:endParaRPr kumimoji="0" lang="fr-FR" sz="2400" b="0" i="0" u="none" strike="noStrike" kern="1200" cap="none" spc="0" normalizeH="0" baseline="0" noProof="0" dirty="0">
              <a:ln>
                <a:noFill/>
              </a:ln>
              <a:solidFill>
                <a:srgbClr val="000000"/>
              </a:solidFill>
              <a:effectLst/>
              <a:uLnTx/>
              <a:uFillTx/>
              <a:latin typeface="Sakkal Majalla" panose="02000000000000000000" pitchFamily="2" charset="-78"/>
              <a:ea typeface="Calibri" panose="020F0502020204030204" pitchFamily="34" charset="0"/>
              <a:cs typeface="Sakkal Majalla" panose="02000000000000000000" pitchFamily="2" charset="-78"/>
            </a:endParaRPr>
          </a:p>
        </p:txBody>
      </p:sp>
      <p:sp>
        <p:nvSpPr>
          <p:cNvPr id="6" name="Rectangle 2"/>
          <p:cNvSpPr txBox="1">
            <a:spLocks noChangeArrowheads="1"/>
          </p:cNvSpPr>
          <p:nvPr/>
        </p:nvSpPr>
        <p:spPr bwMode="auto">
          <a:xfrm>
            <a:off x="8184232" y="449806"/>
            <a:ext cx="1214446" cy="720080"/>
          </a:xfrm>
          <a:prstGeom prst="rect">
            <a:avLst/>
          </a:prstGeom>
          <a:gradFill rotWithShape="1">
            <a:gsLst>
              <a:gs pos="0">
                <a:srgbClr val="000099"/>
              </a:gs>
              <a:gs pos="50000">
                <a:schemeClr val="bg1"/>
              </a:gs>
              <a:gs pos="100000">
                <a:srgbClr val="000099"/>
              </a:gs>
            </a:gsLst>
            <a:lin ang="5400000" scaled="1"/>
          </a:gradFill>
          <a:ln w="9525">
            <a:noFill/>
            <a:miter lim="800000"/>
            <a:headEnd/>
            <a:tailEnd/>
          </a:ln>
          <a:effectLst>
            <a:prstShdw prst="shdw17" dist="17961" dir="2700000">
              <a:srgbClr val="007A00">
                <a:alpha val="50000"/>
              </a:srgbClr>
            </a:prstShdw>
          </a:effectLst>
        </p:spPr>
        <p:txBody>
          <a:bodyPr tIns="190800" bIns="190800" anchorCtr="1"/>
          <a:lstStyle/>
          <a:p>
            <a:pPr marL="0" marR="0" lvl="0" indent="0" algn="r" defTabSz="457200" rtl="0" eaLnBrk="1" fontAlgn="auto" latinLnBrk="0" hangingPunct="1">
              <a:lnSpc>
                <a:spcPct val="100000"/>
              </a:lnSpc>
              <a:spcBef>
                <a:spcPct val="0"/>
              </a:spcBef>
              <a:spcAft>
                <a:spcPts val="0"/>
              </a:spcAft>
              <a:buClrTx/>
              <a:buSzTx/>
              <a:buFontTx/>
              <a:buNone/>
              <a:tabLst/>
              <a:defRPr/>
            </a:pPr>
            <a:r>
              <a:rPr kumimoji="0" lang="ar-DZ" sz="2000" b="1" i="0" u="none" strike="noStrike" kern="1200" cap="none" spc="0" normalizeH="0" baseline="0" noProof="0" dirty="0">
                <a:ln>
                  <a:noFill/>
                </a:ln>
                <a:solidFill>
                  <a:srgbClr val="000000"/>
                </a:solidFill>
                <a:effectLst/>
                <a:uLnTx/>
                <a:uFillTx/>
                <a:latin typeface="Sakkal Majalla" pitchFamily="2" charset="-78"/>
                <a:ea typeface="+mn-ea"/>
                <a:cs typeface="Sakkal Majalla" pitchFamily="2" charset="-78"/>
              </a:rPr>
              <a:t>المحور</a:t>
            </a:r>
            <a:r>
              <a:rPr kumimoji="0" lang="ar-DZ" sz="1800" b="1" i="0" u="none" strike="noStrike" kern="1200" cap="none" spc="0" normalizeH="0" baseline="0" noProof="0" dirty="0">
                <a:ln>
                  <a:noFill/>
                </a:ln>
                <a:solidFill>
                  <a:srgbClr val="000000"/>
                </a:solidFill>
                <a:effectLst/>
                <a:uLnTx/>
                <a:uFillTx/>
                <a:latin typeface="Sakkal Majalla" pitchFamily="2" charset="-78"/>
                <a:ea typeface="+mn-ea"/>
                <a:cs typeface="Sakkal Majalla" pitchFamily="2" charset="-78"/>
              </a:rPr>
              <a:t> الثاني</a:t>
            </a:r>
            <a:endParaRPr kumimoji="0" lang="fr-FR" sz="1800" b="1" i="0" u="none" strike="noStrike" kern="1200" cap="none" spc="0" normalizeH="0" baseline="0" noProof="0" dirty="0">
              <a:ln>
                <a:noFill/>
              </a:ln>
              <a:solidFill>
                <a:srgbClr val="000000"/>
              </a:solidFill>
              <a:effectLst/>
              <a:uLnTx/>
              <a:uFillTx/>
              <a:latin typeface="Sakkal Majalla" pitchFamily="2" charset="-78"/>
              <a:ea typeface="+mn-ea"/>
              <a:cs typeface="Sakkal Majalla" pitchFamily="2" charset="-78"/>
            </a:endParaRPr>
          </a:p>
        </p:txBody>
      </p:sp>
      <p:sp>
        <p:nvSpPr>
          <p:cNvPr id="7" name="Rectangle 2"/>
          <p:cNvSpPr txBox="1">
            <a:spLocks noChangeArrowheads="1"/>
          </p:cNvSpPr>
          <p:nvPr/>
        </p:nvSpPr>
        <p:spPr bwMode="auto">
          <a:xfrm>
            <a:off x="3215680" y="449806"/>
            <a:ext cx="3325478" cy="720080"/>
          </a:xfrm>
          <a:prstGeom prst="rect">
            <a:avLst/>
          </a:prstGeom>
          <a:gradFill rotWithShape="1">
            <a:gsLst>
              <a:gs pos="0">
                <a:srgbClr val="000099"/>
              </a:gs>
              <a:gs pos="50000">
                <a:schemeClr val="bg1"/>
              </a:gs>
              <a:gs pos="100000">
                <a:srgbClr val="000099"/>
              </a:gs>
            </a:gsLst>
            <a:lin ang="5400000" scaled="1"/>
          </a:gradFill>
          <a:ln w="9525">
            <a:noFill/>
            <a:miter lim="800000"/>
            <a:headEnd/>
            <a:tailEnd/>
          </a:ln>
          <a:effectLst>
            <a:prstShdw prst="shdw17" dist="17961" dir="2700000">
              <a:srgbClr val="007A00">
                <a:alpha val="50000"/>
              </a:srgbClr>
            </a:prstShdw>
          </a:effectLst>
        </p:spPr>
        <p:txBody>
          <a:bodyPr tIns="190800" bIns="190800" anchorCtr="1"/>
          <a:lstStyle/>
          <a:p>
            <a:pPr marL="0" marR="0" lvl="0" indent="0" algn="r" defTabSz="457200" rtl="1" eaLnBrk="1" fontAlgn="auto" latinLnBrk="0" hangingPunct="1">
              <a:lnSpc>
                <a:spcPct val="100000"/>
              </a:lnSpc>
              <a:spcBef>
                <a:spcPct val="0"/>
              </a:spcBef>
              <a:spcAft>
                <a:spcPts val="0"/>
              </a:spcAft>
              <a:buClrTx/>
              <a:buSzTx/>
              <a:buFontTx/>
              <a:buNone/>
              <a:tabLst/>
              <a:defRPr/>
            </a:pPr>
            <a:r>
              <a:rPr kumimoji="0" lang="ar-DZ" sz="2000" b="1" i="0" u="none" strike="noStrike" kern="1200" cap="none" spc="0" normalizeH="0" baseline="0" noProof="0" dirty="0">
                <a:ln>
                  <a:noFill/>
                </a:ln>
                <a:solidFill>
                  <a:srgbClr val="000000"/>
                </a:solidFill>
                <a:effectLst/>
                <a:uLnTx/>
                <a:uFillTx/>
                <a:latin typeface="Sakkal Majalla" pitchFamily="2" charset="-78"/>
                <a:ea typeface="+mn-ea"/>
                <a:cs typeface="Sakkal Majalla" pitchFamily="2" charset="-78"/>
              </a:rPr>
              <a:t>المعلومة كمورد لليقظة الاستراتيجية</a:t>
            </a:r>
            <a:endParaRPr kumimoji="0" lang="fr-FR" sz="2000" b="1" i="0" u="none" strike="noStrike" kern="0" cap="none" spc="0" normalizeH="0" baseline="0" noProof="0" dirty="0">
              <a:ln>
                <a:noFill/>
              </a:ln>
              <a:solidFill>
                <a:srgbClr val="000000"/>
              </a:solidFill>
              <a:effectLst/>
              <a:uLnTx/>
              <a:uFillTx/>
              <a:latin typeface="Andalus" pitchFamily="18" charset="-78"/>
              <a:ea typeface="+mn-ea"/>
              <a:cs typeface="+mn-cs"/>
            </a:endParaRPr>
          </a:p>
        </p:txBody>
      </p:sp>
    </p:spTree>
    <p:extLst>
      <p:ext uri="{BB962C8B-B14F-4D97-AF65-F5344CB8AC3E}">
        <p14:creationId xmlns:p14="http://schemas.microsoft.com/office/powerpoint/2010/main" val="1841529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lide(fromBottom)">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slide(fromBottom)">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444872" y="98559"/>
            <a:ext cx="2223128" cy="792088"/>
          </a:xfrm>
          <a:prstGeom prst="wedgeRectCallout">
            <a:avLst>
              <a:gd name="adj1" fmla="val -42651"/>
              <a:gd name="adj2" fmla="val 79470"/>
            </a:avLst>
          </a:prstGeom>
          <a:solidFill>
            <a:schemeClr val="bg1"/>
          </a:solidFill>
          <a:ln>
            <a:solidFill>
              <a:srgbClr val="00B0F0"/>
            </a:solidFill>
          </a:ln>
          <a:scene3d>
            <a:camera prst="isometricOffAxis2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ar-DZ" sz="2400" b="1" i="0" u="none" strike="noStrike" kern="1200" cap="none" spc="0" normalizeH="0" baseline="0" noProof="0" dirty="0">
                <a:ln>
                  <a:noFill/>
                </a:ln>
                <a:solidFill>
                  <a:srgbClr val="44546A">
                    <a:lumMod val="50000"/>
                  </a:srgbClr>
                </a:solidFill>
                <a:effectLst/>
                <a:uLnTx/>
                <a:uFillTx/>
                <a:latin typeface="Traditional Arabic" pitchFamily="18" charset="-78"/>
                <a:ea typeface="+mn-ea"/>
                <a:cs typeface="Traditional Arabic" pitchFamily="18" charset="-78"/>
              </a:rPr>
              <a:t>مفهوم المعلومة</a:t>
            </a:r>
            <a:endParaRPr kumimoji="0" lang="fr-FR" sz="2400" b="0" i="0" u="none" strike="noStrike" kern="1200" cap="none" spc="0" normalizeH="0" baseline="0" noProof="0" dirty="0">
              <a:ln>
                <a:noFill/>
              </a:ln>
              <a:solidFill>
                <a:srgbClr val="FDFAF6"/>
              </a:solidFill>
              <a:effectLst/>
              <a:uLnTx/>
              <a:uFillTx/>
              <a:latin typeface="Sabon Next LT"/>
              <a:ea typeface="+mn-ea"/>
              <a:cs typeface="+mn-cs"/>
            </a:endParaRPr>
          </a:p>
        </p:txBody>
      </p:sp>
      <p:sp>
        <p:nvSpPr>
          <p:cNvPr id="6" name="ZoneTexte 5"/>
          <p:cNvSpPr txBox="1"/>
          <p:nvPr/>
        </p:nvSpPr>
        <p:spPr>
          <a:xfrm>
            <a:off x="2063552" y="699597"/>
            <a:ext cx="7344816" cy="1938992"/>
          </a:xfrm>
          <a:prstGeom prst="rect">
            <a:avLst/>
          </a:prstGeom>
          <a:noFill/>
        </p:spPr>
        <p:txBody>
          <a:bodyPr wrap="square" rtlCol="1">
            <a:spAutoFit/>
          </a:bodyPr>
          <a:lstStyle/>
          <a:p>
            <a:pPr marL="0" marR="0" lvl="0" indent="0" algn="just" defTabSz="457200" rtl="1" eaLnBrk="1" fontAlgn="auto" latinLnBrk="0" hangingPunct="1">
              <a:lnSpc>
                <a:spcPct val="100000"/>
              </a:lnSpc>
              <a:spcBef>
                <a:spcPts val="0"/>
              </a:spcBef>
              <a:spcAft>
                <a:spcPts val="0"/>
              </a:spcAft>
              <a:buClrTx/>
              <a:buSzTx/>
              <a:buFontTx/>
              <a:buNone/>
              <a:tabLst/>
              <a:defRPr/>
            </a:pP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المعلومات هي البيانات التي تم إعدادها لتصبح في شكل أكثر نفعا للفرد، و التي لها قيمة مدركة في الاستخدام الحالي أو المتوقع أو في القرارات التي يتم اتخاذها.</a:t>
            </a:r>
          </a:p>
          <a:p>
            <a:pPr marL="0" marR="0" lvl="0" indent="0" algn="just" defTabSz="457200" rtl="1" eaLnBrk="1" fontAlgn="auto" latinLnBrk="0" hangingPunct="1">
              <a:lnSpc>
                <a:spcPct val="100000"/>
              </a:lnSpc>
              <a:spcBef>
                <a:spcPts val="0"/>
              </a:spcBef>
              <a:spcAft>
                <a:spcPts val="0"/>
              </a:spcAft>
              <a:buClrTx/>
              <a:buSzTx/>
              <a:buFontTx/>
              <a:buNone/>
              <a:tabLst/>
              <a:defRPr/>
            </a:pP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كما يتضح لنا أن البيانات هي المادة الخام للمعلومات ، فالمعلومات هي البيانات التي خضعت للمعالجة و التحليل و التفسير بهدف استخراج المؤشرات و العلاقات التي تربط بين الحقائق و الأفكار و الظواهر بعضها مع بعض.</a:t>
            </a:r>
          </a:p>
        </p:txBody>
      </p:sp>
      <p:sp>
        <p:nvSpPr>
          <p:cNvPr id="9" name="Rectangle 8"/>
          <p:cNvSpPr/>
          <p:nvPr/>
        </p:nvSpPr>
        <p:spPr>
          <a:xfrm>
            <a:off x="8616280" y="2666438"/>
            <a:ext cx="2223128" cy="792088"/>
          </a:xfrm>
          <a:prstGeom prst="wedgeRectCallout">
            <a:avLst>
              <a:gd name="adj1" fmla="val -42651"/>
              <a:gd name="adj2" fmla="val 79470"/>
            </a:avLst>
          </a:prstGeom>
          <a:solidFill>
            <a:schemeClr val="bg1"/>
          </a:solidFill>
          <a:ln>
            <a:solidFill>
              <a:srgbClr val="00B0F0"/>
            </a:solidFill>
          </a:ln>
          <a:scene3d>
            <a:camera prst="isometricOffAxis2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ar-DZ" sz="2400" b="1" i="0" u="none" strike="noStrike" kern="1200" cap="none" spc="0" normalizeH="0" baseline="0" noProof="0" dirty="0">
                <a:ln>
                  <a:noFill/>
                </a:ln>
                <a:solidFill>
                  <a:srgbClr val="44546A">
                    <a:lumMod val="50000"/>
                  </a:srgbClr>
                </a:solidFill>
                <a:effectLst/>
                <a:uLnTx/>
                <a:uFillTx/>
                <a:latin typeface="Traditional Arabic" pitchFamily="18" charset="-78"/>
                <a:ea typeface="+mn-ea"/>
                <a:cs typeface="Traditional Arabic" pitchFamily="18" charset="-78"/>
              </a:rPr>
              <a:t>مفهوم المعلومات الاستراتيجية</a:t>
            </a:r>
            <a:endParaRPr kumimoji="0" lang="fr-FR" sz="2400" b="0" i="0" u="none" strike="noStrike" kern="1200" cap="none" spc="0" normalizeH="0" baseline="0" noProof="0" dirty="0">
              <a:ln>
                <a:noFill/>
              </a:ln>
              <a:solidFill>
                <a:srgbClr val="FDFAF6"/>
              </a:solidFill>
              <a:effectLst/>
              <a:uLnTx/>
              <a:uFillTx/>
              <a:latin typeface="Sabon Next LT"/>
              <a:ea typeface="+mn-ea"/>
              <a:cs typeface="+mn-cs"/>
            </a:endParaRPr>
          </a:p>
        </p:txBody>
      </p:sp>
      <p:sp>
        <p:nvSpPr>
          <p:cNvPr id="10" name="Rectangle 9"/>
          <p:cNvSpPr/>
          <p:nvPr/>
        </p:nvSpPr>
        <p:spPr>
          <a:xfrm>
            <a:off x="1847528" y="3246120"/>
            <a:ext cx="7560840" cy="3321935"/>
          </a:xfrm>
          <a:prstGeom prst="rect">
            <a:avLst/>
          </a:prstGeom>
        </p:spPr>
        <p:txBody>
          <a:bodyPr wrap="square">
            <a:spAutoFit/>
          </a:bodyPr>
          <a:lstStyle/>
          <a:p>
            <a:pPr marL="0" marR="0" lvl="0" indent="0" algn="just" defTabSz="457200" rtl="1" eaLnBrk="1" fontAlgn="auto" latinLnBrk="0" hangingPunct="1">
              <a:lnSpc>
                <a:spcPct val="115000"/>
              </a:lnSpc>
              <a:spcBef>
                <a:spcPts val="0"/>
              </a:spcBef>
              <a:spcAft>
                <a:spcPts val="1000"/>
              </a:spcAft>
              <a:buClrTx/>
              <a:buSzTx/>
              <a:buFontTx/>
              <a:buNone/>
              <a:tabLst/>
              <a:defRPr/>
            </a:pP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‘’هي المعلومات الحيوية اللازمة لليقظة الاستراتيجية التي تسعى المؤسسة للحصول عليها وتشمل المعلومات التي جمعت خارج المؤسسة من أجل استغلالها داخل المؤسسة وهي معلومات تنشأ بحصول شيء قد يكون له تأثير على المستقبل المؤسسة ".</a:t>
            </a:r>
            <a:endParaRPr kumimoji="0" lang="fr-FR" sz="2400" b="0" i="0" u="none" strike="noStrike" kern="1200" cap="none" spc="0" normalizeH="0" baseline="0" noProof="0" dirty="0">
              <a:ln>
                <a:noFill/>
              </a:ln>
              <a:solidFill>
                <a:srgbClr val="000000"/>
              </a:solidFill>
              <a:effectLst/>
              <a:uLnTx/>
              <a:uFillTx/>
              <a:latin typeface="Sakkal Majalla" panose="02000000000000000000" pitchFamily="2" charset="-78"/>
              <a:ea typeface="Calibri" panose="020F0502020204030204" pitchFamily="34" charset="0"/>
              <a:cs typeface="Sakkal Majalla" panose="02000000000000000000" pitchFamily="2" charset="-78"/>
            </a:endParaRPr>
          </a:p>
          <a:p>
            <a:pPr marL="0" marR="0" lvl="0" indent="0" algn="just" defTabSz="457200" rtl="1" eaLnBrk="1" fontAlgn="auto" latinLnBrk="0" hangingPunct="1">
              <a:lnSpc>
                <a:spcPct val="115000"/>
              </a:lnSpc>
              <a:spcBef>
                <a:spcPts val="0"/>
              </a:spcBef>
              <a:spcAft>
                <a:spcPts val="1000"/>
              </a:spcAft>
              <a:buClrTx/>
              <a:buSzTx/>
              <a:buFontTx/>
              <a:buNone/>
              <a:tabLst/>
              <a:defRPr/>
            </a:pP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وتعرف على أنها: " تكون ذات توجه مستقبلي، ومشتملة على قدر معني من الغموض، وهي ترتبط بتخطيط السياسات للأجل الطويل، والذي يكون من مهام الإدارة العليا" .</a:t>
            </a:r>
            <a:endParaRPr kumimoji="0" lang="fr-FR" sz="2400" b="0" i="0" u="none" strike="noStrike" kern="1200" cap="none" spc="0" normalizeH="0" baseline="0" noProof="0" dirty="0">
              <a:ln>
                <a:noFill/>
              </a:ln>
              <a:solidFill>
                <a:srgbClr val="000000"/>
              </a:solidFill>
              <a:effectLst/>
              <a:uLnTx/>
              <a:uFillTx/>
              <a:latin typeface="Sakkal Majalla" panose="02000000000000000000" pitchFamily="2" charset="-78"/>
              <a:ea typeface="Calibri" panose="020F0502020204030204" pitchFamily="34" charset="0"/>
              <a:cs typeface="Sakkal Majalla" panose="02000000000000000000" pitchFamily="2" charset="-78"/>
            </a:endParaRPr>
          </a:p>
          <a:p>
            <a:pPr marL="0" marR="0" lvl="0" indent="0" algn="just" defTabSz="457200" rtl="1" eaLnBrk="1" fontAlgn="auto" latinLnBrk="0" hangingPunct="1">
              <a:lnSpc>
                <a:spcPct val="115000"/>
              </a:lnSpc>
              <a:spcBef>
                <a:spcPts val="0"/>
              </a:spcBef>
              <a:spcAft>
                <a:spcPts val="1000"/>
              </a:spcAft>
              <a:buClrTx/>
              <a:buSzTx/>
              <a:buFontTx/>
              <a:buNone/>
              <a:tabLst/>
              <a:defRPr/>
            </a:pP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ويمكن القول بأن </a:t>
            </a: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المعلومة الاستراتيجية </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هي: عبارة عن مخرجات نظام المعلومات الاستراتيجية، والتي تساهم بشكل كبير في عملية صنع واتخاذ القرارات الاستراتيجية.</a:t>
            </a:r>
            <a:endParaRPr kumimoji="0" lang="fr-FR" sz="2400" b="0" i="0" u="none" strike="noStrike" kern="1200" cap="none" spc="0" normalizeH="0" baseline="0" noProof="0" dirty="0">
              <a:ln>
                <a:noFill/>
              </a:ln>
              <a:solidFill>
                <a:srgbClr val="000000"/>
              </a:solidFill>
              <a:effectLst/>
              <a:uLnTx/>
              <a:uFillTx/>
              <a:latin typeface="Sakkal Majalla" panose="02000000000000000000" pitchFamily="2" charset="-78"/>
              <a:ea typeface="Calibri" panose="020F0502020204030204" pitchFamily="34" charset="0"/>
              <a:cs typeface="Sakkal Majalla" panose="02000000000000000000" pitchFamily="2" charset="-78"/>
            </a:endParaRPr>
          </a:p>
        </p:txBody>
      </p:sp>
    </p:spTree>
    <p:extLst>
      <p:ext uri="{BB962C8B-B14F-4D97-AF65-F5344CB8AC3E}">
        <p14:creationId xmlns:p14="http://schemas.microsoft.com/office/powerpoint/2010/main" val="2253912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down)">
                                      <p:cBhvr>
                                        <p:cTn id="1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28248" y="332656"/>
            <a:ext cx="2223128" cy="792088"/>
          </a:xfrm>
          <a:prstGeom prst="wedgeRectCallout">
            <a:avLst>
              <a:gd name="adj1" fmla="val -42651"/>
              <a:gd name="adj2" fmla="val 79470"/>
            </a:avLst>
          </a:prstGeom>
          <a:solidFill>
            <a:schemeClr val="bg1"/>
          </a:solidFill>
          <a:ln>
            <a:solidFill>
              <a:srgbClr val="00B0F0"/>
            </a:solidFill>
          </a:ln>
          <a:scene3d>
            <a:camera prst="isometricOffAxis2Lef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ar-DZ" sz="2400" b="1" i="0" u="none" strike="noStrike" kern="1200" cap="none" spc="0" normalizeH="0" baseline="0" noProof="0" dirty="0">
                <a:ln>
                  <a:noFill/>
                </a:ln>
                <a:solidFill>
                  <a:srgbClr val="44546A">
                    <a:lumMod val="50000"/>
                  </a:srgbClr>
                </a:solidFill>
                <a:effectLst/>
                <a:uLnTx/>
                <a:uFillTx/>
                <a:latin typeface="Traditional Arabic" pitchFamily="18" charset="-78"/>
                <a:ea typeface="+mn-ea"/>
                <a:cs typeface="Traditional Arabic" pitchFamily="18" charset="-78"/>
              </a:rPr>
              <a:t>أنواع المعلومات</a:t>
            </a:r>
            <a:endParaRPr kumimoji="0" lang="fr-FR" sz="2400" b="0" i="0" u="none" strike="noStrike" kern="1200" cap="none" spc="0" normalizeH="0" baseline="0" noProof="0" dirty="0">
              <a:ln>
                <a:noFill/>
              </a:ln>
              <a:solidFill>
                <a:srgbClr val="FDFAF6"/>
              </a:solidFill>
              <a:effectLst/>
              <a:uLnTx/>
              <a:uFillTx/>
              <a:latin typeface="Sabon Next LT"/>
              <a:ea typeface="+mn-ea"/>
              <a:cs typeface="+mn-cs"/>
            </a:endParaRPr>
          </a:p>
        </p:txBody>
      </p:sp>
      <p:sp>
        <p:nvSpPr>
          <p:cNvPr id="5" name="ZoneTexte 4"/>
          <p:cNvSpPr txBox="1"/>
          <p:nvPr/>
        </p:nvSpPr>
        <p:spPr>
          <a:xfrm>
            <a:off x="2855640" y="1556792"/>
            <a:ext cx="7344816" cy="3046988"/>
          </a:xfrm>
          <a:prstGeom prst="rect">
            <a:avLst/>
          </a:prstGeom>
          <a:noFill/>
        </p:spPr>
        <p:txBody>
          <a:bodyPr wrap="square" rtlCol="1">
            <a:spAutoFit/>
          </a:bodyPr>
          <a:lstStyle/>
          <a:p>
            <a:pPr marL="342900" marR="0" lvl="0" indent="-342900" algn="just" defTabSz="457200" rtl="1" eaLnBrk="1" fontAlgn="auto" latinLnBrk="0" hangingPunct="1">
              <a:lnSpc>
                <a:spcPct val="100000"/>
              </a:lnSpc>
              <a:spcBef>
                <a:spcPts val="0"/>
              </a:spcBef>
              <a:spcAft>
                <a:spcPts val="0"/>
              </a:spcAft>
              <a:buClrTx/>
              <a:buSzTx/>
              <a:buFontTx/>
              <a:buAutoNum type="arabicPeriod"/>
              <a:tabLst/>
              <a:defRPr/>
            </a:pP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المعلومات الرسمية وغير الرسمية: </a:t>
            </a:r>
          </a:p>
          <a:p>
            <a:pPr marL="0" marR="0" lvl="0" indent="0" algn="just" defTabSz="457200" rtl="1" eaLnBrk="1" fontAlgn="auto" latinLnBrk="0" hangingPunct="1">
              <a:lnSpc>
                <a:spcPct val="100000"/>
              </a:lnSpc>
              <a:spcBef>
                <a:spcPts val="0"/>
              </a:spcBef>
              <a:spcAft>
                <a:spcPts val="0"/>
              </a:spcAft>
              <a:buClrTx/>
              <a:buSzTx/>
              <a:buFontTx/>
              <a:buNone/>
              <a:tabLst/>
              <a:defRPr/>
            </a:pP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المعلومات الرسمية : </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تأتي عبر القنوات الإدارية الرسمية المعروفة كالتقارير، المجلات، المنشورات المختلفة و الكتب و الأطروحات و هي تنظم بإتباع أساليب و إجراءات خاصة بها تعمل على جمعها و تسجيلها و معالجتها و تقديمها على شكل معلومات مفيدة للإدارة و الجهات المتعاملة مع المؤسسة.</a:t>
            </a:r>
          </a:p>
          <a:p>
            <a:pPr marL="0" marR="0" lvl="0" indent="0" algn="just" defTabSz="457200" rtl="1" eaLnBrk="1" fontAlgn="auto" latinLnBrk="0" hangingPunct="1">
              <a:lnSpc>
                <a:spcPct val="100000"/>
              </a:lnSpc>
              <a:spcBef>
                <a:spcPts val="0"/>
              </a:spcBef>
              <a:spcAft>
                <a:spcPts val="0"/>
              </a:spcAft>
              <a:buClrTx/>
              <a:buSzTx/>
              <a:buFontTx/>
              <a:buNone/>
              <a:tabLst/>
              <a:defRPr/>
            </a:pP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المعلومات غير الرسمية:  </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تتضمن الآراء و الأفكار و الخبرات الشخصية و الشائعات ... الخ وهذه المعلومات غالبا ما تتكامل مع المعلومات الرسمية و في بعض الأحيان تستخدم بدلا من المعلومات الرسمية و ذلك في حالة عدم توافر تلك المعلومات.</a:t>
            </a:r>
          </a:p>
        </p:txBody>
      </p:sp>
    </p:spTree>
    <p:extLst>
      <p:ext uri="{BB962C8B-B14F-4D97-AF65-F5344CB8AC3E}">
        <p14:creationId xmlns:p14="http://schemas.microsoft.com/office/powerpoint/2010/main" val="375404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Effect transition="in" filter="fade">
                                      <p:cBhvr>
                                        <p:cTn id="18" dur="500"/>
                                        <p:tgtEl>
                                          <p:spTgt spid="5">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Effect transition="in" filter="wipe(down)">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215116" y="119274"/>
            <a:ext cx="8280920" cy="6740307"/>
          </a:xfrm>
          <a:prstGeom prst="rect">
            <a:avLst/>
          </a:prstGeom>
          <a:noFill/>
        </p:spPr>
        <p:txBody>
          <a:bodyPr wrap="square" rtlCol="1">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2. </a:t>
            </a: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المعلومات الداخلية والخارجية:</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 </a:t>
            </a:r>
          </a:p>
          <a:p>
            <a:pPr marL="0" marR="0" lvl="0" indent="0" algn="just" defTabSz="457200" rtl="1" eaLnBrk="1" fontAlgn="auto" latinLnBrk="0" hangingPunct="1">
              <a:lnSpc>
                <a:spcPct val="100000"/>
              </a:lnSpc>
              <a:spcBef>
                <a:spcPts val="0"/>
              </a:spcBef>
              <a:spcAft>
                <a:spcPts val="0"/>
              </a:spcAft>
              <a:buClrTx/>
              <a:buSzTx/>
              <a:buFontTx/>
              <a:buNone/>
              <a:tabLst/>
              <a:defRPr/>
            </a:pP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المعلومات الداخلية:  </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تعبر عن إجمالي نشاط المنشأة و مواردها و العوامل التي تؤثر في أوجه نشاطاتها المختلفة. و يتضمن ذلك معلومات إنتاجية و تسويقية و مالية و خاصة بالأفراد و بالعلاقات العامة و بالبحوث و التطوير.</a:t>
            </a:r>
          </a:p>
          <a:p>
            <a:pPr marL="0" marR="0" lvl="0" indent="0" algn="just" defTabSz="457200" rtl="1" eaLnBrk="1" fontAlgn="auto" latinLnBrk="0" hangingPunct="1">
              <a:lnSpc>
                <a:spcPct val="100000"/>
              </a:lnSpc>
              <a:spcBef>
                <a:spcPts val="0"/>
              </a:spcBef>
              <a:spcAft>
                <a:spcPts val="0"/>
              </a:spcAft>
              <a:buClrTx/>
              <a:buSzTx/>
              <a:buFontTx/>
              <a:buNone/>
              <a:tabLst/>
              <a:defRPr/>
            </a:pP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المعلومات الخارجية: </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تتضمن توصيف متغيرات البيئة الخارجية العامة للمؤسسة (قانونية، اقتصادية، اجتماعية و سكانية و جغرافية و تكنولوجية و سياسية ) وتتضمن كذلك توصيف متغيرات البيئة الخارجية التشغيلية للمؤسسة التي تتعلق بالجماعات ذات المصلحة في وجود المؤسسة و مزاولتها لأنشطتها من عاملين ومساهمين و عملاء و حكومة و منافسين.</a:t>
            </a:r>
          </a:p>
          <a:p>
            <a:pPr marL="0" marR="0" lvl="0" indent="0" algn="just" defTabSz="457200" rtl="1" eaLnBrk="1" fontAlgn="auto" latinLnBrk="0" hangingPunct="1">
              <a:lnSpc>
                <a:spcPct val="100000"/>
              </a:lnSpc>
              <a:spcBef>
                <a:spcPts val="0"/>
              </a:spcBef>
              <a:spcAft>
                <a:spcPts val="0"/>
              </a:spcAft>
              <a:buClrTx/>
              <a:buSzTx/>
              <a:buFontTx/>
              <a:buNone/>
              <a:tabLst/>
              <a:defRPr/>
            </a:pPr>
            <a:endPar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endParaRPr>
          </a:p>
          <a:p>
            <a:pPr marL="0" marR="0" lvl="0" indent="0" algn="just" defTabSz="457200" rtl="1" eaLnBrk="1" fontAlgn="auto" latinLnBrk="0" hangingPunct="1">
              <a:lnSpc>
                <a:spcPct val="100000"/>
              </a:lnSpc>
              <a:spcBef>
                <a:spcPts val="0"/>
              </a:spcBef>
              <a:spcAft>
                <a:spcPts val="0"/>
              </a:spcAft>
              <a:buClrTx/>
              <a:buSzTx/>
              <a:buFontTx/>
              <a:buNone/>
              <a:tabLst/>
              <a:defRPr/>
            </a:pP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3. </a:t>
            </a: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معلومات اتخاذ القرار:</a:t>
            </a:r>
          </a:p>
          <a:p>
            <a:pPr marL="0" marR="0" lvl="0" indent="0" algn="just" defTabSz="457200" rtl="1" eaLnBrk="1" fontAlgn="auto" latinLnBrk="0" hangingPunct="1">
              <a:lnSpc>
                <a:spcPct val="100000"/>
              </a:lnSpc>
              <a:spcBef>
                <a:spcPts val="0"/>
              </a:spcBef>
              <a:spcAft>
                <a:spcPts val="0"/>
              </a:spcAft>
              <a:buClrTx/>
              <a:buSzTx/>
              <a:buFontTx/>
              <a:buNone/>
              <a:tabLst/>
              <a:defRPr/>
            </a:pP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إن نوع المعلومات المطلوبة تختلف من مشكلة إلى أخرى و ذلك تبعا لنوع المشكلة و طبيعتها فتوافر المعلومات بالكمية و النوعية و الوقت المناسب يمثل العمود الفقري لاتخاذ القرارات و يمكن تقسيم هذه المعلومات على النحو التالي: </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المعلومات الشخصية الذاتية</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 الخبرة العلمية و المعرفة الشخصية التي يكتسبها وتسمى بطريقة الحدسية.</a:t>
            </a:r>
          </a:p>
          <a:p>
            <a:pPr marL="0" marR="0" lvl="0" indent="0" algn="r" defTabSz="457200" rtl="1" eaLnBrk="1" fontAlgn="auto" latinLnBrk="0" hangingPunct="1">
              <a:lnSpc>
                <a:spcPct val="100000"/>
              </a:lnSpc>
              <a:spcBef>
                <a:spcPts val="0"/>
              </a:spcBef>
              <a:spcAft>
                <a:spcPts val="0"/>
              </a:spcAft>
              <a:buClrTx/>
              <a:buSzTx/>
              <a:buFontTx/>
              <a:buNone/>
              <a:tabLst/>
              <a:defRPr/>
            </a:pP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المعلومات الأساسية الجوهرية</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 وهي التي تشكل الهيكل الأساسي لعملية اختيار البدائل.</a:t>
            </a:r>
          </a:p>
          <a:p>
            <a:pPr marL="0" marR="0" lvl="0" indent="0" algn="just" defTabSz="457200" rtl="1" eaLnBrk="1" fontAlgn="auto" latinLnBrk="0" hangingPunct="1">
              <a:lnSpc>
                <a:spcPct val="100000"/>
              </a:lnSpc>
              <a:spcBef>
                <a:spcPts val="0"/>
              </a:spcBef>
              <a:spcAft>
                <a:spcPts val="0"/>
              </a:spcAft>
              <a:buClrTx/>
              <a:buSzTx/>
              <a:buFontTx/>
              <a:buNone/>
              <a:tabLst/>
              <a:defRPr/>
            </a:pP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المعلومات التفصيلية: </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فكلما كانت هذه المعلومات تفصيلية و أكثر توضيحا كلما كان اتخاذ القرار بشكل مناسب وسليم</a:t>
            </a:r>
            <a:r>
              <a:rPr kumimoji="0" lang="ar-DZ" sz="2400" b="0" i="0" u="none" strike="noStrike" kern="1200" cap="none" spc="0" normalizeH="0" baseline="0" noProof="0" dirty="0">
                <a:ln>
                  <a:noFill/>
                </a:ln>
                <a:solidFill>
                  <a:srgbClr val="000000"/>
                </a:solidFill>
                <a:effectLst/>
                <a:uLnTx/>
                <a:uFillTx/>
                <a:latin typeface="Sabon Next LT"/>
                <a:ea typeface="+mn-ea"/>
                <a:cs typeface="+mn-cs"/>
              </a:rPr>
              <a:t>.</a:t>
            </a:r>
            <a:endPar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endParaRPr>
          </a:p>
        </p:txBody>
      </p:sp>
    </p:spTree>
    <p:extLst>
      <p:ext uri="{BB962C8B-B14F-4D97-AF65-F5344CB8AC3E}">
        <p14:creationId xmlns:p14="http://schemas.microsoft.com/office/powerpoint/2010/main" val="569253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barn(inVertical)">
                                      <p:cBhvr>
                                        <p:cTn id="13" dur="500"/>
                                        <p:tgtEl>
                                          <p:spTgt spid="4">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4">
                                            <p:txEl>
                                              <p:pRg st="2" end="2"/>
                                            </p:txEl>
                                          </p:spTgt>
                                        </p:tgtEl>
                                        <p:attrNameLst>
                                          <p:attrName>style.visibility</p:attrName>
                                        </p:attrNameLst>
                                      </p:cBhvr>
                                      <p:to>
                                        <p:strVal val="visible"/>
                                      </p:to>
                                    </p:set>
                                    <p:animEffect transition="in" filter="barn(inVertical)">
                                      <p:cBhvr>
                                        <p:cTn id="18" dur="500"/>
                                        <p:tgtEl>
                                          <p:spTgt spid="4">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4">
                                            <p:txEl>
                                              <p:pRg st="5" end="5"/>
                                            </p:txEl>
                                          </p:spTgt>
                                        </p:tgtEl>
                                        <p:attrNameLst>
                                          <p:attrName>style.visibility</p:attrName>
                                        </p:attrNameLst>
                                      </p:cBhvr>
                                      <p:to>
                                        <p:strVal val="visible"/>
                                      </p:to>
                                    </p:set>
                                    <p:anim calcmode="lin" valueType="num">
                                      <p:cBhvr additive="base">
                                        <p:cTn id="29"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4">
                                            <p:txEl>
                                              <p:pRg st="6" end="6"/>
                                            </p:txEl>
                                          </p:spTgt>
                                        </p:tgtEl>
                                        <p:attrNameLst>
                                          <p:attrName>style.visibility</p:attrName>
                                        </p:attrNameLst>
                                      </p:cBhvr>
                                      <p:to>
                                        <p:strVal val="visible"/>
                                      </p:to>
                                    </p:set>
                                    <p:anim calcmode="lin" valueType="num">
                                      <p:cBhvr additive="base">
                                        <p:cTn id="35"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4">
                                            <p:txEl>
                                              <p:pRg st="7" end="7"/>
                                            </p:txEl>
                                          </p:spTgt>
                                        </p:tgtEl>
                                        <p:attrNameLst>
                                          <p:attrName>style.visibility</p:attrName>
                                        </p:attrNameLst>
                                      </p:cBhvr>
                                      <p:to>
                                        <p:strVal val="visible"/>
                                      </p:to>
                                    </p:set>
                                    <p:anim calcmode="lin" valueType="num">
                                      <p:cBhvr additive="base">
                                        <p:cTn id="41"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 calcmode="lin" valueType="num">
                                      <p:cBhvr additive="base">
                                        <p:cTn id="47"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279576" y="404665"/>
            <a:ext cx="7920880" cy="6314549"/>
          </a:xfrm>
          <a:prstGeom prst="rect">
            <a:avLst/>
          </a:prstGeom>
          <a:noFill/>
        </p:spPr>
        <p:txBody>
          <a:bodyPr wrap="square" rtlCol="1">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 4. </a:t>
            </a: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المعلومات الوصفية والمتغيرة</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 والتي تتمثل في كل من  المعلومات الاستراتيجية، المعلومات التكتيكية والمعلومات التنفيذية </a:t>
            </a:r>
          </a:p>
          <a:p>
            <a:pPr marL="0" marR="0" lvl="0" indent="0" algn="just" defTabSz="457200" rtl="1" eaLnBrk="1" fontAlgn="auto" latinLnBrk="0" hangingPunct="1">
              <a:lnSpc>
                <a:spcPct val="115000"/>
              </a:lnSpc>
              <a:spcBef>
                <a:spcPts val="0"/>
              </a:spcBef>
              <a:spcAft>
                <a:spcPts val="1000"/>
              </a:spcAft>
              <a:buClrTx/>
              <a:buSzTx/>
              <a:buFontTx/>
              <a:buNone/>
              <a:tabLst/>
              <a:defRPr/>
            </a:pP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5.  </a:t>
            </a: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تصنيف المعلومات حسب المستوى الهرمي</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 في هذه الحالة يمكن تمييز ثلاثة أنواع من المعلومات:</a:t>
            </a:r>
            <a:endParaRPr kumimoji="0" lang="fr-FR"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endParaRPr>
          </a:p>
          <a:p>
            <a:pPr marL="342900" marR="0" lvl="0" indent="-342900" algn="just" defTabSz="457200" rtl="1" eaLnBrk="1" fontAlgn="auto" latinLnBrk="0" hangingPunct="1">
              <a:lnSpc>
                <a:spcPct val="115000"/>
              </a:lnSpc>
              <a:spcBef>
                <a:spcPts val="0"/>
              </a:spcBef>
              <a:spcAft>
                <a:spcPts val="0"/>
              </a:spcAft>
              <a:buClrTx/>
              <a:buSzTx/>
              <a:buFont typeface="Sakkal Majalla" panose="02000000000000000000" pitchFamily="2" charset="-78"/>
              <a:buChar char="-"/>
              <a:tabLst/>
              <a:defRPr/>
            </a:pP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المعلومة الاستراتيجية</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 وهي المعلومة المتعلقة باتخاذ القرارات الاستراتيجية التي تحدد مستقبل ونجاح المؤسسة، وهي تتواجد غالبا في مستوى الإدارة العليا، وتتعلق بمستوى البيئية الخارجية للمؤسسة وخاصة التنافسية منها المنافسين والموردين والزبائن والاتجاهات الاقتصادية.</a:t>
            </a:r>
            <a:endParaRPr kumimoji="0" lang="fr-FR"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endParaRPr>
          </a:p>
          <a:p>
            <a:pPr marL="342900" marR="0" lvl="0" indent="-342900" algn="just" defTabSz="457200" rtl="1" eaLnBrk="1" fontAlgn="auto" latinLnBrk="0" hangingPunct="1">
              <a:lnSpc>
                <a:spcPct val="115000"/>
              </a:lnSpc>
              <a:spcBef>
                <a:spcPts val="0"/>
              </a:spcBef>
              <a:spcAft>
                <a:spcPts val="0"/>
              </a:spcAft>
              <a:buClrTx/>
              <a:buSzTx/>
              <a:buFont typeface="Sakkal Majalla" panose="02000000000000000000" pitchFamily="2" charset="-78"/>
              <a:buChar char="-"/>
              <a:tabLst/>
              <a:defRPr/>
            </a:pP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المعلومات التكتيكية</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 وهي المعلومات التي تحتاجها الإدارة الوسطى والمتعلقة أساسا بالحاضر المؤسسة، هذه المعلومة تكون في اغلب الأحيان دورية وداخلية.</a:t>
            </a:r>
            <a:endParaRPr kumimoji="0" lang="fr-FR"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endParaRPr>
          </a:p>
          <a:p>
            <a:pPr marL="342900" marR="0" lvl="0" indent="-342900" algn="just" defTabSz="457200" rtl="1" eaLnBrk="1" fontAlgn="auto" latinLnBrk="0" hangingPunct="1">
              <a:lnSpc>
                <a:spcPct val="115000"/>
              </a:lnSpc>
              <a:spcBef>
                <a:spcPts val="0"/>
              </a:spcBef>
              <a:spcAft>
                <a:spcPts val="0"/>
              </a:spcAft>
              <a:buClrTx/>
              <a:buSzTx/>
              <a:buFont typeface="Sakkal Majalla" panose="02000000000000000000" pitchFamily="2" charset="-78"/>
              <a:buChar char="-"/>
              <a:tabLst/>
              <a:defRPr/>
            </a:pP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المعلومات التشغيلية</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 وتتمثل في المعلومات التي يحتاجها المستوى التنفيذي للإدارة وتتعلق بسير العادي واليومي للعمل ومصدرها الرئيسي داخل المؤسسة.</a:t>
            </a:r>
            <a:endParaRPr kumimoji="0" lang="fr-FR"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endParaRPr>
          </a:p>
          <a:p>
            <a:pPr marL="0" marR="0" lvl="0" indent="0" algn="r" defTabSz="457200" rtl="1" eaLnBrk="1" fontAlgn="auto" latinLnBrk="0" hangingPunct="1">
              <a:lnSpc>
                <a:spcPct val="100000"/>
              </a:lnSpc>
              <a:spcBef>
                <a:spcPts val="0"/>
              </a:spcBef>
              <a:spcAft>
                <a:spcPts val="0"/>
              </a:spcAft>
              <a:buClrTx/>
              <a:buSzTx/>
              <a:buFontTx/>
              <a:buNone/>
              <a:tabLst/>
              <a:defRPr/>
            </a:pPr>
            <a:endPar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endParaRPr>
          </a:p>
          <a:p>
            <a:pPr marL="0" marR="0" lvl="0" indent="0" algn="r" defTabSz="457200" rtl="1" eaLnBrk="1" fontAlgn="auto" latinLnBrk="0" hangingPunct="1">
              <a:lnSpc>
                <a:spcPct val="100000"/>
              </a:lnSpc>
              <a:spcBef>
                <a:spcPts val="0"/>
              </a:spcBef>
              <a:spcAft>
                <a:spcPts val="0"/>
              </a:spcAft>
              <a:buClrTx/>
              <a:buSzTx/>
              <a:buFontTx/>
              <a:buNone/>
              <a:tabLst/>
              <a:defRPr/>
            </a:pPr>
            <a:endPar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endParaRPr>
          </a:p>
          <a:p>
            <a:pPr marL="0" marR="0" lvl="0" indent="0" algn="r" defTabSz="457200" rtl="1" eaLnBrk="1" fontAlgn="auto" latinLnBrk="0" hangingPunct="1">
              <a:lnSpc>
                <a:spcPct val="100000"/>
              </a:lnSpc>
              <a:spcBef>
                <a:spcPts val="0"/>
              </a:spcBef>
              <a:spcAft>
                <a:spcPts val="0"/>
              </a:spcAft>
              <a:buClrTx/>
              <a:buSzTx/>
              <a:buFontTx/>
              <a:buNone/>
              <a:tabLst/>
              <a:defRPr/>
            </a:pPr>
            <a:endPar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endParaRPr>
          </a:p>
        </p:txBody>
      </p:sp>
    </p:spTree>
    <p:extLst>
      <p:ext uri="{BB962C8B-B14F-4D97-AF65-F5344CB8AC3E}">
        <p14:creationId xmlns:p14="http://schemas.microsoft.com/office/powerpoint/2010/main" val="3789571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p:cNvSpPr txBox="1"/>
          <p:nvPr/>
        </p:nvSpPr>
        <p:spPr>
          <a:xfrm>
            <a:off x="1775520" y="980728"/>
            <a:ext cx="8064896" cy="4934684"/>
          </a:xfrm>
          <a:prstGeom prst="rect">
            <a:avLst/>
          </a:prstGeom>
          <a:noFill/>
        </p:spPr>
        <p:txBody>
          <a:bodyPr wrap="square" rtlCol="0">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Calibri" panose="020F0502020204030204" pitchFamily="34" charset="0"/>
                <a:cs typeface="Sakkal Majalla" panose="02000000000000000000" pitchFamily="2" charset="-78"/>
              </a:rPr>
              <a:t>6. المعلومات حسب درجة السرية: يمكن تصنيفها إلى ثلاثة أنواع وهي: </a:t>
            </a:r>
          </a:p>
          <a:p>
            <a:pPr marL="342900" marR="0" lvl="0" indent="-342900" algn="just" defTabSz="457200" rtl="1" eaLnBrk="1" fontAlgn="auto" latinLnBrk="0" hangingPunct="1">
              <a:lnSpc>
                <a:spcPct val="100000"/>
              </a:lnSpc>
              <a:spcBef>
                <a:spcPts val="0"/>
              </a:spcBef>
              <a:spcAft>
                <a:spcPts val="800"/>
              </a:spcAft>
              <a:buClrTx/>
              <a:buSzTx/>
              <a:buFont typeface="Sakkal Majalla" panose="02000000000000000000" pitchFamily="2" charset="-78"/>
              <a:buChar char="-"/>
              <a:tabLst/>
              <a:defRPr/>
            </a:pP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 المعلومات البيضاء: </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وهي جل المعلومات المتاحة والتي نتحصل عليها بسهولة دون أي جهد</a:t>
            </a: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 </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معروفة لدى الجميع</a:t>
            </a: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 </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لا تستوجب شروط قانونية</a:t>
            </a: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 </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موجودة عادة في الأنترنيت والمنشورات المتخصصة...الخ وهي تمثل ما يقارب 80 بالمائة من إجمالي المعلومات بالمؤسسة.</a:t>
            </a:r>
            <a:endParaRPr kumimoji="0" lang="fr-FR"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endParaRPr>
          </a:p>
          <a:p>
            <a:pPr marL="342900" marR="0" lvl="0" indent="-342900" algn="just" defTabSz="457200" rtl="1" eaLnBrk="1" fontAlgn="auto" latinLnBrk="0" hangingPunct="1">
              <a:lnSpc>
                <a:spcPct val="100000"/>
              </a:lnSpc>
              <a:spcBef>
                <a:spcPts val="0"/>
              </a:spcBef>
              <a:spcAft>
                <a:spcPts val="800"/>
              </a:spcAft>
              <a:buClrTx/>
              <a:buSzTx/>
              <a:buFont typeface="Sakkal Majalla" panose="02000000000000000000" pitchFamily="2" charset="-78"/>
              <a:buChar char="-"/>
              <a:tabLst/>
              <a:defRPr/>
            </a:pP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المعلومات الرمادية: </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وهي التي تتمثل في جميع المعلومات المعالجة والمدروسة </a:t>
            </a:r>
            <a:r>
              <a:rPr kumimoji="0" lang="ar-DZ" sz="2400" b="0" i="0" u="none" strike="noStrike" kern="1200" cap="none" spc="0" normalizeH="0" baseline="0" noProof="0" dirty="0" err="1">
                <a:ln>
                  <a:noFill/>
                </a:ln>
                <a:solidFill>
                  <a:srgbClr val="000000"/>
                </a:solidFill>
                <a:effectLst/>
                <a:uLnTx/>
                <a:uFillTx/>
                <a:latin typeface="Sakkal Majalla" panose="02000000000000000000" pitchFamily="2" charset="-78"/>
                <a:ea typeface="+mn-ea"/>
                <a:cs typeface="Sakkal Majalla" panose="02000000000000000000" pitchFamily="2" charset="-78"/>
              </a:rPr>
              <a:t>والمؤطرة</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 مما يتطلب إتقان في عملية البحث</a:t>
            </a: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 </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تمثل تقريبا نسبة 15 بالمائة من إجمال المعلومات بالمؤسسة،</a:t>
            </a: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 </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صعبة الحصول نوعا ما خاصة إذا تعلق الأمر بالبحث عن مصدر وجودها.</a:t>
            </a: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 </a:t>
            </a:r>
            <a:endParaRPr kumimoji="0" lang="fr-FR"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endParaRPr>
          </a:p>
          <a:p>
            <a:pPr marL="342900" marR="0" lvl="0" indent="-342900" algn="just" defTabSz="457200" rtl="1" eaLnBrk="1" fontAlgn="auto" latinLnBrk="0" hangingPunct="1">
              <a:lnSpc>
                <a:spcPct val="100000"/>
              </a:lnSpc>
              <a:spcBef>
                <a:spcPts val="0"/>
              </a:spcBef>
              <a:spcAft>
                <a:spcPts val="800"/>
              </a:spcAft>
              <a:buClrTx/>
              <a:buSzTx/>
              <a:buFont typeface="Sakkal Majalla" panose="02000000000000000000" pitchFamily="2" charset="-78"/>
              <a:buChar char="-"/>
              <a:tabLst/>
              <a:defRPr/>
            </a:pP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المعلومات السوداء: </a:t>
            </a:r>
            <a:r>
              <a:rPr kumimoji="0" lang="ar-DZ"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وهي المعلومات السرية والمحمية بمجموعة من العقود والنصوص القانونية ذات نشر جد محدود، غير متاحة الاستعمال إلا لأشخاص معينين مسموح لهم، وتقدر نسبتها بــــ 15 بالمائة.</a:t>
            </a:r>
            <a:r>
              <a:rPr kumimoji="0" lang="ar-DZ" sz="2400" b="1"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rPr>
              <a:t>  </a:t>
            </a:r>
            <a:endParaRPr kumimoji="0" lang="fr-FR"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endParaRPr>
          </a:p>
          <a:p>
            <a:pPr marL="179070" marR="0" lvl="0" indent="0" algn="just" defTabSz="457200" rtl="1" eaLnBrk="1" fontAlgn="auto" latinLnBrk="0" hangingPunct="1">
              <a:lnSpc>
                <a:spcPct val="100000"/>
              </a:lnSpc>
              <a:spcBef>
                <a:spcPts val="0"/>
              </a:spcBef>
              <a:spcAft>
                <a:spcPts val="800"/>
              </a:spcAft>
              <a:buClrTx/>
              <a:buSzTx/>
              <a:buFontTx/>
              <a:buNone/>
              <a:tabLst/>
              <a:defRPr/>
            </a:pPr>
            <a:r>
              <a:rPr kumimoji="0" lang="fr-FR" sz="2400" b="1" i="0" u="none" strike="noStrike" kern="1200" cap="none" spc="0" normalizeH="0" baseline="0" noProof="0" dirty="0">
                <a:ln>
                  <a:noFill/>
                </a:ln>
                <a:solidFill>
                  <a:srgbClr val="000000"/>
                </a:solidFill>
                <a:effectLst/>
                <a:uLnTx/>
                <a:uFillTx/>
                <a:latin typeface="Sakkal Majalla" panose="02000000000000000000" pitchFamily="2" charset="-78"/>
                <a:ea typeface="Times New Roman" panose="02020603050405020304" pitchFamily="18" charset="0"/>
                <a:cs typeface="Sakkal Majalla" panose="02000000000000000000" pitchFamily="2" charset="-78"/>
              </a:rPr>
              <a:t> </a:t>
            </a:r>
            <a:endParaRPr kumimoji="0" lang="fr-FR" sz="2400" b="0" i="0" u="none" strike="noStrike" kern="1200" cap="none" spc="0" normalizeH="0" baseline="0" noProof="0" dirty="0">
              <a:ln>
                <a:noFill/>
              </a:ln>
              <a:solidFill>
                <a:srgbClr val="000000"/>
              </a:solidFill>
              <a:effectLst/>
              <a:uLnTx/>
              <a:uFillTx/>
              <a:latin typeface="Sakkal Majalla" panose="02000000000000000000" pitchFamily="2" charset="-78"/>
              <a:ea typeface="Times New Roman" panose="02020603050405020304" pitchFamily="18" charset="0"/>
              <a:cs typeface="Sakkal Majalla" panose="02000000000000000000" pitchFamily="2" charset="-78"/>
            </a:endParaRPr>
          </a:p>
          <a:p>
            <a:pPr marL="0" marR="0" lvl="0" indent="0" algn="r" defTabSz="457200" rtl="1"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0" dirty="0">
              <a:ln>
                <a:noFill/>
              </a:ln>
              <a:solidFill>
                <a:srgbClr val="000000"/>
              </a:solidFill>
              <a:effectLst/>
              <a:uLnTx/>
              <a:uFillTx/>
              <a:latin typeface="Sakkal Majalla" panose="02000000000000000000" pitchFamily="2" charset="-78"/>
              <a:ea typeface="+mn-ea"/>
              <a:cs typeface="Sakkal Majalla" panose="02000000000000000000" pitchFamily="2" charset="-78"/>
            </a:endParaRPr>
          </a:p>
        </p:txBody>
      </p:sp>
    </p:spTree>
    <p:extLst>
      <p:ext uri="{BB962C8B-B14F-4D97-AF65-F5344CB8AC3E}">
        <p14:creationId xmlns:p14="http://schemas.microsoft.com/office/powerpoint/2010/main" val="290913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5720" y="692696"/>
            <a:ext cx="5940152" cy="1569660"/>
          </a:xfrm>
          <a:prstGeom prst="rect">
            <a:avLst/>
          </a:prstGeom>
        </p:spPr>
        <p:txBody>
          <a:bodyPr wrap="square">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DZ" sz="2400" b="0"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من هنا يمكننا القول:</a:t>
            </a:r>
          </a:p>
          <a:p>
            <a:pPr marL="342900" marR="0" lvl="0" indent="-342900" algn="r" defTabSz="457200" rtl="1"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ar-DZ" sz="2400" b="0"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المعلومة تصبح أكثر ذكاء عند استغلالها؛</a:t>
            </a:r>
          </a:p>
          <a:p>
            <a:pPr marL="342900" marR="0" lvl="0" indent="-342900" algn="r" defTabSz="457200" rtl="1"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ar-DZ" sz="2400" b="0"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ليس هناك معلومة مفيدة ما لم يتم استعمالها؛</a:t>
            </a:r>
          </a:p>
          <a:p>
            <a:pPr marL="342900" marR="0" lvl="0" indent="-342900" algn="r" defTabSz="457200" rtl="1"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ar-DZ" sz="2400" b="0" i="0" u="none" strike="noStrike" kern="1200" cap="none" spc="0" normalizeH="0" baseline="0" noProof="0" dirty="0">
                <a:ln>
                  <a:noFill/>
                </a:ln>
                <a:solidFill>
                  <a:prstClr val="black"/>
                </a:solidFill>
                <a:effectLst/>
                <a:uLnTx/>
                <a:uFillTx/>
                <a:latin typeface="Sakkal Majalla" panose="02000000000000000000" pitchFamily="2" charset="-78"/>
                <a:ea typeface="+mn-ea"/>
                <a:cs typeface="Sakkal Majalla" panose="02000000000000000000" pitchFamily="2" charset="-78"/>
              </a:rPr>
              <a:t>المعلومة المثبتة للجميع ليس لها قيمة ولا تصنع الفارق.</a:t>
            </a:r>
          </a:p>
        </p:txBody>
      </p:sp>
    </p:spTree>
    <p:extLst>
      <p:ext uri="{BB962C8B-B14F-4D97-AF65-F5344CB8AC3E}">
        <p14:creationId xmlns:p14="http://schemas.microsoft.com/office/powerpoint/2010/main" val="3941848850"/>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171312"/>
      </a:dk2>
      <a:lt2>
        <a:srgbClr val="F7F0DF"/>
      </a:lt2>
      <a:accent1>
        <a:srgbClr val="53AE6E"/>
      </a:accent1>
      <a:accent2>
        <a:srgbClr val="326267"/>
      </a:accent2>
      <a:accent3>
        <a:srgbClr val="C5C34A"/>
      </a:accent3>
      <a:accent4>
        <a:srgbClr val="BF6546"/>
      </a:accent4>
      <a:accent5>
        <a:srgbClr val="81B5A8"/>
      </a:accent5>
      <a:accent6>
        <a:srgbClr val="636455"/>
      </a:accent6>
      <a:hlink>
        <a:srgbClr val="81B5A8"/>
      </a:hlink>
      <a:folHlink>
        <a:srgbClr val="936888"/>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A1A3E1F0-B5EF-49C5-810A-B1B32AEDDC80}"/>
    </a:ext>
  </a:extLst>
</a:theme>
</file>

<file path=ppt/theme/theme2.xml><?xml version="1.0" encoding="utf-8"?>
<a:theme xmlns:a="http://schemas.openxmlformats.org/drawingml/2006/main" name="Personnalisé">
  <a:themeElements>
    <a:clrScheme name="Custom 13">
      <a:dk1>
        <a:srgbClr val="000000"/>
      </a:dk1>
      <a:lt1>
        <a:srgbClr val="FDFAF6"/>
      </a:lt1>
      <a:dk2>
        <a:srgbClr val="44546A"/>
      </a:dk2>
      <a:lt2>
        <a:srgbClr val="E7E6E6"/>
      </a:lt2>
      <a:accent1>
        <a:srgbClr val="F5CDCE"/>
      </a:accent1>
      <a:accent2>
        <a:srgbClr val="DE8C8C"/>
      </a:accent2>
      <a:accent3>
        <a:srgbClr val="AAC3E8"/>
      </a:accent3>
      <a:accent4>
        <a:srgbClr val="D2D592"/>
      </a:accent4>
      <a:accent5>
        <a:srgbClr val="CCBE89"/>
      </a:accent5>
      <a:accent6>
        <a:srgbClr val="1F2C8F"/>
      </a:accent6>
      <a:hlink>
        <a:srgbClr val="1F2C8F"/>
      </a:hlink>
      <a:folHlink>
        <a:srgbClr val="AAC3E9"/>
      </a:folHlink>
    </a:clrScheme>
    <a:fontScheme name="Custom 22">
      <a:majorFont>
        <a:latin typeface="Arial Black"/>
        <a:ea typeface=""/>
        <a:cs typeface=""/>
      </a:majorFont>
      <a:minorFont>
        <a:latin typeface="Sabon Next L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72893085_TF78438558_Win32" id="{3A360CBA-99A0-49ED-B63F-2D1627BB2518}" vid="{56FFFEFC-6F1D-4078-81C7-9B5A182BBA3B}"/>
    </a:ext>
  </a:extLst>
</a:theme>
</file>

<file path=docProps/app.xml><?xml version="1.0" encoding="utf-8"?>
<Properties xmlns="http://schemas.openxmlformats.org/officeDocument/2006/extended-properties" xmlns:vt="http://schemas.openxmlformats.org/officeDocument/2006/docPropsVTypes">
  <Template>TM10001106[[fn=Badge]]</Template>
  <TotalTime>1</TotalTime>
  <Words>845</Words>
  <Application>Microsoft Office PowerPoint</Application>
  <PresentationFormat>Grand écran</PresentationFormat>
  <Paragraphs>49</Paragraphs>
  <Slides>8</Slides>
  <Notes>0</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8</vt:i4>
      </vt:variant>
    </vt:vector>
  </HeadingPairs>
  <TitlesOfParts>
    <vt:vector size="19" baseType="lpstr">
      <vt:lpstr>Andalus</vt:lpstr>
      <vt:lpstr>Arial</vt:lpstr>
      <vt:lpstr>Arial Black</vt:lpstr>
      <vt:lpstr>Gill Sans MT</vt:lpstr>
      <vt:lpstr>Impact</vt:lpstr>
      <vt:lpstr>Sabon Next LT</vt:lpstr>
      <vt:lpstr>Sakkal Majalla</vt:lpstr>
      <vt:lpstr>Traditional Arabic</vt:lpstr>
      <vt:lpstr>Wingdings</vt:lpstr>
      <vt:lpstr>Badge</vt:lpstr>
      <vt:lpstr>Personnalisé</vt:lpstr>
      <vt:lpstr>الجمهورية الجزائرية الديمقراطية الشعبية وزارة التعليم العالي والبحث العلمي جـــــــامعة سطــــــيف 1 كلية العلوم الاقتصادية والتجارية وعلوم التسيير</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dell</cp:lastModifiedBy>
  <cp:revision>1</cp:revision>
  <dcterms:created xsi:type="dcterms:W3CDTF">2025-11-08T15:09:16Z</dcterms:created>
  <dcterms:modified xsi:type="dcterms:W3CDTF">2025-11-08T15:10:58Z</dcterms:modified>
</cp:coreProperties>
</file>