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diagrams/quickStyle5.xml" ContentType="application/vnd.openxmlformats-officedocument.drawingml.diagramStyle+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5"/>
  </p:notesMasterIdLst>
  <p:sldIdLst>
    <p:sldId id="320" r:id="rId2"/>
    <p:sldId id="299" r:id="rId3"/>
    <p:sldId id="300" r:id="rId4"/>
    <p:sldId id="314" r:id="rId5"/>
    <p:sldId id="285" r:id="rId6"/>
    <p:sldId id="259" r:id="rId7"/>
    <p:sldId id="260" r:id="rId8"/>
    <p:sldId id="313" r:id="rId9"/>
    <p:sldId id="311" r:id="rId10"/>
    <p:sldId id="312" r:id="rId11"/>
    <p:sldId id="315" r:id="rId12"/>
    <p:sldId id="280" r:id="rId13"/>
    <p:sldId id="279" r:id="rId14"/>
    <p:sldId id="262" r:id="rId15"/>
    <p:sldId id="309" r:id="rId16"/>
    <p:sldId id="310" r:id="rId17"/>
    <p:sldId id="318" r:id="rId18"/>
    <p:sldId id="298" r:id="rId19"/>
    <p:sldId id="271" r:id="rId20"/>
    <p:sldId id="272" r:id="rId21"/>
    <p:sldId id="319" r:id="rId22"/>
    <p:sldId id="293" r:id="rId23"/>
    <p:sldId id="316" r:id="rId24"/>
    <p:sldId id="307" r:id="rId25"/>
    <p:sldId id="275" r:id="rId26"/>
    <p:sldId id="292" r:id="rId27"/>
    <p:sldId id="302" r:id="rId28"/>
    <p:sldId id="303" r:id="rId29"/>
    <p:sldId id="256" r:id="rId30"/>
    <p:sldId id="276" r:id="rId31"/>
    <p:sldId id="277" r:id="rId32"/>
    <p:sldId id="287" r:id="rId33"/>
    <p:sldId id="297"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668"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12.jpeg"/></Relationships>
</file>

<file path=ppt/diagrams/_rels/data3.xml.rels><?xml version="1.0" encoding="UTF-8" standalone="yes"?>
<Relationships xmlns="http://schemas.openxmlformats.org/package/2006/relationships"><Relationship Id="rId1" Type="http://schemas.openxmlformats.org/officeDocument/2006/relationships/image" Target="../media/image13.jpeg"/></Relationships>
</file>

<file path=ppt/diagrams/_rels/data4.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BCA25-786D-4A73-910C-4889F10550D9}" type="doc">
      <dgm:prSet loTypeId="urn:microsoft.com/office/officeart/2005/8/layout/hierarchy1" loCatId="hierarchy" qsTypeId="urn:microsoft.com/office/officeart/2005/8/quickstyle/3d2" qsCatId="3D" csTypeId="urn:microsoft.com/office/officeart/2005/8/colors/colorful4" csCatId="colorful" phldr="1"/>
      <dgm:spPr/>
      <dgm:t>
        <a:bodyPr/>
        <a:lstStyle/>
        <a:p>
          <a:endParaRPr lang="fr-FR"/>
        </a:p>
      </dgm:t>
    </dgm:pt>
    <dgm:pt modelId="{01379753-F1AC-4349-BFE4-50F25DFCCC5C}">
      <dgm:prSet phldrT="[Texte]" custT="1"/>
      <dgm:spPr/>
      <dgm:t>
        <a:bodyPr/>
        <a:lstStyle/>
        <a:p>
          <a:pPr rtl="1"/>
          <a:r>
            <a:rPr lang="ar-DZ" sz="1400" b="1" dirty="0" smtClean="0">
              <a:latin typeface="Traditional Arabic" pitchFamily="18" charset="-78"/>
              <a:cs typeface="Traditional Arabic" pitchFamily="18" charset="-78"/>
            </a:rPr>
            <a:t>أنواع الاتصالات الإدارية</a:t>
          </a:r>
          <a:endParaRPr lang="fr-FR" sz="1400" b="1" dirty="0">
            <a:latin typeface="Traditional Arabic" pitchFamily="18" charset="-78"/>
            <a:cs typeface="Traditional Arabic" pitchFamily="18" charset="-78"/>
          </a:endParaRPr>
        </a:p>
      </dgm:t>
    </dgm:pt>
    <dgm:pt modelId="{C14B394F-F7BB-4322-B5AB-E546FE6B0B2A}" type="parTrans" cxnId="{BC18E808-4FB7-4A73-9419-85E3CF42AD88}">
      <dgm:prSet/>
      <dgm:spPr/>
      <dgm:t>
        <a:bodyPr/>
        <a:lstStyle/>
        <a:p>
          <a:endParaRPr lang="fr-FR" sz="1400" b="1">
            <a:latin typeface="Traditional Arabic" pitchFamily="18" charset="-78"/>
            <a:cs typeface="Traditional Arabic" pitchFamily="18" charset="-78"/>
          </a:endParaRPr>
        </a:p>
      </dgm:t>
    </dgm:pt>
    <dgm:pt modelId="{8A92125D-C61D-447F-9A2F-DFC96B761F35}" type="sibTrans" cxnId="{BC18E808-4FB7-4A73-9419-85E3CF42AD88}">
      <dgm:prSet/>
      <dgm:spPr/>
      <dgm:t>
        <a:bodyPr/>
        <a:lstStyle/>
        <a:p>
          <a:endParaRPr lang="fr-FR" sz="1400" b="1">
            <a:latin typeface="Traditional Arabic" pitchFamily="18" charset="-78"/>
            <a:cs typeface="Traditional Arabic" pitchFamily="18" charset="-78"/>
          </a:endParaRPr>
        </a:p>
      </dgm:t>
    </dgm:pt>
    <dgm:pt modelId="{BF42DBA8-B7E8-45C2-A07A-B5386E74F1F0}">
      <dgm:prSet phldrT="[Texte]" custT="1"/>
      <dgm:spPr/>
      <dgm:t>
        <a:bodyPr/>
        <a:lstStyle/>
        <a:p>
          <a:r>
            <a:rPr lang="ar-DZ" sz="1400" b="1" dirty="0" smtClean="0">
              <a:latin typeface="Traditional Arabic" pitchFamily="18" charset="-78"/>
              <a:cs typeface="Traditional Arabic" pitchFamily="18" charset="-78"/>
            </a:rPr>
            <a:t>حسب طريقة الإرسال</a:t>
          </a:r>
          <a:endParaRPr lang="fr-FR" sz="1400" b="1" dirty="0">
            <a:latin typeface="Traditional Arabic" pitchFamily="18" charset="-78"/>
            <a:cs typeface="Traditional Arabic" pitchFamily="18" charset="-78"/>
          </a:endParaRPr>
        </a:p>
      </dgm:t>
    </dgm:pt>
    <dgm:pt modelId="{543B9FA2-3389-4B3A-B60B-0B941284BBEF}" type="parTrans" cxnId="{74B9461C-87F5-4C81-9BD7-0004DA83B6B8}">
      <dgm:prSet/>
      <dgm:spPr/>
      <dgm:t>
        <a:bodyPr/>
        <a:lstStyle/>
        <a:p>
          <a:endParaRPr lang="fr-FR" sz="1400" b="1">
            <a:latin typeface="Traditional Arabic" pitchFamily="18" charset="-78"/>
            <a:cs typeface="Traditional Arabic" pitchFamily="18" charset="-78"/>
          </a:endParaRPr>
        </a:p>
      </dgm:t>
    </dgm:pt>
    <dgm:pt modelId="{C937B320-1B9F-4065-AE39-91E17212D15E}" type="sibTrans" cxnId="{74B9461C-87F5-4C81-9BD7-0004DA83B6B8}">
      <dgm:prSet/>
      <dgm:spPr/>
      <dgm:t>
        <a:bodyPr/>
        <a:lstStyle/>
        <a:p>
          <a:endParaRPr lang="fr-FR" sz="1400" b="1">
            <a:latin typeface="Traditional Arabic" pitchFamily="18" charset="-78"/>
            <a:cs typeface="Traditional Arabic" pitchFamily="18" charset="-78"/>
          </a:endParaRPr>
        </a:p>
      </dgm:t>
    </dgm:pt>
    <dgm:pt modelId="{E24D5123-EDD1-4A94-943A-6B6C6BB24C1B}">
      <dgm:prSet phldrT="[Texte]" custT="1"/>
      <dgm:spPr/>
      <dgm:t>
        <a:bodyPr vert="vert270"/>
        <a:lstStyle/>
        <a:p>
          <a:pPr rtl="1"/>
          <a:r>
            <a:rPr lang="ar-DZ" sz="1800" b="1" dirty="0" smtClean="0">
              <a:latin typeface="Traditional Arabic" pitchFamily="18" charset="-78"/>
              <a:cs typeface="Traditional Arabic" pitchFamily="18" charset="-78"/>
            </a:rPr>
            <a:t>الاتصالات الشفهية</a:t>
          </a:r>
          <a:endParaRPr lang="fr-FR" sz="1800" b="1" dirty="0">
            <a:latin typeface="Traditional Arabic" pitchFamily="18" charset="-78"/>
            <a:cs typeface="Traditional Arabic" pitchFamily="18" charset="-78"/>
          </a:endParaRPr>
        </a:p>
      </dgm:t>
    </dgm:pt>
    <dgm:pt modelId="{964F0045-796C-4880-BB35-2A45A0EAD998}" type="parTrans" cxnId="{9EE7E197-9FD9-44A0-A4A1-DD9DC3F95EE0}">
      <dgm:prSet/>
      <dgm:spPr/>
      <dgm:t>
        <a:bodyPr/>
        <a:lstStyle/>
        <a:p>
          <a:endParaRPr lang="fr-FR" sz="1400" b="1">
            <a:latin typeface="Traditional Arabic" pitchFamily="18" charset="-78"/>
            <a:cs typeface="Traditional Arabic" pitchFamily="18" charset="-78"/>
          </a:endParaRPr>
        </a:p>
      </dgm:t>
    </dgm:pt>
    <dgm:pt modelId="{25E4868F-D07E-4DB1-A259-92D2F74EFF90}" type="sibTrans" cxnId="{9EE7E197-9FD9-44A0-A4A1-DD9DC3F95EE0}">
      <dgm:prSet/>
      <dgm:spPr/>
      <dgm:t>
        <a:bodyPr/>
        <a:lstStyle/>
        <a:p>
          <a:endParaRPr lang="fr-FR" sz="1400" b="1">
            <a:latin typeface="Traditional Arabic" pitchFamily="18" charset="-78"/>
            <a:cs typeface="Traditional Arabic" pitchFamily="18" charset="-78"/>
          </a:endParaRPr>
        </a:p>
      </dgm:t>
    </dgm:pt>
    <dgm:pt modelId="{15A96E25-3A22-498B-BC8D-EAF8D5329793}">
      <dgm:prSet phldrT="[Texte]" custT="1"/>
      <dgm:spPr/>
      <dgm:t>
        <a:bodyPr vert="vert270"/>
        <a:lstStyle/>
        <a:p>
          <a:r>
            <a:rPr lang="ar-DZ" sz="1800" b="1" dirty="0" smtClean="0">
              <a:latin typeface="Traditional Arabic" pitchFamily="18" charset="-78"/>
              <a:cs typeface="Traditional Arabic" pitchFamily="18" charset="-78"/>
            </a:rPr>
            <a:t>الاتصالات المكتوبة</a:t>
          </a:r>
          <a:endParaRPr lang="fr-FR" sz="1800" b="1" dirty="0">
            <a:latin typeface="Traditional Arabic" pitchFamily="18" charset="-78"/>
            <a:cs typeface="Traditional Arabic" pitchFamily="18" charset="-78"/>
          </a:endParaRPr>
        </a:p>
      </dgm:t>
    </dgm:pt>
    <dgm:pt modelId="{3A9FA636-CECB-4962-B936-30863159F01B}" type="parTrans" cxnId="{076ED046-1D14-495D-AC4A-ADFB60DDFA09}">
      <dgm:prSet/>
      <dgm:spPr/>
      <dgm:t>
        <a:bodyPr/>
        <a:lstStyle/>
        <a:p>
          <a:endParaRPr lang="fr-FR" sz="1400" b="1">
            <a:latin typeface="Traditional Arabic" pitchFamily="18" charset="-78"/>
            <a:cs typeface="Traditional Arabic" pitchFamily="18" charset="-78"/>
          </a:endParaRPr>
        </a:p>
      </dgm:t>
    </dgm:pt>
    <dgm:pt modelId="{517EED5F-8DD6-4453-B64E-D9299C65FB78}" type="sibTrans" cxnId="{076ED046-1D14-495D-AC4A-ADFB60DDFA09}">
      <dgm:prSet/>
      <dgm:spPr/>
      <dgm:t>
        <a:bodyPr/>
        <a:lstStyle/>
        <a:p>
          <a:endParaRPr lang="fr-FR" sz="1400" b="1">
            <a:latin typeface="Traditional Arabic" pitchFamily="18" charset="-78"/>
            <a:cs typeface="Traditional Arabic" pitchFamily="18" charset="-78"/>
          </a:endParaRPr>
        </a:p>
      </dgm:t>
    </dgm:pt>
    <dgm:pt modelId="{63BC32C8-5999-402A-8EF6-58A57676AE11}">
      <dgm:prSet phldrT="[Texte]" custT="1"/>
      <dgm:spPr/>
      <dgm:t>
        <a:bodyPr/>
        <a:lstStyle/>
        <a:p>
          <a:r>
            <a:rPr lang="ar-DZ" sz="1400" b="1" dirty="0" smtClean="0">
              <a:latin typeface="Traditional Arabic" pitchFamily="18" charset="-78"/>
              <a:cs typeface="Traditional Arabic" pitchFamily="18" charset="-78"/>
            </a:rPr>
            <a:t>وفق الهيكل التنظيمي</a:t>
          </a:r>
          <a:endParaRPr lang="fr-FR" sz="1400" b="1" dirty="0">
            <a:latin typeface="Traditional Arabic" pitchFamily="18" charset="-78"/>
            <a:cs typeface="Traditional Arabic" pitchFamily="18" charset="-78"/>
          </a:endParaRPr>
        </a:p>
      </dgm:t>
    </dgm:pt>
    <dgm:pt modelId="{CCD4A487-3F94-45FB-AE47-5269D4FF6CFE}" type="parTrans" cxnId="{B6C7F0F6-6778-475D-8A55-E7853543AA31}">
      <dgm:prSet/>
      <dgm:spPr/>
      <dgm:t>
        <a:bodyPr/>
        <a:lstStyle/>
        <a:p>
          <a:endParaRPr lang="fr-FR" sz="1400" b="1">
            <a:latin typeface="Traditional Arabic" pitchFamily="18" charset="-78"/>
            <a:cs typeface="Traditional Arabic" pitchFamily="18" charset="-78"/>
          </a:endParaRPr>
        </a:p>
      </dgm:t>
    </dgm:pt>
    <dgm:pt modelId="{BDD845F2-4CB7-420D-86E3-8E7EF9E063FB}" type="sibTrans" cxnId="{B6C7F0F6-6778-475D-8A55-E7853543AA31}">
      <dgm:prSet/>
      <dgm:spPr/>
      <dgm:t>
        <a:bodyPr/>
        <a:lstStyle/>
        <a:p>
          <a:endParaRPr lang="fr-FR" sz="1400" b="1">
            <a:latin typeface="Traditional Arabic" pitchFamily="18" charset="-78"/>
            <a:cs typeface="Traditional Arabic" pitchFamily="18" charset="-78"/>
          </a:endParaRPr>
        </a:p>
      </dgm:t>
    </dgm:pt>
    <dgm:pt modelId="{9CC38608-932F-4F51-8DAE-92ABC7BFC3FC}">
      <dgm:prSet phldrT="[Texte]" custT="1"/>
      <dgm:spPr/>
      <dgm:t>
        <a:bodyPr vert="vert270"/>
        <a:lstStyle/>
        <a:p>
          <a:r>
            <a:rPr lang="ar-DZ" sz="1800" b="1" dirty="0" smtClean="0">
              <a:latin typeface="Traditional Arabic" pitchFamily="18" charset="-78"/>
              <a:cs typeface="Traditional Arabic" pitchFamily="18" charset="-78"/>
            </a:rPr>
            <a:t>الاتصالات غير الرسمية </a:t>
          </a:r>
          <a:endParaRPr lang="fr-FR" sz="1800" b="1" dirty="0">
            <a:latin typeface="Traditional Arabic" pitchFamily="18" charset="-78"/>
            <a:cs typeface="Traditional Arabic" pitchFamily="18" charset="-78"/>
          </a:endParaRPr>
        </a:p>
      </dgm:t>
    </dgm:pt>
    <dgm:pt modelId="{6C6AF74C-79EA-4594-8209-2BE9715E02D3}" type="parTrans" cxnId="{3F739D64-3CDF-4A9C-AEE7-663CBE691A08}">
      <dgm:prSet/>
      <dgm:spPr/>
      <dgm:t>
        <a:bodyPr/>
        <a:lstStyle/>
        <a:p>
          <a:endParaRPr lang="fr-FR" sz="1400" b="1">
            <a:latin typeface="Traditional Arabic" pitchFamily="18" charset="-78"/>
            <a:cs typeface="Traditional Arabic" pitchFamily="18" charset="-78"/>
          </a:endParaRPr>
        </a:p>
      </dgm:t>
    </dgm:pt>
    <dgm:pt modelId="{579AA745-7C66-4270-9431-9871DF87EFA9}" type="sibTrans" cxnId="{3F739D64-3CDF-4A9C-AEE7-663CBE691A08}">
      <dgm:prSet/>
      <dgm:spPr/>
      <dgm:t>
        <a:bodyPr/>
        <a:lstStyle/>
        <a:p>
          <a:endParaRPr lang="fr-FR" sz="1400" b="1">
            <a:latin typeface="Traditional Arabic" pitchFamily="18" charset="-78"/>
            <a:cs typeface="Traditional Arabic" pitchFamily="18" charset="-78"/>
          </a:endParaRPr>
        </a:p>
      </dgm:t>
    </dgm:pt>
    <dgm:pt modelId="{91273181-AB97-41DE-BB56-43130CFDD8D4}">
      <dgm:prSet phldrT="[Texte]" custT="1"/>
      <dgm:spPr/>
      <dgm:t>
        <a:bodyPr/>
        <a:lstStyle/>
        <a:p>
          <a:r>
            <a:rPr lang="ar-DZ" sz="1400" b="1" dirty="0" smtClean="0">
              <a:latin typeface="Traditional Arabic" pitchFamily="18" charset="-78"/>
              <a:cs typeface="Traditional Arabic" pitchFamily="18" charset="-78"/>
            </a:rPr>
            <a:t>من حيث درجة التأثير</a:t>
          </a:r>
          <a:endParaRPr lang="fr-FR" sz="1400" b="1" dirty="0">
            <a:latin typeface="Traditional Arabic" pitchFamily="18" charset="-78"/>
            <a:cs typeface="Traditional Arabic" pitchFamily="18" charset="-78"/>
          </a:endParaRPr>
        </a:p>
      </dgm:t>
    </dgm:pt>
    <dgm:pt modelId="{2DBD46D3-CF9D-49FA-84E4-F9548B5EB9CE}" type="parTrans" cxnId="{DA7C4486-1C6B-4D0C-97F2-90A9B1609402}">
      <dgm:prSet/>
      <dgm:spPr/>
      <dgm:t>
        <a:bodyPr/>
        <a:lstStyle/>
        <a:p>
          <a:endParaRPr lang="fr-FR" sz="1400" b="1">
            <a:latin typeface="Traditional Arabic" pitchFamily="18" charset="-78"/>
            <a:cs typeface="Traditional Arabic" pitchFamily="18" charset="-78"/>
          </a:endParaRPr>
        </a:p>
      </dgm:t>
    </dgm:pt>
    <dgm:pt modelId="{9CAA3A3E-3CC0-4C39-83AD-E8F5E182C932}" type="sibTrans" cxnId="{DA7C4486-1C6B-4D0C-97F2-90A9B1609402}">
      <dgm:prSet/>
      <dgm:spPr/>
      <dgm:t>
        <a:bodyPr/>
        <a:lstStyle/>
        <a:p>
          <a:endParaRPr lang="fr-FR" sz="1400" b="1">
            <a:latin typeface="Traditional Arabic" pitchFamily="18" charset="-78"/>
            <a:cs typeface="Traditional Arabic" pitchFamily="18" charset="-78"/>
          </a:endParaRPr>
        </a:p>
      </dgm:t>
    </dgm:pt>
    <dgm:pt modelId="{508ECF37-B70D-4097-9E75-FC2DB56FCC05}">
      <dgm:prSet phldrT="[Texte]" custT="1"/>
      <dgm:spPr/>
      <dgm:t>
        <a:bodyPr vert="vert270"/>
        <a:lstStyle/>
        <a:p>
          <a:r>
            <a:rPr lang="ar-DZ" sz="1800" b="1" dirty="0" smtClean="0">
              <a:latin typeface="Traditional Arabic" pitchFamily="18" charset="-78"/>
              <a:cs typeface="Traditional Arabic" pitchFamily="18" charset="-78"/>
            </a:rPr>
            <a:t>الاتصال </a:t>
          </a:r>
          <a:r>
            <a:rPr lang="ar-DZ" sz="1800" b="1" dirty="0" err="1" smtClean="0">
              <a:latin typeface="Traditional Arabic" pitchFamily="18" charset="-78"/>
              <a:cs typeface="Traditional Arabic" pitchFamily="18" charset="-78"/>
            </a:rPr>
            <a:t>الشخصي-المباشر-</a:t>
          </a:r>
          <a:r>
            <a:rPr lang="ar-DZ" sz="1800" b="1" dirty="0" smtClean="0">
              <a:latin typeface="Traditional Arabic" pitchFamily="18" charset="-78"/>
              <a:cs typeface="Traditional Arabic" pitchFamily="18" charset="-78"/>
            </a:rPr>
            <a:t> </a:t>
          </a:r>
          <a:endParaRPr lang="fr-FR" sz="1800" b="1" dirty="0">
            <a:latin typeface="Traditional Arabic" pitchFamily="18" charset="-78"/>
            <a:cs typeface="Traditional Arabic" pitchFamily="18" charset="-78"/>
          </a:endParaRPr>
        </a:p>
      </dgm:t>
    </dgm:pt>
    <dgm:pt modelId="{A7FC0EA0-BB9E-4599-BCA0-DA8D474C1006}" type="parTrans" cxnId="{0449511F-2852-4BCD-AAA2-06EA71229B94}">
      <dgm:prSet/>
      <dgm:spPr/>
      <dgm:t>
        <a:bodyPr/>
        <a:lstStyle/>
        <a:p>
          <a:endParaRPr lang="fr-FR" sz="1400" b="1">
            <a:latin typeface="Traditional Arabic" pitchFamily="18" charset="-78"/>
            <a:cs typeface="Traditional Arabic" pitchFamily="18" charset="-78"/>
          </a:endParaRPr>
        </a:p>
      </dgm:t>
    </dgm:pt>
    <dgm:pt modelId="{67415EB4-B7C6-44EA-9246-DE67C5E5937E}" type="sibTrans" cxnId="{0449511F-2852-4BCD-AAA2-06EA71229B94}">
      <dgm:prSet/>
      <dgm:spPr/>
      <dgm:t>
        <a:bodyPr/>
        <a:lstStyle/>
        <a:p>
          <a:endParaRPr lang="fr-FR" sz="1400" b="1">
            <a:latin typeface="Traditional Arabic" pitchFamily="18" charset="-78"/>
            <a:cs typeface="Traditional Arabic" pitchFamily="18" charset="-78"/>
          </a:endParaRPr>
        </a:p>
      </dgm:t>
    </dgm:pt>
    <dgm:pt modelId="{A8D0B6EC-DBB2-48B4-BBD9-21015355145F}">
      <dgm:prSet phldrT="[Texte]" custT="1"/>
      <dgm:spPr/>
      <dgm:t>
        <a:bodyPr vert="vert270"/>
        <a:lstStyle/>
        <a:p>
          <a:r>
            <a:rPr lang="ar-DZ" sz="1800" b="1" dirty="0" smtClean="0">
              <a:latin typeface="Traditional Arabic" pitchFamily="18" charset="-78"/>
              <a:cs typeface="Traditional Arabic" pitchFamily="18" charset="-78"/>
            </a:rPr>
            <a:t>الاتصال الجمعي </a:t>
          </a:r>
          <a:endParaRPr lang="fr-FR" sz="1800" b="1" dirty="0">
            <a:latin typeface="Traditional Arabic" pitchFamily="18" charset="-78"/>
            <a:cs typeface="Traditional Arabic" pitchFamily="18" charset="-78"/>
          </a:endParaRPr>
        </a:p>
      </dgm:t>
    </dgm:pt>
    <dgm:pt modelId="{8156854A-DC35-493C-A088-8E12473AF400}" type="parTrans" cxnId="{6C883075-B791-46C3-B7C7-5DB4A4311F30}">
      <dgm:prSet/>
      <dgm:spPr/>
      <dgm:t>
        <a:bodyPr/>
        <a:lstStyle/>
        <a:p>
          <a:endParaRPr lang="fr-FR" sz="1400" b="1">
            <a:latin typeface="Traditional Arabic" pitchFamily="18" charset="-78"/>
            <a:cs typeface="Traditional Arabic" pitchFamily="18" charset="-78"/>
          </a:endParaRPr>
        </a:p>
      </dgm:t>
    </dgm:pt>
    <dgm:pt modelId="{8B89ED10-9221-45A0-834D-850E48FF7D64}" type="sibTrans" cxnId="{6C883075-B791-46C3-B7C7-5DB4A4311F30}">
      <dgm:prSet/>
      <dgm:spPr/>
      <dgm:t>
        <a:bodyPr/>
        <a:lstStyle/>
        <a:p>
          <a:endParaRPr lang="fr-FR" sz="1400" b="1">
            <a:latin typeface="Traditional Arabic" pitchFamily="18" charset="-78"/>
            <a:cs typeface="Traditional Arabic" pitchFamily="18" charset="-78"/>
          </a:endParaRPr>
        </a:p>
      </dgm:t>
    </dgm:pt>
    <dgm:pt modelId="{BE101C3A-AC58-454D-89B8-227E3E9BB724}">
      <dgm:prSet phldrT="[Texte]" custT="1"/>
      <dgm:spPr/>
      <dgm:t>
        <a:bodyPr vert="vert270"/>
        <a:lstStyle/>
        <a:p>
          <a:r>
            <a:rPr lang="ar-DZ" sz="1800" b="1" dirty="0" smtClean="0">
              <a:latin typeface="Traditional Arabic" pitchFamily="18" charset="-78"/>
              <a:cs typeface="Traditional Arabic" pitchFamily="18" charset="-78"/>
            </a:rPr>
            <a:t>الاتصال الجماهيري</a:t>
          </a:r>
          <a:endParaRPr lang="fr-FR" sz="1800" b="1" dirty="0">
            <a:latin typeface="Traditional Arabic" pitchFamily="18" charset="-78"/>
            <a:cs typeface="Traditional Arabic" pitchFamily="18" charset="-78"/>
          </a:endParaRPr>
        </a:p>
      </dgm:t>
    </dgm:pt>
    <dgm:pt modelId="{733DAF3D-1249-4744-A2A5-17B868D7BFA3}" type="parTrans" cxnId="{E0960C01-4F0D-4CB4-A896-F61577B975C4}">
      <dgm:prSet/>
      <dgm:spPr/>
      <dgm:t>
        <a:bodyPr/>
        <a:lstStyle/>
        <a:p>
          <a:endParaRPr lang="fr-FR" sz="1400" b="1">
            <a:latin typeface="Traditional Arabic" pitchFamily="18" charset="-78"/>
            <a:cs typeface="Traditional Arabic" pitchFamily="18" charset="-78"/>
          </a:endParaRPr>
        </a:p>
      </dgm:t>
    </dgm:pt>
    <dgm:pt modelId="{B10224F3-EE20-4B17-ADA8-5A0EEF62300F}" type="sibTrans" cxnId="{E0960C01-4F0D-4CB4-A896-F61577B975C4}">
      <dgm:prSet/>
      <dgm:spPr/>
      <dgm:t>
        <a:bodyPr/>
        <a:lstStyle/>
        <a:p>
          <a:endParaRPr lang="fr-FR" sz="1400" b="1">
            <a:latin typeface="Traditional Arabic" pitchFamily="18" charset="-78"/>
            <a:cs typeface="Traditional Arabic" pitchFamily="18" charset="-78"/>
          </a:endParaRPr>
        </a:p>
      </dgm:t>
    </dgm:pt>
    <dgm:pt modelId="{2FDDCC2E-8CD9-4315-9ED9-42A069EFA03A}">
      <dgm:prSet phldrT="[Texte]" custT="1"/>
      <dgm:spPr/>
      <dgm:t>
        <a:bodyPr/>
        <a:lstStyle/>
        <a:p>
          <a:r>
            <a:rPr lang="ar-DZ" sz="1400" b="1" dirty="0" smtClean="0">
              <a:latin typeface="Traditional Arabic" pitchFamily="18" charset="-78"/>
              <a:cs typeface="Traditional Arabic" pitchFamily="18" charset="-78"/>
            </a:rPr>
            <a:t>حسب الاتجاه</a:t>
          </a:r>
          <a:endParaRPr lang="fr-FR" sz="1400" b="1" dirty="0">
            <a:latin typeface="Traditional Arabic" pitchFamily="18" charset="-78"/>
            <a:cs typeface="Traditional Arabic" pitchFamily="18" charset="-78"/>
          </a:endParaRPr>
        </a:p>
      </dgm:t>
    </dgm:pt>
    <dgm:pt modelId="{6C7B7368-F117-471F-8676-7E4354855A6A}" type="parTrans" cxnId="{6F46DE3A-85B2-4FAC-8A39-C966DBF0833D}">
      <dgm:prSet/>
      <dgm:spPr/>
      <dgm:t>
        <a:bodyPr/>
        <a:lstStyle/>
        <a:p>
          <a:endParaRPr lang="fr-FR" sz="1400" b="1">
            <a:latin typeface="Traditional Arabic" pitchFamily="18" charset="-78"/>
            <a:cs typeface="Traditional Arabic" pitchFamily="18" charset="-78"/>
          </a:endParaRPr>
        </a:p>
      </dgm:t>
    </dgm:pt>
    <dgm:pt modelId="{28DC9FCB-0ABE-4B98-8965-41C7233BBE57}" type="sibTrans" cxnId="{6F46DE3A-85B2-4FAC-8A39-C966DBF0833D}">
      <dgm:prSet/>
      <dgm:spPr/>
      <dgm:t>
        <a:bodyPr/>
        <a:lstStyle/>
        <a:p>
          <a:endParaRPr lang="fr-FR" sz="1400" b="1">
            <a:latin typeface="Traditional Arabic" pitchFamily="18" charset="-78"/>
            <a:cs typeface="Traditional Arabic" pitchFamily="18" charset="-78"/>
          </a:endParaRPr>
        </a:p>
      </dgm:t>
    </dgm:pt>
    <dgm:pt modelId="{2723E41F-93EB-448D-8145-FC6FF4190DB9}">
      <dgm:prSet phldrT="[Texte]" custT="1"/>
      <dgm:spPr/>
      <dgm:t>
        <a:bodyPr vert="vert270"/>
        <a:lstStyle/>
        <a:p>
          <a:r>
            <a:rPr lang="ar-DZ" sz="1800" b="1" dirty="0" smtClean="0">
              <a:latin typeface="Traditional Arabic" pitchFamily="18" charset="-78"/>
              <a:cs typeface="Traditional Arabic" pitchFamily="18" charset="-78"/>
            </a:rPr>
            <a:t>الاّتصالات في اّتجاه واحد </a:t>
          </a:r>
          <a:endParaRPr lang="fr-FR" sz="1800" b="1" dirty="0">
            <a:latin typeface="Traditional Arabic" pitchFamily="18" charset="-78"/>
            <a:cs typeface="Traditional Arabic" pitchFamily="18" charset="-78"/>
          </a:endParaRPr>
        </a:p>
      </dgm:t>
    </dgm:pt>
    <dgm:pt modelId="{41A72144-0EEE-40D5-8DA7-42E0792598E4}" type="parTrans" cxnId="{B3BFF700-5439-43BD-AF28-1C30851CFB4F}">
      <dgm:prSet/>
      <dgm:spPr/>
      <dgm:t>
        <a:bodyPr/>
        <a:lstStyle/>
        <a:p>
          <a:endParaRPr lang="fr-FR" sz="1400" b="1">
            <a:latin typeface="Traditional Arabic" pitchFamily="18" charset="-78"/>
            <a:cs typeface="Traditional Arabic" pitchFamily="18" charset="-78"/>
          </a:endParaRPr>
        </a:p>
      </dgm:t>
    </dgm:pt>
    <dgm:pt modelId="{F71518B3-2907-4E7D-AC16-E880CC0226FC}" type="sibTrans" cxnId="{B3BFF700-5439-43BD-AF28-1C30851CFB4F}">
      <dgm:prSet/>
      <dgm:spPr/>
      <dgm:t>
        <a:bodyPr/>
        <a:lstStyle/>
        <a:p>
          <a:endParaRPr lang="fr-FR" sz="1400" b="1">
            <a:latin typeface="Traditional Arabic" pitchFamily="18" charset="-78"/>
            <a:cs typeface="Traditional Arabic" pitchFamily="18" charset="-78"/>
          </a:endParaRPr>
        </a:p>
      </dgm:t>
    </dgm:pt>
    <dgm:pt modelId="{A0774FD9-10CD-4FD5-98F2-184D8207A7F1}">
      <dgm:prSet phldrT="[Texte]" custT="1"/>
      <dgm:spPr/>
      <dgm:t>
        <a:bodyPr vert="vert270"/>
        <a:lstStyle/>
        <a:p>
          <a:r>
            <a:rPr lang="ar-DZ" sz="1800" b="1" dirty="0" smtClean="0">
              <a:latin typeface="Traditional Arabic" pitchFamily="18" charset="-78"/>
              <a:cs typeface="Traditional Arabic" pitchFamily="18" charset="-78"/>
            </a:rPr>
            <a:t>والاّتصالات في اّتجاهين</a:t>
          </a:r>
          <a:endParaRPr lang="fr-FR" sz="1800" b="1" dirty="0">
            <a:latin typeface="Traditional Arabic" pitchFamily="18" charset="-78"/>
            <a:cs typeface="Traditional Arabic" pitchFamily="18" charset="-78"/>
          </a:endParaRPr>
        </a:p>
      </dgm:t>
    </dgm:pt>
    <dgm:pt modelId="{53D9E0CD-B173-4A0D-B4F0-66AE044B2862}" type="parTrans" cxnId="{DE1980C5-FDFB-44A4-9B09-FC6BEBC256F6}">
      <dgm:prSet/>
      <dgm:spPr/>
      <dgm:t>
        <a:bodyPr/>
        <a:lstStyle/>
        <a:p>
          <a:endParaRPr lang="fr-FR" sz="1400" b="1">
            <a:latin typeface="Traditional Arabic" pitchFamily="18" charset="-78"/>
            <a:cs typeface="Traditional Arabic" pitchFamily="18" charset="-78"/>
          </a:endParaRPr>
        </a:p>
      </dgm:t>
    </dgm:pt>
    <dgm:pt modelId="{6D3E333E-2B42-4628-8873-202E2ED98DC2}" type="sibTrans" cxnId="{DE1980C5-FDFB-44A4-9B09-FC6BEBC256F6}">
      <dgm:prSet/>
      <dgm:spPr/>
      <dgm:t>
        <a:bodyPr/>
        <a:lstStyle/>
        <a:p>
          <a:endParaRPr lang="fr-FR" sz="1400" b="1">
            <a:latin typeface="Traditional Arabic" pitchFamily="18" charset="-78"/>
            <a:cs typeface="Traditional Arabic" pitchFamily="18" charset="-78"/>
          </a:endParaRPr>
        </a:p>
      </dgm:t>
    </dgm:pt>
    <dgm:pt modelId="{08288643-C08E-44AE-A236-B42BFCD620A6}">
      <dgm:prSet phldrT="[Texte]" custT="1"/>
      <dgm:spPr/>
      <dgm:t>
        <a:bodyPr/>
        <a:lstStyle/>
        <a:p>
          <a:r>
            <a:rPr lang="ar-DZ" sz="1400" b="1" dirty="0" smtClean="0">
              <a:latin typeface="Traditional Arabic" pitchFamily="18" charset="-78"/>
              <a:cs typeface="Traditional Arabic" pitchFamily="18" charset="-78"/>
            </a:rPr>
            <a:t>حسب المحيط</a:t>
          </a:r>
          <a:endParaRPr lang="fr-FR" sz="1400" b="1" dirty="0">
            <a:latin typeface="Traditional Arabic" pitchFamily="18" charset="-78"/>
            <a:cs typeface="Traditional Arabic" pitchFamily="18" charset="-78"/>
          </a:endParaRPr>
        </a:p>
      </dgm:t>
    </dgm:pt>
    <dgm:pt modelId="{52997B76-32F3-426B-B8B1-AB0D49A213E4}" type="parTrans" cxnId="{9DC7AF02-1E0A-4E2C-B7CD-248A7ECF9647}">
      <dgm:prSet/>
      <dgm:spPr/>
      <dgm:t>
        <a:bodyPr/>
        <a:lstStyle/>
        <a:p>
          <a:endParaRPr lang="fr-FR" sz="1400" b="1">
            <a:latin typeface="Traditional Arabic" pitchFamily="18" charset="-78"/>
            <a:cs typeface="Traditional Arabic" pitchFamily="18" charset="-78"/>
          </a:endParaRPr>
        </a:p>
      </dgm:t>
    </dgm:pt>
    <dgm:pt modelId="{2CA013CB-11AA-4287-A77E-EDF02C795ED1}" type="sibTrans" cxnId="{9DC7AF02-1E0A-4E2C-B7CD-248A7ECF9647}">
      <dgm:prSet/>
      <dgm:spPr/>
      <dgm:t>
        <a:bodyPr/>
        <a:lstStyle/>
        <a:p>
          <a:endParaRPr lang="fr-FR" sz="1400" b="1">
            <a:latin typeface="Traditional Arabic" pitchFamily="18" charset="-78"/>
            <a:cs typeface="Traditional Arabic" pitchFamily="18" charset="-78"/>
          </a:endParaRPr>
        </a:p>
      </dgm:t>
    </dgm:pt>
    <dgm:pt modelId="{78042E5B-B761-42FA-810A-2A90813F33E6}">
      <dgm:prSet phldrT="[Texte]" custT="1"/>
      <dgm:spPr/>
      <dgm:t>
        <a:bodyPr vert="vert270"/>
        <a:lstStyle/>
        <a:p>
          <a:r>
            <a:rPr lang="ar-DZ" sz="1800" b="1" dirty="0" smtClean="0">
              <a:latin typeface="Traditional Arabic" pitchFamily="18" charset="-78"/>
              <a:cs typeface="Traditional Arabic" pitchFamily="18" charset="-78"/>
            </a:rPr>
            <a:t>الاتصال الداخلي</a:t>
          </a:r>
          <a:endParaRPr lang="fr-FR" sz="1800" b="1" dirty="0">
            <a:latin typeface="Traditional Arabic" pitchFamily="18" charset="-78"/>
            <a:cs typeface="Traditional Arabic" pitchFamily="18" charset="-78"/>
          </a:endParaRPr>
        </a:p>
      </dgm:t>
    </dgm:pt>
    <dgm:pt modelId="{526556A6-1B2C-4EEF-93D1-2F35222983D0}" type="parTrans" cxnId="{98A94B46-35E0-4E3F-8F9A-139F23F20CD7}">
      <dgm:prSet/>
      <dgm:spPr/>
      <dgm:t>
        <a:bodyPr/>
        <a:lstStyle/>
        <a:p>
          <a:endParaRPr lang="fr-FR" sz="1400" b="1">
            <a:latin typeface="Traditional Arabic" pitchFamily="18" charset="-78"/>
            <a:cs typeface="Traditional Arabic" pitchFamily="18" charset="-78"/>
          </a:endParaRPr>
        </a:p>
      </dgm:t>
    </dgm:pt>
    <dgm:pt modelId="{B039C78C-8A1C-4EAE-83CF-164762089470}" type="sibTrans" cxnId="{98A94B46-35E0-4E3F-8F9A-139F23F20CD7}">
      <dgm:prSet/>
      <dgm:spPr/>
      <dgm:t>
        <a:bodyPr/>
        <a:lstStyle/>
        <a:p>
          <a:endParaRPr lang="fr-FR" sz="1400" b="1">
            <a:latin typeface="Traditional Arabic" pitchFamily="18" charset="-78"/>
            <a:cs typeface="Traditional Arabic" pitchFamily="18" charset="-78"/>
          </a:endParaRPr>
        </a:p>
      </dgm:t>
    </dgm:pt>
    <dgm:pt modelId="{558153D7-F3AB-423A-804F-A9512E4358FE}">
      <dgm:prSet phldrT="[Texte]" custT="1"/>
      <dgm:spPr/>
      <dgm:t>
        <a:bodyPr vert="vert270"/>
        <a:lstStyle/>
        <a:p>
          <a:r>
            <a:rPr lang="ar-DZ" sz="1800" b="1" dirty="0" smtClean="0">
              <a:latin typeface="Traditional Arabic" pitchFamily="18" charset="-78"/>
              <a:cs typeface="Traditional Arabic" pitchFamily="18" charset="-78"/>
            </a:rPr>
            <a:t>الاتصال الخارجي</a:t>
          </a:r>
          <a:endParaRPr lang="fr-FR" sz="1800" b="1" dirty="0">
            <a:latin typeface="Traditional Arabic" pitchFamily="18" charset="-78"/>
            <a:cs typeface="Traditional Arabic" pitchFamily="18" charset="-78"/>
          </a:endParaRPr>
        </a:p>
      </dgm:t>
    </dgm:pt>
    <dgm:pt modelId="{9C8B6EE7-B670-4639-9C75-4E208C16BC0F}" type="parTrans" cxnId="{4B1C0A78-A0CD-480B-BBEF-C7180AD21E91}">
      <dgm:prSet/>
      <dgm:spPr/>
      <dgm:t>
        <a:bodyPr/>
        <a:lstStyle/>
        <a:p>
          <a:endParaRPr lang="fr-FR" sz="1400" b="1">
            <a:latin typeface="Traditional Arabic" pitchFamily="18" charset="-78"/>
            <a:cs typeface="Traditional Arabic" pitchFamily="18" charset="-78"/>
          </a:endParaRPr>
        </a:p>
      </dgm:t>
    </dgm:pt>
    <dgm:pt modelId="{D950FE0E-EF2C-4B97-8A71-84D592931254}" type="sibTrans" cxnId="{4B1C0A78-A0CD-480B-BBEF-C7180AD21E91}">
      <dgm:prSet/>
      <dgm:spPr/>
      <dgm:t>
        <a:bodyPr/>
        <a:lstStyle/>
        <a:p>
          <a:endParaRPr lang="fr-FR" sz="1400" b="1">
            <a:latin typeface="Traditional Arabic" pitchFamily="18" charset="-78"/>
            <a:cs typeface="Traditional Arabic" pitchFamily="18" charset="-78"/>
          </a:endParaRPr>
        </a:p>
      </dgm:t>
    </dgm:pt>
    <dgm:pt modelId="{0E4C9B8E-1FFF-4617-B252-E08C6D489AF8}">
      <dgm:prSet phldrT="[Texte]" custT="1"/>
      <dgm:spPr/>
      <dgm:t>
        <a:bodyPr vert="vert270"/>
        <a:lstStyle/>
        <a:p>
          <a:pPr rtl="1"/>
          <a:r>
            <a:rPr lang="ar-DZ" sz="1800" b="1" dirty="0" smtClean="0">
              <a:latin typeface="Traditional Arabic" pitchFamily="18" charset="-78"/>
              <a:cs typeface="Traditional Arabic" pitchFamily="18" charset="-78"/>
            </a:rPr>
            <a:t>الاتصالات الرسمية</a:t>
          </a:r>
          <a:endParaRPr lang="fr-FR" sz="1800" b="1" dirty="0">
            <a:latin typeface="Traditional Arabic" pitchFamily="18" charset="-78"/>
            <a:cs typeface="Traditional Arabic" pitchFamily="18" charset="-78"/>
          </a:endParaRPr>
        </a:p>
      </dgm:t>
    </dgm:pt>
    <dgm:pt modelId="{058A2C0B-297E-40A0-A97F-16F37F4219FF}" type="parTrans" cxnId="{19D341F2-F739-4CB3-8A13-3CBDCE3223F6}">
      <dgm:prSet/>
      <dgm:spPr/>
      <dgm:t>
        <a:bodyPr/>
        <a:lstStyle/>
        <a:p>
          <a:endParaRPr lang="fr-FR" sz="1400" b="1">
            <a:latin typeface="Traditional Arabic" pitchFamily="18" charset="-78"/>
            <a:cs typeface="Traditional Arabic" pitchFamily="18" charset="-78"/>
          </a:endParaRPr>
        </a:p>
      </dgm:t>
    </dgm:pt>
    <dgm:pt modelId="{B5475DDA-24D5-465A-8548-86A794B78019}" type="sibTrans" cxnId="{19D341F2-F739-4CB3-8A13-3CBDCE3223F6}">
      <dgm:prSet/>
      <dgm:spPr/>
      <dgm:t>
        <a:bodyPr/>
        <a:lstStyle/>
        <a:p>
          <a:endParaRPr lang="fr-FR" sz="1400" b="1">
            <a:latin typeface="Traditional Arabic" pitchFamily="18" charset="-78"/>
            <a:cs typeface="Traditional Arabic" pitchFamily="18" charset="-78"/>
          </a:endParaRPr>
        </a:p>
      </dgm:t>
    </dgm:pt>
    <dgm:pt modelId="{23C8566E-4E57-4AB4-BF04-F00C49A2AEDE}">
      <dgm:prSet phldrT="[Texte]" custT="1"/>
      <dgm:spPr/>
      <dgm:t>
        <a:bodyPr vert="vert270"/>
        <a:lstStyle/>
        <a:p>
          <a:pPr rtl="1"/>
          <a:r>
            <a:rPr lang="ar-DZ" sz="1800" b="1" dirty="0" smtClean="0">
              <a:latin typeface="Traditional Arabic" pitchFamily="18" charset="-78"/>
              <a:cs typeface="Traditional Arabic" pitchFamily="18" charset="-78"/>
            </a:rPr>
            <a:t>الاتصالات الصاعدة</a:t>
          </a:r>
          <a:endParaRPr lang="fr-FR" sz="1800" b="1" dirty="0">
            <a:latin typeface="Traditional Arabic" pitchFamily="18" charset="-78"/>
            <a:cs typeface="Traditional Arabic" pitchFamily="18" charset="-78"/>
          </a:endParaRPr>
        </a:p>
      </dgm:t>
    </dgm:pt>
    <dgm:pt modelId="{BFA20B00-329E-4406-95CC-C25F843195F2}" type="parTrans" cxnId="{808F5454-0FC4-49D1-91E0-C6A01708693D}">
      <dgm:prSet/>
      <dgm:spPr/>
      <dgm:t>
        <a:bodyPr/>
        <a:lstStyle/>
        <a:p>
          <a:endParaRPr lang="fr-FR" sz="1400" b="1">
            <a:latin typeface="Traditional Arabic" pitchFamily="18" charset="-78"/>
            <a:cs typeface="Traditional Arabic" pitchFamily="18" charset="-78"/>
          </a:endParaRPr>
        </a:p>
      </dgm:t>
    </dgm:pt>
    <dgm:pt modelId="{0E3C8AB2-B13E-4FA4-B028-8D347B376F34}" type="sibTrans" cxnId="{808F5454-0FC4-49D1-91E0-C6A01708693D}">
      <dgm:prSet/>
      <dgm:spPr/>
      <dgm:t>
        <a:bodyPr/>
        <a:lstStyle/>
        <a:p>
          <a:endParaRPr lang="fr-FR" sz="1400" b="1">
            <a:latin typeface="Traditional Arabic" pitchFamily="18" charset="-78"/>
            <a:cs typeface="Traditional Arabic" pitchFamily="18" charset="-78"/>
          </a:endParaRPr>
        </a:p>
      </dgm:t>
    </dgm:pt>
    <dgm:pt modelId="{B972F4E5-C01C-49DE-8DF1-875FB218D5F2}">
      <dgm:prSet phldrT="[Texte]" custT="1"/>
      <dgm:spPr/>
      <dgm:t>
        <a:bodyPr vert="vert270"/>
        <a:lstStyle/>
        <a:p>
          <a:pPr rtl="1"/>
          <a:r>
            <a:rPr lang="ar-DZ" sz="1800" b="1" dirty="0" smtClean="0">
              <a:latin typeface="Traditional Arabic" pitchFamily="18" charset="-78"/>
              <a:cs typeface="Traditional Arabic" pitchFamily="18" charset="-78"/>
            </a:rPr>
            <a:t>الاتصالات الهابطة</a:t>
          </a:r>
          <a:endParaRPr lang="fr-FR" sz="1800" b="1" dirty="0">
            <a:latin typeface="Traditional Arabic" pitchFamily="18" charset="-78"/>
            <a:cs typeface="Traditional Arabic" pitchFamily="18" charset="-78"/>
          </a:endParaRPr>
        </a:p>
      </dgm:t>
    </dgm:pt>
    <dgm:pt modelId="{0756BA58-34C6-44CB-A0F2-3CE7E37C4F50}" type="parTrans" cxnId="{C7E9A124-3C3F-43F1-969B-7D69D23FA93B}">
      <dgm:prSet/>
      <dgm:spPr/>
      <dgm:t>
        <a:bodyPr/>
        <a:lstStyle/>
        <a:p>
          <a:endParaRPr lang="fr-FR" sz="1400" b="1">
            <a:latin typeface="Traditional Arabic" pitchFamily="18" charset="-78"/>
            <a:cs typeface="Traditional Arabic" pitchFamily="18" charset="-78"/>
          </a:endParaRPr>
        </a:p>
      </dgm:t>
    </dgm:pt>
    <dgm:pt modelId="{7E347825-6F4E-4A67-92CE-A185BEDF56EC}" type="sibTrans" cxnId="{C7E9A124-3C3F-43F1-969B-7D69D23FA93B}">
      <dgm:prSet/>
      <dgm:spPr/>
      <dgm:t>
        <a:bodyPr/>
        <a:lstStyle/>
        <a:p>
          <a:endParaRPr lang="fr-FR" sz="1400" b="1">
            <a:latin typeface="Traditional Arabic" pitchFamily="18" charset="-78"/>
            <a:cs typeface="Traditional Arabic" pitchFamily="18" charset="-78"/>
          </a:endParaRPr>
        </a:p>
      </dgm:t>
    </dgm:pt>
    <dgm:pt modelId="{786D7233-BF79-470E-83A0-ABA6400D81D4}">
      <dgm:prSet phldrT="[Texte]" custT="1"/>
      <dgm:spPr/>
      <dgm:t>
        <a:bodyPr vert="vert270"/>
        <a:lstStyle/>
        <a:p>
          <a:pPr rtl="1"/>
          <a:r>
            <a:rPr lang="ar-DZ" sz="1800" b="1" dirty="0" smtClean="0">
              <a:latin typeface="Traditional Arabic" pitchFamily="18" charset="-78"/>
              <a:cs typeface="Traditional Arabic" pitchFamily="18" charset="-78"/>
            </a:rPr>
            <a:t>الاتصالات الأفقية</a:t>
          </a:r>
          <a:endParaRPr lang="fr-FR" sz="1800" b="1" dirty="0">
            <a:latin typeface="Traditional Arabic" pitchFamily="18" charset="-78"/>
            <a:cs typeface="Traditional Arabic" pitchFamily="18" charset="-78"/>
          </a:endParaRPr>
        </a:p>
      </dgm:t>
    </dgm:pt>
    <dgm:pt modelId="{29D37751-C58C-4D31-8661-03D08533A312}" type="parTrans" cxnId="{F47EE58F-17C2-4684-8E7B-C2252C3EB799}">
      <dgm:prSet/>
      <dgm:spPr/>
      <dgm:t>
        <a:bodyPr/>
        <a:lstStyle/>
        <a:p>
          <a:endParaRPr lang="fr-FR" sz="1400" b="1">
            <a:latin typeface="Traditional Arabic" pitchFamily="18" charset="-78"/>
            <a:cs typeface="Traditional Arabic" pitchFamily="18" charset="-78"/>
          </a:endParaRPr>
        </a:p>
      </dgm:t>
    </dgm:pt>
    <dgm:pt modelId="{903ADD30-1E22-4679-9410-B838E70BDA95}" type="sibTrans" cxnId="{F47EE58F-17C2-4684-8E7B-C2252C3EB799}">
      <dgm:prSet/>
      <dgm:spPr/>
      <dgm:t>
        <a:bodyPr/>
        <a:lstStyle/>
        <a:p>
          <a:endParaRPr lang="fr-FR" sz="1400" b="1">
            <a:latin typeface="Traditional Arabic" pitchFamily="18" charset="-78"/>
            <a:cs typeface="Traditional Arabic" pitchFamily="18" charset="-78"/>
          </a:endParaRPr>
        </a:p>
      </dgm:t>
    </dgm:pt>
    <dgm:pt modelId="{5B704976-A92F-4116-854C-99526CCFA5D0}" type="pres">
      <dgm:prSet presAssocID="{064BCA25-786D-4A73-910C-4889F10550D9}" presName="hierChild1" presStyleCnt="0">
        <dgm:presLayoutVars>
          <dgm:chPref val="1"/>
          <dgm:dir/>
          <dgm:animOne val="branch"/>
          <dgm:animLvl val="lvl"/>
          <dgm:resizeHandles/>
        </dgm:presLayoutVars>
      </dgm:prSet>
      <dgm:spPr/>
      <dgm:t>
        <a:bodyPr/>
        <a:lstStyle/>
        <a:p>
          <a:endParaRPr lang="fr-FR"/>
        </a:p>
      </dgm:t>
    </dgm:pt>
    <dgm:pt modelId="{74A37B22-C84A-418B-96D8-1B8C0031FE77}" type="pres">
      <dgm:prSet presAssocID="{01379753-F1AC-4349-BFE4-50F25DFCCC5C}" presName="hierRoot1" presStyleCnt="0"/>
      <dgm:spPr/>
    </dgm:pt>
    <dgm:pt modelId="{CE27A1BF-407C-4D41-BDD6-C38A88987069}" type="pres">
      <dgm:prSet presAssocID="{01379753-F1AC-4349-BFE4-50F25DFCCC5C}" presName="composite" presStyleCnt="0"/>
      <dgm:spPr/>
    </dgm:pt>
    <dgm:pt modelId="{DED90626-1C47-4E56-B8F6-6A944B376055}" type="pres">
      <dgm:prSet presAssocID="{01379753-F1AC-4349-BFE4-50F25DFCCC5C}" presName="background" presStyleLbl="node0" presStyleIdx="0" presStyleCnt="1"/>
      <dgm:spPr/>
    </dgm:pt>
    <dgm:pt modelId="{9A662D67-33CA-4309-8C7A-F960D187A8B6}" type="pres">
      <dgm:prSet presAssocID="{01379753-F1AC-4349-BFE4-50F25DFCCC5C}" presName="text" presStyleLbl="fgAcc0" presStyleIdx="0" presStyleCnt="1" custScaleX="288306" custScaleY="87589">
        <dgm:presLayoutVars>
          <dgm:chPref val="3"/>
        </dgm:presLayoutVars>
      </dgm:prSet>
      <dgm:spPr/>
      <dgm:t>
        <a:bodyPr/>
        <a:lstStyle/>
        <a:p>
          <a:endParaRPr lang="fr-FR"/>
        </a:p>
      </dgm:t>
    </dgm:pt>
    <dgm:pt modelId="{8AD6EB4A-4D0E-4EFB-89FB-C6B7F7215862}" type="pres">
      <dgm:prSet presAssocID="{01379753-F1AC-4349-BFE4-50F25DFCCC5C}" presName="hierChild2" presStyleCnt="0"/>
      <dgm:spPr/>
    </dgm:pt>
    <dgm:pt modelId="{426D361C-432F-4792-BBB2-08ADF88487AA}" type="pres">
      <dgm:prSet presAssocID="{543B9FA2-3389-4B3A-B60B-0B941284BBEF}" presName="Name10" presStyleLbl="parChTrans1D2" presStyleIdx="0" presStyleCnt="5"/>
      <dgm:spPr/>
      <dgm:t>
        <a:bodyPr/>
        <a:lstStyle/>
        <a:p>
          <a:endParaRPr lang="fr-FR"/>
        </a:p>
      </dgm:t>
    </dgm:pt>
    <dgm:pt modelId="{9EB81B13-78B0-447C-BCA8-093C10FC98B3}" type="pres">
      <dgm:prSet presAssocID="{BF42DBA8-B7E8-45C2-A07A-B5386E74F1F0}" presName="hierRoot2" presStyleCnt="0"/>
      <dgm:spPr/>
    </dgm:pt>
    <dgm:pt modelId="{5C0A68CB-D39D-487D-815F-69AED11BD25F}" type="pres">
      <dgm:prSet presAssocID="{BF42DBA8-B7E8-45C2-A07A-B5386E74F1F0}" presName="composite2" presStyleCnt="0"/>
      <dgm:spPr/>
    </dgm:pt>
    <dgm:pt modelId="{EDD19C28-73F7-455B-B1E9-AC27A1BD7E3E}" type="pres">
      <dgm:prSet presAssocID="{BF42DBA8-B7E8-45C2-A07A-B5386E74F1F0}" presName="background2" presStyleLbl="node2" presStyleIdx="0" presStyleCnt="5"/>
      <dgm:spPr/>
    </dgm:pt>
    <dgm:pt modelId="{54425161-0745-4FAA-B424-24F7BF55110F}" type="pres">
      <dgm:prSet presAssocID="{BF42DBA8-B7E8-45C2-A07A-B5386E74F1F0}" presName="text2" presStyleLbl="fgAcc2" presStyleIdx="0" presStyleCnt="5" custScaleX="253753" custScaleY="78472">
        <dgm:presLayoutVars>
          <dgm:chPref val="3"/>
        </dgm:presLayoutVars>
      </dgm:prSet>
      <dgm:spPr/>
      <dgm:t>
        <a:bodyPr/>
        <a:lstStyle/>
        <a:p>
          <a:endParaRPr lang="fr-FR"/>
        </a:p>
      </dgm:t>
    </dgm:pt>
    <dgm:pt modelId="{2CF8FEBC-14C4-49E8-9B5D-7EFB206EE679}" type="pres">
      <dgm:prSet presAssocID="{BF42DBA8-B7E8-45C2-A07A-B5386E74F1F0}" presName="hierChild3" presStyleCnt="0"/>
      <dgm:spPr/>
    </dgm:pt>
    <dgm:pt modelId="{47D61319-0034-4B7E-BC31-3588F701FA80}" type="pres">
      <dgm:prSet presAssocID="{964F0045-796C-4880-BB35-2A45A0EAD998}" presName="Name17" presStyleLbl="parChTrans1D3" presStyleIdx="0" presStyleCnt="11"/>
      <dgm:spPr/>
      <dgm:t>
        <a:bodyPr/>
        <a:lstStyle/>
        <a:p>
          <a:endParaRPr lang="fr-FR"/>
        </a:p>
      </dgm:t>
    </dgm:pt>
    <dgm:pt modelId="{92CD3A87-6485-40E7-97BC-5559F0008347}" type="pres">
      <dgm:prSet presAssocID="{E24D5123-EDD1-4A94-943A-6B6C6BB24C1B}" presName="hierRoot3" presStyleCnt="0"/>
      <dgm:spPr/>
    </dgm:pt>
    <dgm:pt modelId="{33959FD3-8325-43EA-B84F-FCF246A97803}" type="pres">
      <dgm:prSet presAssocID="{E24D5123-EDD1-4A94-943A-6B6C6BB24C1B}" presName="composite3" presStyleCnt="0"/>
      <dgm:spPr/>
    </dgm:pt>
    <dgm:pt modelId="{1E32B9CE-63B3-47C7-B8AE-FCDBB84571C3}" type="pres">
      <dgm:prSet presAssocID="{E24D5123-EDD1-4A94-943A-6B6C6BB24C1B}" presName="background3" presStyleLbl="node3" presStyleIdx="0" presStyleCnt="11"/>
      <dgm:spPr/>
    </dgm:pt>
    <dgm:pt modelId="{37AC3C18-6F3A-4229-A8B1-1AED2CAC65BB}" type="pres">
      <dgm:prSet presAssocID="{E24D5123-EDD1-4A94-943A-6B6C6BB24C1B}" presName="text3" presStyleLbl="fgAcc3" presStyleIdx="0" presStyleCnt="11" custScaleY="340177">
        <dgm:presLayoutVars>
          <dgm:chPref val="3"/>
        </dgm:presLayoutVars>
      </dgm:prSet>
      <dgm:spPr/>
      <dgm:t>
        <a:bodyPr/>
        <a:lstStyle/>
        <a:p>
          <a:endParaRPr lang="fr-FR"/>
        </a:p>
      </dgm:t>
    </dgm:pt>
    <dgm:pt modelId="{71CC34FF-CB29-40C2-9388-CE823133F2A4}" type="pres">
      <dgm:prSet presAssocID="{E24D5123-EDD1-4A94-943A-6B6C6BB24C1B}" presName="hierChild4" presStyleCnt="0"/>
      <dgm:spPr/>
    </dgm:pt>
    <dgm:pt modelId="{0E5D893C-3F41-45F7-9997-01D7039056F8}" type="pres">
      <dgm:prSet presAssocID="{3A9FA636-CECB-4962-B936-30863159F01B}" presName="Name17" presStyleLbl="parChTrans1D3" presStyleIdx="1" presStyleCnt="11"/>
      <dgm:spPr/>
      <dgm:t>
        <a:bodyPr/>
        <a:lstStyle/>
        <a:p>
          <a:endParaRPr lang="fr-FR"/>
        </a:p>
      </dgm:t>
    </dgm:pt>
    <dgm:pt modelId="{64A65F24-6E6F-421D-94FA-E02B7B5A238C}" type="pres">
      <dgm:prSet presAssocID="{15A96E25-3A22-498B-BC8D-EAF8D5329793}" presName="hierRoot3" presStyleCnt="0"/>
      <dgm:spPr/>
    </dgm:pt>
    <dgm:pt modelId="{D544C519-55D0-4DE2-8079-B59AC4FC7A7B}" type="pres">
      <dgm:prSet presAssocID="{15A96E25-3A22-498B-BC8D-EAF8D5329793}" presName="composite3" presStyleCnt="0"/>
      <dgm:spPr/>
    </dgm:pt>
    <dgm:pt modelId="{AA93B17F-9ED9-42D1-8864-A6EFC3A80CBC}" type="pres">
      <dgm:prSet presAssocID="{15A96E25-3A22-498B-BC8D-EAF8D5329793}" presName="background3" presStyleLbl="node3" presStyleIdx="1" presStyleCnt="11"/>
      <dgm:spPr/>
    </dgm:pt>
    <dgm:pt modelId="{0EC80EA8-791E-4351-BD8F-231E760960BE}" type="pres">
      <dgm:prSet presAssocID="{15A96E25-3A22-498B-BC8D-EAF8D5329793}" presName="text3" presStyleLbl="fgAcc3" presStyleIdx="1" presStyleCnt="11" custScaleY="340177">
        <dgm:presLayoutVars>
          <dgm:chPref val="3"/>
        </dgm:presLayoutVars>
      </dgm:prSet>
      <dgm:spPr/>
      <dgm:t>
        <a:bodyPr/>
        <a:lstStyle/>
        <a:p>
          <a:endParaRPr lang="fr-FR"/>
        </a:p>
      </dgm:t>
    </dgm:pt>
    <dgm:pt modelId="{417AD080-2CC4-4103-8EA8-1763C360F70B}" type="pres">
      <dgm:prSet presAssocID="{15A96E25-3A22-498B-BC8D-EAF8D5329793}" presName="hierChild4" presStyleCnt="0"/>
      <dgm:spPr/>
    </dgm:pt>
    <dgm:pt modelId="{B60A80E4-F89C-431E-96F2-B2F7DDC6054A}" type="pres">
      <dgm:prSet presAssocID="{CCD4A487-3F94-45FB-AE47-5269D4FF6CFE}" presName="Name10" presStyleLbl="parChTrans1D2" presStyleIdx="1" presStyleCnt="5"/>
      <dgm:spPr/>
      <dgm:t>
        <a:bodyPr/>
        <a:lstStyle/>
        <a:p>
          <a:endParaRPr lang="fr-FR"/>
        </a:p>
      </dgm:t>
    </dgm:pt>
    <dgm:pt modelId="{1FAE2FD4-5B3F-411F-B979-B9B53B0DCD76}" type="pres">
      <dgm:prSet presAssocID="{63BC32C8-5999-402A-8EF6-58A57676AE11}" presName="hierRoot2" presStyleCnt="0"/>
      <dgm:spPr/>
    </dgm:pt>
    <dgm:pt modelId="{1F834DC1-B20D-4BFB-83AA-598664925D01}" type="pres">
      <dgm:prSet presAssocID="{63BC32C8-5999-402A-8EF6-58A57676AE11}" presName="composite2" presStyleCnt="0"/>
      <dgm:spPr/>
    </dgm:pt>
    <dgm:pt modelId="{0F874711-C00F-4025-AFDC-348566D8A4D7}" type="pres">
      <dgm:prSet presAssocID="{63BC32C8-5999-402A-8EF6-58A57676AE11}" presName="background2" presStyleLbl="node2" presStyleIdx="1" presStyleCnt="5"/>
      <dgm:spPr/>
    </dgm:pt>
    <dgm:pt modelId="{BACB3D6B-F95C-484D-8CF1-7F9FB3A1C261}" type="pres">
      <dgm:prSet presAssocID="{63BC32C8-5999-402A-8EF6-58A57676AE11}" presName="text2" presStyleLbl="fgAcc2" presStyleIdx="1" presStyleCnt="5" custScaleX="222369" custScaleY="86767" custLinFactNeighborX="30345" custLinFactNeighborY="-1892">
        <dgm:presLayoutVars>
          <dgm:chPref val="3"/>
        </dgm:presLayoutVars>
      </dgm:prSet>
      <dgm:spPr/>
      <dgm:t>
        <a:bodyPr/>
        <a:lstStyle/>
        <a:p>
          <a:endParaRPr lang="fr-FR"/>
        </a:p>
      </dgm:t>
    </dgm:pt>
    <dgm:pt modelId="{226BB181-294F-46E7-B244-96D6A32192FA}" type="pres">
      <dgm:prSet presAssocID="{63BC32C8-5999-402A-8EF6-58A57676AE11}" presName="hierChild3" presStyleCnt="0"/>
      <dgm:spPr/>
    </dgm:pt>
    <dgm:pt modelId="{B6130932-0DCE-45E4-A229-532800E1529B}" type="pres">
      <dgm:prSet presAssocID="{058A2C0B-297E-40A0-A97F-16F37F4219FF}" presName="Name17" presStyleLbl="parChTrans1D3" presStyleIdx="2" presStyleCnt="11"/>
      <dgm:spPr/>
      <dgm:t>
        <a:bodyPr/>
        <a:lstStyle/>
        <a:p>
          <a:endParaRPr lang="fr-FR"/>
        </a:p>
      </dgm:t>
    </dgm:pt>
    <dgm:pt modelId="{5DD1970B-B840-46B5-8BA1-9351ED6C1A05}" type="pres">
      <dgm:prSet presAssocID="{0E4C9B8E-1FFF-4617-B252-E08C6D489AF8}" presName="hierRoot3" presStyleCnt="0"/>
      <dgm:spPr/>
    </dgm:pt>
    <dgm:pt modelId="{0E05E81D-0586-4A9E-A1E6-21C15421557C}" type="pres">
      <dgm:prSet presAssocID="{0E4C9B8E-1FFF-4617-B252-E08C6D489AF8}" presName="composite3" presStyleCnt="0"/>
      <dgm:spPr/>
    </dgm:pt>
    <dgm:pt modelId="{285F3F26-6F25-4B15-8AE4-16BF6093B35B}" type="pres">
      <dgm:prSet presAssocID="{0E4C9B8E-1FFF-4617-B252-E08C6D489AF8}" presName="background3" presStyleLbl="node3" presStyleIdx="2" presStyleCnt="11"/>
      <dgm:spPr/>
    </dgm:pt>
    <dgm:pt modelId="{79116585-B808-46B0-9F8F-B348C7EF7ED0}" type="pres">
      <dgm:prSet presAssocID="{0E4C9B8E-1FFF-4617-B252-E08C6D489AF8}" presName="text3" presStyleLbl="fgAcc3" presStyleIdx="2" presStyleCnt="11" custScaleY="340177">
        <dgm:presLayoutVars>
          <dgm:chPref val="3"/>
        </dgm:presLayoutVars>
      </dgm:prSet>
      <dgm:spPr/>
      <dgm:t>
        <a:bodyPr/>
        <a:lstStyle/>
        <a:p>
          <a:endParaRPr lang="fr-FR"/>
        </a:p>
      </dgm:t>
    </dgm:pt>
    <dgm:pt modelId="{D08B5352-90E9-49E1-AEC2-02F0AA762E91}" type="pres">
      <dgm:prSet presAssocID="{0E4C9B8E-1FFF-4617-B252-E08C6D489AF8}" presName="hierChild4" presStyleCnt="0"/>
      <dgm:spPr/>
    </dgm:pt>
    <dgm:pt modelId="{37EB0739-3CE1-407D-A312-FB78DFA3A09C}" type="pres">
      <dgm:prSet presAssocID="{BFA20B00-329E-4406-95CC-C25F843195F2}" presName="Name23" presStyleLbl="parChTrans1D4" presStyleIdx="0" presStyleCnt="3"/>
      <dgm:spPr/>
      <dgm:t>
        <a:bodyPr/>
        <a:lstStyle/>
        <a:p>
          <a:endParaRPr lang="fr-FR"/>
        </a:p>
      </dgm:t>
    </dgm:pt>
    <dgm:pt modelId="{418624F2-ECF4-4FD9-81DC-D8B8A018E006}" type="pres">
      <dgm:prSet presAssocID="{23C8566E-4E57-4AB4-BF04-F00C49A2AEDE}" presName="hierRoot4" presStyleCnt="0"/>
      <dgm:spPr/>
    </dgm:pt>
    <dgm:pt modelId="{745AE2B2-C37F-4748-BBAD-8B22E0E08521}" type="pres">
      <dgm:prSet presAssocID="{23C8566E-4E57-4AB4-BF04-F00C49A2AEDE}" presName="composite4" presStyleCnt="0"/>
      <dgm:spPr/>
    </dgm:pt>
    <dgm:pt modelId="{6C3244AE-34F4-439B-B10B-FC81BF36CCC5}" type="pres">
      <dgm:prSet presAssocID="{23C8566E-4E57-4AB4-BF04-F00C49A2AEDE}" presName="background4" presStyleLbl="node4" presStyleIdx="0" presStyleCnt="3"/>
      <dgm:spPr/>
    </dgm:pt>
    <dgm:pt modelId="{924028CA-7ABF-480F-998A-9D2A2814B8C8}" type="pres">
      <dgm:prSet presAssocID="{23C8566E-4E57-4AB4-BF04-F00C49A2AEDE}" presName="text4" presStyleLbl="fgAcc4" presStyleIdx="0" presStyleCnt="3" custScaleY="340177">
        <dgm:presLayoutVars>
          <dgm:chPref val="3"/>
        </dgm:presLayoutVars>
      </dgm:prSet>
      <dgm:spPr/>
      <dgm:t>
        <a:bodyPr/>
        <a:lstStyle/>
        <a:p>
          <a:endParaRPr lang="fr-FR"/>
        </a:p>
      </dgm:t>
    </dgm:pt>
    <dgm:pt modelId="{CA89D226-3E00-4F95-996A-B1267DB03412}" type="pres">
      <dgm:prSet presAssocID="{23C8566E-4E57-4AB4-BF04-F00C49A2AEDE}" presName="hierChild5" presStyleCnt="0"/>
      <dgm:spPr/>
    </dgm:pt>
    <dgm:pt modelId="{441368B5-A788-45A7-BA8F-7331AAC5553F}" type="pres">
      <dgm:prSet presAssocID="{0756BA58-34C6-44CB-A0F2-3CE7E37C4F50}" presName="Name23" presStyleLbl="parChTrans1D4" presStyleIdx="1" presStyleCnt="3"/>
      <dgm:spPr/>
      <dgm:t>
        <a:bodyPr/>
        <a:lstStyle/>
        <a:p>
          <a:endParaRPr lang="fr-FR"/>
        </a:p>
      </dgm:t>
    </dgm:pt>
    <dgm:pt modelId="{9D20A6A9-BB34-4D79-AA8A-9902D59730B2}" type="pres">
      <dgm:prSet presAssocID="{B972F4E5-C01C-49DE-8DF1-875FB218D5F2}" presName="hierRoot4" presStyleCnt="0"/>
      <dgm:spPr/>
    </dgm:pt>
    <dgm:pt modelId="{9CD4CA53-EB98-4847-ABB4-D059E363A455}" type="pres">
      <dgm:prSet presAssocID="{B972F4E5-C01C-49DE-8DF1-875FB218D5F2}" presName="composite4" presStyleCnt="0"/>
      <dgm:spPr/>
    </dgm:pt>
    <dgm:pt modelId="{5C1D6648-21B2-475F-952A-7C9E0AD0B4D4}" type="pres">
      <dgm:prSet presAssocID="{B972F4E5-C01C-49DE-8DF1-875FB218D5F2}" presName="background4" presStyleLbl="node4" presStyleIdx="1" presStyleCnt="3"/>
      <dgm:spPr/>
    </dgm:pt>
    <dgm:pt modelId="{D5C35DA1-2914-4A00-AB59-88EC87E751C6}" type="pres">
      <dgm:prSet presAssocID="{B972F4E5-C01C-49DE-8DF1-875FB218D5F2}" presName="text4" presStyleLbl="fgAcc4" presStyleIdx="1" presStyleCnt="3" custScaleY="340177">
        <dgm:presLayoutVars>
          <dgm:chPref val="3"/>
        </dgm:presLayoutVars>
      </dgm:prSet>
      <dgm:spPr/>
      <dgm:t>
        <a:bodyPr/>
        <a:lstStyle/>
        <a:p>
          <a:endParaRPr lang="fr-FR"/>
        </a:p>
      </dgm:t>
    </dgm:pt>
    <dgm:pt modelId="{7271F854-D512-4937-A62E-782408A595AC}" type="pres">
      <dgm:prSet presAssocID="{B972F4E5-C01C-49DE-8DF1-875FB218D5F2}" presName="hierChild5" presStyleCnt="0"/>
      <dgm:spPr/>
    </dgm:pt>
    <dgm:pt modelId="{52B76BEF-2836-4250-9C14-EAD2DB572FEB}" type="pres">
      <dgm:prSet presAssocID="{29D37751-C58C-4D31-8661-03D08533A312}" presName="Name23" presStyleLbl="parChTrans1D4" presStyleIdx="2" presStyleCnt="3"/>
      <dgm:spPr/>
      <dgm:t>
        <a:bodyPr/>
        <a:lstStyle/>
        <a:p>
          <a:endParaRPr lang="fr-FR"/>
        </a:p>
      </dgm:t>
    </dgm:pt>
    <dgm:pt modelId="{5A4D8431-3C09-4F04-AC69-C581C4C16E6B}" type="pres">
      <dgm:prSet presAssocID="{786D7233-BF79-470E-83A0-ABA6400D81D4}" presName="hierRoot4" presStyleCnt="0"/>
      <dgm:spPr/>
    </dgm:pt>
    <dgm:pt modelId="{62559212-01E5-47EF-9D57-CE88252475F8}" type="pres">
      <dgm:prSet presAssocID="{786D7233-BF79-470E-83A0-ABA6400D81D4}" presName="composite4" presStyleCnt="0"/>
      <dgm:spPr/>
    </dgm:pt>
    <dgm:pt modelId="{A95E5D68-EAF7-447B-BA1A-237BCD29A479}" type="pres">
      <dgm:prSet presAssocID="{786D7233-BF79-470E-83A0-ABA6400D81D4}" presName="background4" presStyleLbl="node4" presStyleIdx="2" presStyleCnt="3"/>
      <dgm:spPr/>
    </dgm:pt>
    <dgm:pt modelId="{3CE9C48D-17ED-4DA1-8FF7-E224F81E56D7}" type="pres">
      <dgm:prSet presAssocID="{786D7233-BF79-470E-83A0-ABA6400D81D4}" presName="text4" presStyleLbl="fgAcc4" presStyleIdx="2" presStyleCnt="3" custScaleY="340177">
        <dgm:presLayoutVars>
          <dgm:chPref val="3"/>
        </dgm:presLayoutVars>
      </dgm:prSet>
      <dgm:spPr/>
      <dgm:t>
        <a:bodyPr/>
        <a:lstStyle/>
        <a:p>
          <a:endParaRPr lang="fr-FR"/>
        </a:p>
      </dgm:t>
    </dgm:pt>
    <dgm:pt modelId="{585E2A70-6175-4D05-ABFB-593C4D845196}" type="pres">
      <dgm:prSet presAssocID="{786D7233-BF79-470E-83A0-ABA6400D81D4}" presName="hierChild5" presStyleCnt="0"/>
      <dgm:spPr/>
    </dgm:pt>
    <dgm:pt modelId="{91DA6A23-84F8-4B33-A98C-1954EF2C5B30}" type="pres">
      <dgm:prSet presAssocID="{6C6AF74C-79EA-4594-8209-2BE9715E02D3}" presName="Name17" presStyleLbl="parChTrans1D3" presStyleIdx="3" presStyleCnt="11"/>
      <dgm:spPr/>
      <dgm:t>
        <a:bodyPr/>
        <a:lstStyle/>
        <a:p>
          <a:endParaRPr lang="fr-FR"/>
        </a:p>
      </dgm:t>
    </dgm:pt>
    <dgm:pt modelId="{6394582B-DC64-4815-AED8-6A37E1FF88A1}" type="pres">
      <dgm:prSet presAssocID="{9CC38608-932F-4F51-8DAE-92ABC7BFC3FC}" presName="hierRoot3" presStyleCnt="0"/>
      <dgm:spPr/>
    </dgm:pt>
    <dgm:pt modelId="{7B08B400-0729-42ED-A2C8-97F3C15C52FC}" type="pres">
      <dgm:prSet presAssocID="{9CC38608-932F-4F51-8DAE-92ABC7BFC3FC}" presName="composite3" presStyleCnt="0"/>
      <dgm:spPr/>
    </dgm:pt>
    <dgm:pt modelId="{46989EEC-FC3F-442E-8390-F337526E51C0}" type="pres">
      <dgm:prSet presAssocID="{9CC38608-932F-4F51-8DAE-92ABC7BFC3FC}" presName="background3" presStyleLbl="node3" presStyleIdx="3" presStyleCnt="11"/>
      <dgm:spPr/>
    </dgm:pt>
    <dgm:pt modelId="{7BD87F5F-6E83-49FE-8D2F-6E3151627B85}" type="pres">
      <dgm:prSet presAssocID="{9CC38608-932F-4F51-8DAE-92ABC7BFC3FC}" presName="text3" presStyleLbl="fgAcc3" presStyleIdx="3" presStyleCnt="11" custScaleY="340177">
        <dgm:presLayoutVars>
          <dgm:chPref val="3"/>
        </dgm:presLayoutVars>
      </dgm:prSet>
      <dgm:spPr/>
      <dgm:t>
        <a:bodyPr/>
        <a:lstStyle/>
        <a:p>
          <a:endParaRPr lang="fr-FR"/>
        </a:p>
      </dgm:t>
    </dgm:pt>
    <dgm:pt modelId="{0309A9C5-7C0C-4BAE-A9DB-64AC64660CCF}" type="pres">
      <dgm:prSet presAssocID="{9CC38608-932F-4F51-8DAE-92ABC7BFC3FC}" presName="hierChild4" presStyleCnt="0"/>
      <dgm:spPr/>
    </dgm:pt>
    <dgm:pt modelId="{9FA7661A-1472-472A-B5EC-C477F8D618A0}" type="pres">
      <dgm:prSet presAssocID="{2DBD46D3-CF9D-49FA-84E4-F9548B5EB9CE}" presName="Name10" presStyleLbl="parChTrans1D2" presStyleIdx="2" presStyleCnt="5"/>
      <dgm:spPr/>
      <dgm:t>
        <a:bodyPr/>
        <a:lstStyle/>
        <a:p>
          <a:endParaRPr lang="fr-FR"/>
        </a:p>
      </dgm:t>
    </dgm:pt>
    <dgm:pt modelId="{27354306-117E-4CDA-A0B3-4C24FD7917F0}" type="pres">
      <dgm:prSet presAssocID="{91273181-AB97-41DE-BB56-43130CFDD8D4}" presName="hierRoot2" presStyleCnt="0"/>
      <dgm:spPr/>
    </dgm:pt>
    <dgm:pt modelId="{5900701C-CFDC-427F-B0CB-D6B786F4AF77}" type="pres">
      <dgm:prSet presAssocID="{91273181-AB97-41DE-BB56-43130CFDD8D4}" presName="composite2" presStyleCnt="0"/>
      <dgm:spPr/>
    </dgm:pt>
    <dgm:pt modelId="{7EBA75F8-776C-4CD5-A5E8-67723CAFB662}" type="pres">
      <dgm:prSet presAssocID="{91273181-AB97-41DE-BB56-43130CFDD8D4}" presName="background2" presStyleLbl="node2" presStyleIdx="2" presStyleCnt="5"/>
      <dgm:spPr/>
    </dgm:pt>
    <dgm:pt modelId="{17DE5C8E-FC68-49A6-9913-EC19CD63DECD}" type="pres">
      <dgm:prSet presAssocID="{91273181-AB97-41DE-BB56-43130CFDD8D4}" presName="text2" presStyleLbl="fgAcc2" presStyleIdx="2" presStyleCnt="5" custScaleX="212957" custScaleY="86429">
        <dgm:presLayoutVars>
          <dgm:chPref val="3"/>
        </dgm:presLayoutVars>
      </dgm:prSet>
      <dgm:spPr/>
      <dgm:t>
        <a:bodyPr/>
        <a:lstStyle/>
        <a:p>
          <a:endParaRPr lang="fr-FR"/>
        </a:p>
      </dgm:t>
    </dgm:pt>
    <dgm:pt modelId="{DDB53F81-186A-4EB5-879D-747589C5F563}" type="pres">
      <dgm:prSet presAssocID="{91273181-AB97-41DE-BB56-43130CFDD8D4}" presName="hierChild3" presStyleCnt="0"/>
      <dgm:spPr/>
    </dgm:pt>
    <dgm:pt modelId="{7B373182-B99C-4BC7-9546-DEE08A72E349}" type="pres">
      <dgm:prSet presAssocID="{A7FC0EA0-BB9E-4599-BCA0-DA8D474C1006}" presName="Name17" presStyleLbl="parChTrans1D3" presStyleIdx="4" presStyleCnt="11"/>
      <dgm:spPr/>
      <dgm:t>
        <a:bodyPr/>
        <a:lstStyle/>
        <a:p>
          <a:endParaRPr lang="fr-FR"/>
        </a:p>
      </dgm:t>
    </dgm:pt>
    <dgm:pt modelId="{DD6C0B3D-0BE2-46BE-8F3C-12282031AE3A}" type="pres">
      <dgm:prSet presAssocID="{508ECF37-B70D-4097-9E75-FC2DB56FCC05}" presName="hierRoot3" presStyleCnt="0"/>
      <dgm:spPr/>
    </dgm:pt>
    <dgm:pt modelId="{8C25A0A9-EE1D-4D2D-B3B7-ACBDD3A1B3B1}" type="pres">
      <dgm:prSet presAssocID="{508ECF37-B70D-4097-9E75-FC2DB56FCC05}" presName="composite3" presStyleCnt="0"/>
      <dgm:spPr/>
    </dgm:pt>
    <dgm:pt modelId="{EE1B5E37-41A2-4F9B-94EE-B9AAABEB822F}" type="pres">
      <dgm:prSet presAssocID="{508ECF37-B70D-4097-9E75-FC2DB56FCC05}" presName="background3" presStyleLbl="node3" presStyleIdx="4" presStyleCnt="11"/>
      <dgm:spPr/>
    </dgm:pt>
    <dgm:pt modelId="{CE5EF2CD-A299-4E9D-90D2-271363E5CB25}" type="pres">
      <dgm:prSet presAssocID="{508ECF37-B70D-4097-9E75-FC2DB56FCC05}" presName="text3" presStyleLbl="fgAcc3" presStyleIdx="4" presStyleCnt="11" custScaleY="340177">
        <dgm:presLayoutVars>
          <dgm:chPref val="3"/>
        </dgm:presLayoutVars>
      </dgm:prSet>
      <dgm:spPr/>
      <dgm:t>
        <a:bodyPr/>
        <a:lstStyle/>
        <a:p>
          <a:endParaRPr lang="fr-FR"/>
        </a:p>
      </dgm:t>
    </dgm:pt>
    <dgm:pt modelId="{678A0C5C-6DD6-4F61-9D62-4DA624CA1F08}" type="pres">
      <dgm:prSet presAssocID="{508ECF37-B70D-4097-9E75-FC2DB56FCC05}" presName="hierChild4" presStyleCnt="0"/>
      <dgm:spPr/>
    </dgm:pt>
    <dgm:pt modelId="{1D81F80A-AF51-4385-9684-D02BF256D1D7}" type="pres">
      <dgm:prSet presAssocID="{8156854A-DC35-493C-A088-8E12473AF400}" presName="Name17" presStyleLbl="parChTrans1D3" presStyleIdx="5" presStyleCnt="11"/>
      <dgm:spPr/>
      <dgm:t>
        <a:bodyPr/>
        <a:lstStyle/>
        <a:p>
          <a:endParaRPr lang="fr-FR"/>
        </a:p>
      </dgm:t>
    </dgm:pt>
    <dgm:pt modelId="{A9A276D8-B1E0-4419-8F38-B7EF7B56E8AE}" type="pres">
      <dgm:prSet presAssocID="{A8D0B6EC-DBB2-48B4-BBD9-21015355145F}" presName="hierRoot3" presStyleCnt="0"/>
      <dgm:spPr/>
    </dgm:pt>
    <dgm:pt modelId="{0C2F7C49-8847-4E6F-A301-5F77A98E3E94}" type="pres">
      <dgm:prSet presAssocID="{A8D0B6EC-DBB2-48B4-BBD9-21015355145F}" presName="composite3" presStyleCnt="0"/>
      <dgm:spPr/>
    </dgm:pt>
    <dgm:pt modelId="{56A5D5F9-0FCA-475F-92CB-F20DAF6DCAAF}" type="pres">
      <dgm:prSet presAssocID="{A8D0B6EC-DBB2-48B4-BBD9-21015355145F}" presName="background3" presStyleLbl="node3" presStyleIdx="5" presStyleCnt="11"/>
      <dgm:spPr/>
    </dgm:pt>
    <dgm:pt modelId="{D9736A00-C5AD-4FAF-AE8F-6BAFD450AB02}" type="pres">
      <dgm:prSet presAssocID="{A8D0B6EC-DBB2-48B4-BBD9-21015355145F}" presName="text3" presStyleLbl="fgAcc3" presStyleIdx="5" presStyleCnt="11" custScaleY="340177">
        <dgm:presLayoutVars>
          <dgm:chPref val="3"/>
        </dgm:presLayoutVars>
      </dgm:prSet>
      <dgm:spPr/>
      <dgm:t>
        <a:bodyPr/>
        <a:lstStyle/>
        <a:p>
          <a:endParaRPr lang="fr-FR"/>
        </a:p>
      </dgm:t>
    </dgm:pt>
    <dgm:pt modelId="{7CCC8704-E45D-4083-BD29-C6C80DB59D6A}" type="pres">
      <dgm:prSet presAssocID="{A8D0B6EC-DBB2-48B4-BBD9-21015355145F}" presName="hierChild4" presStyleCnt="0"/>
      <dgm:spPr/>
    </dgm:pt>
    <dgm:pt modelId="{76D044A0-3213-4288-853A-B0F5CA9608CC}" type="pres">
      <dgm:prSet presAssocID="{733DAF3D-1249-4744-A2A5-17B868D7BFA3}" presName="Name17" presStyleLbl="parChTrans1D3" presStyleIdx="6" presStyleCnt="11"/>
      <dgm:spPr/>
      <dgm:t>
        <a:bodyPr/>
        <a:lstStyle/>
        <a:p>
          <a:endParaRPr lang="fr-FR"/>
        </a:p>
      </dgm:t>
    </dgm:pt>
    <dgm:pt modelId="{FA4583D1-CE2F-468B-B262-CAC1404F6C86}" type="pres">
      <dgm:prSet presAssocID="{BE101C3A-AC58-454D-89B8-227E3E9BB724}" presName="hierRoot3" presStyleCnt="0"/>
      <dgm:spPr/>
    </dgm:pt>
    <dgm:pt modelId="{8EBBFBCC-B6FF-4D22-84C4-2045E01F1EC2}" type="pres">
      <dgm:prSet presAssocID="{BE101C3A-AC58-454D-89B8-227E3E9BB724}" presName="composite3" presStyleCnt="0"/>
      <dgm:spPr/>
    </dgm:pt>
    <dgm:pt modelId="{CC053F0C-7A06-40A4-9B43-00878C9BE329}" type="pres">
      <dgm:prSet presAssocID="{BE101C3A-AC58-454D-89B8-227E3E9BB724}" presName="background3" presStyleLbl="node3" presStyleIdx="6" presStyleCnt="11"/>
      <dgm:spPr/>
    </dgm:pt>
    <dgm:pt modelId="{AC83A9F3-A09E-4E97-9433-013C12A330D5}" type="pres">
      <dgm:prSet presAssocID="{BE101C3A-AC58-454D-89B8-227E3E9BB724}" presName="text3" presStyleLbl="fgAcc3" presStyleIdx="6" presStyleCnt="11" custScaleY="340848">
        <dgm:presLayoutVars>
          <dgm:chPref val="3"/>
        </dgm:presLayoutVars>
      </dgm:prSet>
      <dgm:spPr/>
      <dgm:t>
        <a:bodyPr/>
        <a:lstStyle/>
        <a:p>
          <a:endParaRPr lang="fr-FR"/>
        </a:p>
      </dgm:t>
    </dgm:pt>
    <dgm:pt modelId="{2155E49A-9E4B-4A54-8AFB-170E3DF5907C}" type="pres">
      <dgm:prSet presAssocID="{BE101C3A-AC58-454D-89B8-227E3E9BB724}" presName="hierChild4" presStyleCnt="0"/>
      <dgm:spPr/>
    </dgm:pt>
    <dgm:pt modelId="{E41A4A10-A217-4B1C-A96C-698671683B84}" type="pres">
      <dgm:prSet presAssocID="{6C7B7368-F117-471F-8676-7E4354855A6A}" presName="Name10" presStyleLbl="parChTrans1D2" presStyleIdx="3" presStyleCnt="5"/>
      <dgm:spPr/>
      <dgm:t>
        <a:bodyPr/>
        <a:lstStyle/>
        <a:p>
          <a:endParaRPr lang="fr-FR"/>
        </a:p>
      </dgm:t>
    </dgm:pt>
    <dgm:pt modelId="{D424DB07-0D82-4A2B-BCDF-5C7986BD69F6}" type="pres">
      <dgm:prSet presAssocID="{2FDDCC2E-8CD9-4315-9ED9-42A069EFA03A}" presName="hierRoot2" presStyleCnt="0"/>
      <dgm:spPr/>
    </dgm:pt>
    <dgm:pt modelId="{D1320EFA-B63D-4C41-AF64-C9998BA91E99}" type="pres">
      <dgm:prSet presAssocID="{2FDDCC2E-8CD9-4315-9ED9-42A069EFA03A}" presName="composite2" presStyleCnt="0"/>
      <dgm:spPr/>
    </dgm:pt>
    <dgm:pt modelId="{257B9C87-FD7E-4549-9258-553CC32271C1}" type="pres">
      <dgm:prSet presAssocID="{2FDDCC2E-8CD9-4315-9ED9-42A069EFA03A}" presName="background2" presStyleLbl="node2" presStyleIdx="3" presStyleCnt="5"/>
      <dgm:spPr/>
    </dgm:pt>
    <dgm:pt modelId="{FDD7D18C-8635-4214-8F3A-0ABD01EDC64B}" type="pres">
      <dgm:prSet presAssocID="{2FDDCC2E-8CD9-4315-9ED9-42A069EFA03A}" presName="text2" presStyleLbl="fgAcc2" presStyleIdx="3" presStyleCnt="5" custScaleX="225328" custScaleY="86429" custLinFactNeighborX="-27986" custLinFactNeighborY="-2772">
        <dgm:presLayoutVars>
          <dgm:chPref val="3"/>
        </dgm:presLayoutVars>
      </dgm:prSet>
      <dgm:spPr/>
      <dgm:t>
        <a:bodyPr/>
        <a:lstStyle/>
        <a:p>
          <a:endParaRPr lang="fr-FR"/>
        </a:p>
      </dgm:t>
    </dgm:pt>
    <dgm:pt modelId="{D2BA28BB-5E15-4EB2-90C6-874626867097}" type="pres">
      <dgm:prSet presAssocID="{2FDDCC2E-8CD9-4315-9ED9-42A069EFA03A}" presName="hierChild3" presStyleCnt="0"/>
      <dgm:spPr/>
    </dgm:pt>
    <dgm:pt modelId="{79AE5711-0853-4207-8DC9-34AC3F047F23}" type="pres">
      <dgm:prSet presAssocID="{41A72144-0EEE-40D5-8DA7-42E0792598E4}" presName="Name17" presStyleLbl="parChTrans1D3" presStyleIdx="7" presStyleCnt="11"/>
      <dgm:spPr/>
      <dgm:t>
        <a:bodyPr/>
        <a:lstStyle/>
        <a:p>
          <a:endParaRPr lang="fr-FR"/>
        </a:p>
      </dgm:t>
    </dgm:pt>
    <dgm:pt modelId="{38E5CF36-ADEF-4334-B547-A881B52C44C0}" type="pres">
      <dgm:prSet presAssocID="{2723E41F-93EB-448D-8145-FC6FF4190DB9}" presName="hierRoot3" presStyleCnt="0"/>
      <dgm:spPr/>
    </dgm:pt>
    <dgm:pt modelId="{A472BC7B-3FDD-457B-A75D-DCF7FF482486}" type="pres">
      <dgm:prSet presAssocID="{2723E41F-93EB-448D-8145-FC6FF4190DB9}" presName="composite3" presStyleCnt="0"/>
      <dgm:spPr/>
    </dgm:pt>
    <dgm:pt modelId="{D93EAA0E-4963-4F4F-860F-65D4814CD65C}" type="pres">
      <dgm:prSet presAssocID="{2723E41F-93EB-448D-8145-FC6FF4190DB9}" presName="background3" presStyleLbl="node3" presStyleIdx="7" presStyleCnt="11"/>
      <dgm:spPr/>
    </dgm:pt>
    <dgm:pt modelId="{09843FB3-DD9E-4ECF-B05D-8D5D2667A8F7}" type="pres">
      <dgm:prSet presAssocID="{2723E41F-93EB-448D-8145-FC6FF4190DB9}" presName="text3" presStyleLbl="fgAcc3" presStyleIdx="7" presStyleCnt="11" custScaleY="340848">
        <dgm:presLayoutVars>
          <dgm:chPref val="3"/>
        </dgm:presLayoutVars>
      </dgm:prSet>
      <dgm:spPr/>
      <dgm:t>
        <a:bodyPr/>
        <a:lstStyle/>
        <a:p>
          <a:endParaRPr lang="fr-FR"/>
        </a:p>
      </dgm:t>
    </dgm:pt>
    <dgm:pt modelId="{6D190926-1625-406E-8C05-DE9E6E685F6B}" type="pres">
      <dgm:prSet presAssocID="{2723E41F-93EB-448D-8145-FC6FF4190DB9}" presName="hierChild4" presStyleCnt="0"/>
      <dgm:spPr/>
    </dgm:pt>
    <dgm:pt modelId="{0701468E-AE81-44AC-A33B-56244F851BFD}" type="pres">
      <dgm:prSet presAssocID="{53D9E0CD-B173-4A0D-B4F0-66AE044B2862}" presName="Name17" presStyleLbl="parChTrans1D3" presStyleIdx="8" presStyleCnt="11"/>
      <dgm:spPr/>
      <dgm:t>
        <a:bodyPr/>
        <a:lstStyle/>
        <a:p>
          <a:endParaRPr lang="fr-FR"/>
        </a:p>
      </dgm:t>
    </dgm:pt>
    <dgm:pt modelId="{66156338-C6E7-4231-8DF6-998E0076BE2F}" type="pres">
      <dgm:prSet presAssocID="{A0774FD9-10CD-4FD5-98F2-184D8207A7F1}" presName="hierRoot3" presStyleCnt="0"/>
      <dgm:spPr/>
    </dgm:pt>
    <dgm:pt modelId="{D5BDB2C9-AFB0-495E-9A97-6530EB84E866}" type="pres">
      <dgm:prSet presAssocID="{A0774FD9-10CD-4FD5-98F2-184D8207A7F1}" presName="composite3" presStyleCnt="0"/>
      <dgm:spPr/>
    </dgm:pt>
    <dgm:pt modelId="{8ECAE13C-8EC4-40AA-9495-946F4694439A}" type="pres">
      <dgm:prSet presAssocID="{A0774FD9-10CD-4FD5-98F2-184D8207A7F1}" presName="background3" presStyleLbl="node3" presStyleIdx="8" presStyleCnt="11"/>
      <dgm:spPr/>
    </dgm:pt>
    <dgm:pt modelId="{94271462-3F98-4B39-A8C7-A7DF93DBF1B1}" type="pres">
      <dgm:prSet presAssocID="{A0774FD9-10CD-4FD5-98F2-184D8207A7F1}" presName="text3" presStyleLbl="fgAcc3" presStyleIdx="8" presStyleCnt="11" custScaleY="340848">
        <dgm:presLayoutVars>
          <dgm:chPref val="3"/>
        </dgm:presLayoutVars>
      </dgm:prSet>
      <dgm:spPr/>
      <dgm:t>
        <a:bodyPr/>
        <a:lstStyle/>
        <a:p>
          <a:endParaRPr lang="fr-FR"/>
        </a:p>
      </dgm:t>
    </dgm:pt>
    <dgm:pt modelId="{67A7B3B0-0088-453B-8AE2-B78F060EA3C3}" type="pres">
      <dgm:prSet presAssocID="{A0774FD9-10CD-4FD5-98F2-184D8207A7F1}" presName="hierChild4" presStyleCnt="0"/>
      <dgm:spPr/>
    </dgm:pt>
    <dgm:pt modelId="{C5A156E6-A9F2-4E6E-BDC2-790F4D716C94}" type="pres">
      <dgm:prSet presAssocID="{52997B76-32F3-426B-B8B1-AB0D49A213E4}" presName="Name10" presStyleLbl="parChTrans1D2" presStyleIdx="4" presStyleCnt="5"/>
      <dgm:spPr/>
      <dgm:t>
        <a:bodyPr/>
        <a:lstStyle/>
        <a:p>
          <a:endParaRPr lang="fr-FR"/>
        </a:p>
      </dgm:t>
    </dgm:pt>
    <dgm:pt modelId="{93B49BDD-D2AE-467D-8151-3359704AAF10}" type="pres">
      <dgm:prSet presAssocID="{08288643-C08E-44AE-A236-B42BFCD620A6}" presName="hierRoot2" presStyleCnt="0"/>
      <dgm:spPr/>
    </dgm:pt>
    <dgm:pt modelId="{40F36D5C-56E0-4816-942D-B09824852C8F}" type="pres">
      <dgm:prSet presAssocID="{08288643-C08E-44AE-A236-B42BFCD620A6}" presName="composite2" presStyleCnt="0"/>
      <dgm:spPr/>
    </dgm:pt>
    <dgm:pt modelId="{22A7FBAA-2424-4208-901C-11F40163C9AA}" type="pres">
      <dgm:prSet presAssocID="{08288643-C08E-44AE-A236-B42BFCD620A6}" presName="background2" presStyleLbl="node2" presStyleIdx="4" presStyleCnt="5"/>
      <dgm:spPr/>
    </dgm:pt>
    <dgm:pt modelId="{CA58B5F0-92D8-448A-A069-8E0964771012}" type="pres">
      <dgm:prSet presAssocID="{08288643-C08E-44AE-A236-B42BFCD620A6}" presName="text2" presStyleLbl="fgAcc2" presStyleIdx="4" presStyleCnt="5" custScaleX="223526" custScaleY="86429">
        <dgm:presLayoutVars>
          <dgm:chPref val="3"/>
        </dgm:presLayoutVars>
      </dgm:prSet>
      <dgm:spPr/>
      <dgm:t>
        <a:bodyPr/>
        <a:lstStyle/>
        <a:p>
          <a:endParaRPr lang="fr-FR"/>
        </a:p>
      </dgm:t>
    </dgm:pt>
    <dgm:pt modelId="{875605D1-B295-4CE9-AEFE-5BC63D337A6C}" type="pres">
      <dgm:prSet presAssocID="{08288643-C08E-44AE-A236-B42BFCD620A6}" presName="hierChild3" presStyleCnt="0"/>
      <dgm:spPr/>
    </dgm:pt>
    <dgm:pt modelId="{ACF8D3E8-C883-43DE-B514-C73C7B75FB14}" type="pres">
      <dgm:prSet presAssocID="{526556A6-1B2C-4EEF-93D1-2F35222983D0}" presName="Name17" presStyleLbl="parChTrans1D3" presStyleIdx="9" presStyleCnt="11"/>
      <dgm:spPr/>
      <dgm:t>
        <a:bodyPr/>
        <a:lstStyle/>
        <a:p>
          <a:endParaRPr lang="fr-FR"/>
        </a:p>
      </dgm:t>
    </dgm:pt>
    <dgm:pt modelId="{4C83DE4C-76AD-4117-B2A4-86E8FF674687}" type="pres">
      <dgm:prSet presAssocID="{78042E5B-B761-42FA-810A-2A90813F33E6}" presName="hierRoot3" presStyleCnt="0"/>
      <dgm:spPr/>
    </dgm:pt>
    <dgm:pt modelId="{1D24315E-FD8B-4513-B9E7-3E8A01B327E5}" type="pres">
      <dgm:prSet presAssocID="{78042E5B-B761-42FA-810A-2A90813F33E6}" presName="composite3" presStyleCnt="0"/>
      <dgm:spPr/>
    </dgm:pt>
    <dgm:pt modelId="{7E32484A-1BE4-4D8A-BF31-186FA61D7DB3}" type="pres">
      <dgm:prSet presAssocID="{78042E5B-B761-42FA-810A-2A90813F33E6}" presName="background3" presStyleLbl="node3" presStyleIdx="9" presStyleCnt="11"/>
      <dgm:spPr/>
    </dgm:pt>
    <dgm:pt modelId="{DB08A07B-02CC-4EA2-83F2-807789576905}" type="pres">
      <dgm:prSet presAssocID="{78042E5B-B761-42FA-810A-2A90813F33E6}" presName="text3" presStyleLbl="fgAcc3" presStyleIdx="9" presStyleCnt="11" custScaleY="352266">
        <dgm:presLayoutVars>
          <dgm:chPref val="3"/>
        </dgm:presLayoutVars>
      </dgm:prSet>
      <dgm:spPr/>
      <dgm:t>
        <a:bodyPr/>
        <a:lstStyle/>
        <a:p>
          <a:endParaRPr lang="fr-FR"/>
        </a:p>
      </dgm:t>
    </dgm:pt>
    <dgm:pt modelId="{7B3992A3-BBFE-4BAE-8BBC-BE78A1C6EA31}" type="pres">
      <dgm:prSet presAssocID="{78042E5B-B761-42FA-810A-2A90813F33E6}" presName="hierChild4" presStyleCnt="0"/>
      <dgm:spPr/>
    </dgm:pt>
    <dgm:pt modelId="{85579C8C-7B33-4835-A420-8537A8FFAD1F}" type="pres">
      <dgm:prSet presAssocID="{9C8B6EE7-B670-4639-9C75-4E208C16BC0F}" presName="Name17" presStyleLbl="parChTrans1D3" presStyleIdx="10" presStyleCnt="11"/>
      <dgm:spPr/>
      <dgm:t>
        <a:bodyPr/>
        <a:lstStyle/>
        <a:p>
          <a:endParaRPr lang="fr-FR"/>
        </a:p>
      </dgm:t>
    </dgm:pt>
    <dgm:pt modelId="{6AD84F58-2C14-4825-BBFF-777A3DFEC400}" type="pres">
      <dgm:prSet presAssocID="{558153D7-F3AB-423A-804F-A9512E4358FE}" presName="hierRoot3" presStyleCnt="0"/>
      <dgm:spPr/>
    </dgm:pt>
    <dgm:pt modelId="{43F865C3-7B10-4BD2-A1FC-CE83A52DA6D6}" type="pres">
      <dgm:prSet presAssocID="{558153D7-F3AB-423A-804F-A9512E4358FE}" presName="composite3" presStyleCnt="0"/>
      <dgm:spPr/>
    </dgm:pt>
    <dgm:pt modelId="{C3591BCF-C121-4787-9D47-E06E5D9D900C}" type="pres">
      <dgm:prSet presAssocID="{558153D7-F3AB-423A-804F-A9512E4358FE}" presName="background3" presStyleLbl="node3" presStyleIdx="10" presStyleCnt="11"/>
      <dgm:spPr/>
    </dgm:pt>
    <dgm:pt modelId="{A0C569FD-4E99-4836-AB21-619D94059BD6}" type="pres">
      <dgm:prSet presAssocID="{558153D7-F3AB-423A-804F-A9512E4358FE}" presName="text3" presStyleLbl="fgAcc3" presStyleIdx="10" presStyleCnt="11" custScaleY="352266">
        <dgm:presLayoutVars>
          <dgm:chPref val="3"/>
        </dgm:presLayoutVars>
      </dgm:prSet>
      <dgm:spPr/>
      <dgm:t>
        <a:bodyPr/>
        <a:lstStyle/>
        <a:p>
          <a:endParaRPr lang="fr-FR"/>
        </a:p>
      </dgm:t>
    </dgm:pt>
    <dgm:pt modelId="{626782AA-D95E-47B8-89B9-AF582623F04A}" type="pres">
      <dgm:prSet presAssocID="{558153D7-F3AB-423A-804F-A9512E4358FE}" presName="hierChild4" presStyleCnt="0"/>
      <dgm:spPr/>
    </dgm:pt>
  </dgm:ptLst>
  <dgm:cxnLst>
    <dgm:cxn modelId="{C0A542CB-9511-4CC4-9023-4AC6E839B6D9}" type="presOf" srcId="{0E4C9B8E-1FFF-4617-B252-E08C6D489AF8}" destId="{79116585-B808-46B0-9F8F-B348C7EF7ED0}" srcOrd="0" destOrd="0" presId="urn:microsoft.com/office/officeart/2005/8/layout/hierarchy1"/>
    <dgm:cxn modelId="{B94381F6-C683-4EAF-A025-36245E4411FD}" type="presOf" srcId="{15A96E25-3A22-498B-BC8D-EAF8D5329793}" destId="{0EC80EA8-791E-4351-BD8F-231E760960BE}" srcOrd="0" destOrd="0" presId="urn:microsoft.com/office/officeart/2005/8/layout/hierarchy1"/>
    <dgm:cxn modelId="{8C4F7824-06E0-4A28-8E60-192EC909E3ED}" type="presOf" srcId="{63BC32C8-5999-402A-8EF6-58A57676AE11}" destId="{BACB3D6B-F95C-484D-8CF1-7F9FB3A1C261}" srcOrd="0" destOrd="0" presId="urn:microsoft.com/office/officeart/2005/8/layout/hierarchy1"/>
    <dgm:cxn modelId="{9DC7AF02-1E0A-4E2C-B7CD-248A7ECF9647}" srcId="{01379753-F1AC-4349-BFE4-50F25DFCCC5C}" destId="{08288643-C08E-44AE-A236-B42BFCD620A6}" srcOrd="4" destOrd="0" parTransId="{52997B76-32F3-426B-B8B1-AB0D49A213E4}" sibTransId="{2CA013CB-11AA-4287-A77E-EDF02C795ED1}"/>
    <dgm:cxn modelId="{BDE803E9-FA35-4D42-A62A-EF28D2BFB24C}" type="presOf" srcId="{2FDDCC2E-8CD9-4315-9ED9-42A069EFA03A}" destId="{FDD7D18C-8635-4214-8F3A-0ABD01EDC64B}" srcOrd="0" destOrd="0" presId="urn:microsoft.com/office/officeart/2005/8/layout/hierarchy1"/>
    <dgm:cxn modelId="{8665CD31-4FB8-4D35-8BBB-4837198F2021}" type="presOf" srcId="{BFA20B00-329E-4406-95CC-C25F843195F2}" destId="{37EB0739-3CE1-407D-A312-FB78DFA3A09C}" srcOrd="0" destOrd="0" presId="urn:microsoft.com/office/officeart/2005/8/layout/hierarchy1"/>
    <dgm:cxn modelId="{AC442735-6DCA-4099-97E7-9DCB09ED0501}" type="presOf" srcId="{0756BA58-34C6-44CB-A0F2-3CE7E37C4F50}" destId="{441368B5-A788-45A7-BA8F-7331AAC5553F}" srcOrd="0" destOrd="0" presId="urn:microsoft.com/office/officeart/2005/8/layout/hierarchy1"/>
    <dgm:cxn modelId="{C7E9A124-3C3F-43F1-969B-7D69D23FA93B}" srcId="{0E4C9B8E-1FFF-4617-B252-E08C6D489AF8}" destId="{B972F4E5-C01C-49DE-8DF1-875FB218D5F2}" srcOrd="1" destOrd="0" parTransId="{0756BA58-34C6-44CB-A0F2-3CE7E37C4F50}" sibTransId="{7E347825-6F4E-4A67-92CE-A185BEDF56EC}"/>
    <dgm:cxn modelId="{6C883075-B791-46C3-B7C7-5DB4A4311F30}" srcId="{91273181-AB97-41DE-BB56-43130CFDD8D4}" destId="{A8D0B6EC-DBB2-48B4-BBD9-21015355145F}" srcOrd="1" destOrd="0" parTransId="{8156854A-DC35-493C-A088-8E12473AF400}" sibTransId="{8B89ED10-9221-45A0-834D-850E48FF7D64}"/>
    <dgm:cxn modelId="{FC05DFC0-8252-426B-92EF-44300AE097DF}" type="presOf" srcId="{A0774FD9-10CD-4FD5-98F2-184D8207A7F1}" destId="{94271462-3F98-4B39-A8C7-A7DF93DBF1B1}" srcOrd="0" destOrd="0" presId="urn:microsoft.com/office/officeart/2005/8/layout/hierarchy1"/>
    <dgm:cxn modelId="{6F46DE3A-85B2-4FAC-8A39-C966DBF0833D}" srcId="{01379753-F1AC-4349-BFE4-50F25DFCCC5C}" destId="{2FDDCC2E-8CD9-4315-9ED9-42A069EFA03A}" srcOrd="3" destOrd="0" parTransId="{6C7B7368-F117-471F-8676-7E4354855A6A}" sibTransId="{28DC9FCB-0ABE-4B98-8965-41C7233BBE57}"/>
    <dgm:cxn modelId="{B3BD4647-1E23-4435-8855-F981C9C6AF8A}" type="presOf" srcId="{508ECF37-B70D-4097-9E75-FC2DB56FCC05}" destId="{CE5EF2CD-A299-4E9D-90D2-271363E5CB25}" srcOrd="0" destOrd="0" presId="urn:microsoft.com/office/officeart/2005/8/layout/hierarchy1"/>
    <dgm:cxn modelId="{216474D7-DBA4-43A0-AB08-BD4E6790CD94}" type="presOf" srcId="{8156854A-DC35-493C-A088-8E12473AF400}" destId="{1D81F80A-AF51-4385-9684-D02BF256D1D7}" srcOrd="0" destOrd="0" presId="urn:microsoft.com/office/officeart/2005/8/layout/hierarchy1"/>
    <dgm:cxn modelId="{C371DBDE-B724-412F-90E2-DFD55696ACA6}" type="presOf" srcId="{78042E5B-B761-42FA-810A-2A90813F33E6}" destId="{DB08A07B-02CC-4EA2-83F2-807789576905}" srcOrd="0" destOrd="0" presId="urn:microsoft.com/office/officeart/2005/8/layout/hierarchy1"/>
    <dgm:cxn modelId="{DA7C4486-1C6B-4D0C-97F2-90A9B1609402}" srcId="{01379753-F1AC-4349-BFE4-50F25DFCCC5C}" destId="{91273181-AB97-41DE-BB56-43130CFDD8D4}" srcOrd="2" destOrd="0" parTransId="{2DBD46D3-CF9D-49FA-84E4-F9548B5EB9CE}" sibTransId="{9CAA3A3E-3CC0-4C39-83AD-E8F5E182C932}"/>
    <dgm:cxn modelId="{6F852FE2-8EA2-493C-B87D-6A0287D89ACA}" type="presOf" srcId="{3A9FA636-CECB-4962-B936-30863159F01B}" destId="{0E5D893C-3F41-45F7-9997-01D7039056F8}" srcOrd="0" destOrd="0" presId="urn:microsoft.com/office/officeart/2005/8/layout/hierarchy1"/>
    <dgm:cxn modelId="{961D96FE-3ACE-452B-AAF3-9544A2B60E57}" type="presOf" srcId="{B972F4E5-C01C-49DE-8DF1-875FB218D5F2}" destId="{D5C35DA1-2914-4A00-AB59-88EC87E751C6}" srcOrd="0" destOrd="0" presId="urn:microsoft.com/office/officeart/2005/8/layout/hierarchy1"/>
    <dgm:cxn modelId="{808F5454-0FC4-49D1-91E0-C6A01708693D}" srcId="{0E4C9B8E-1FFF-4617-B252-E08C6D489AF8}" destId="{23C8566E-4E57-4AB4-BF04-F00C49A2AEDE}" srcOrd="0" destOrd="0" parTransId="{BFA20B00-329E-4406-95CC-C25F843195F2}" sibTransId="{0E3C8AB2-B13E-4FA4-B028-8D347B376F34}"/>
    <dgm:cxn modelId="{B9ADB792-4010-4A06-A68E-36A2E3FFFD09}" type="presOf" srcId="{6C6AF74C-79EA-4594-8209-2BE9715E02D3}" destId="{91DA6A23-84F8-4B33-A98C-1954EF2C5B30}" srcOrd="0" destOrd="0" presId="urn:microsoft.com/office/officeart/2005/8/layout/hierarchy1"/>
    <dgm:cxn modelId="{C4672E1D-0366-4D56-9F94-D4D33DE47155}" type="presOf" srcId="{E24D5123-EDD1-4A94-943A-6B6C6BB24C1B}" destId="{37AC3C18-6F3A-4229-A8B1-1AED2CAC65BB}" srcOrd="0" destOrd="0" presId="urn:microsoft.com/office/officeart/2005/8/layout/hierarchy1"/>
    <dgm:cxn modelId="{9EE7E197-9FD9-44A0-A4A1-DD9DC3F95EE0}" srcId="{BF42DBA8-B7E8-45C2-A07A-B5386E74F1F0}" destId="{E24D5123-EDD1-4A94-943A-6B6C6BB24C1B}" srcOrd="0" destOrd="0" parTransId="{964F0045-796C-4880-BB35-2A45A0EAD998}" sibTransId="{25E4868F-D07E-4DB1-A259-92D2F74EFF90}"/>
    <dgm:cxn modelId="{3E88C86C-DB62-4DD6-A2A1-FAC51AA8CC06}" type="presOf" srcId="{9CC38608-932F-4F51-8DAE-92ABC7BFC3FC}" destId="{7BD87F5F-6E83-49FE-8D2F-6E3151627B85}" srcOrd="0" destOrd="0" presId="urn:microsoft.com/office/officeart/2005/8/layout/hierarchy1"/>
    <dgm:cxn modelId="{E0960C01-4F0D-4CB4-A896-F61577B975C4}" srcId="{91273181-AB97-41DE-BB56-43130CFDD8D4}" destId="{BE101C3A-AC58-454D-89B8-227E3E9BB724}" srcOrd="2" destOrd="0" parTransId="{733DAF3D-1249-4744-A2A5-17B868D7BFA3}" sibTransId="{B10224F3-EE20-4B17-ADA8-5A0EEF62300F}"/>
    <dgm:cxn modelId="{82176DEF-065E-43C4-904C-9AD7AA4F9C52}" type="presOf" srcId="{A8D0B6EC-DBB2-48B4-BBD9-21015355145F}" destId="{D9736A00-C5AD-4FAF-AE8F-6BAFD450AB02}" srcOrd="0" destOrd="0" presId="urn:microsoft.com/office/officeart/2005/8/layout/hierarchy1"/>
    <dgm:cxn modelId="{076ED046-1D14-495D-AC4A-ADFB60DDFA09}" srcId="{BF42DBA8-B7E8-45C2-A07A-B5386E74F1F0}" destId="{15A96E25-3A22-498B-BC8D-EAF8D5329793}" srcOrd="1" destOrd="0" parTransId="{3A9FA636-CECB-4962-B936-30863159F01B}" sibTransId="{517EED5F-8DD6-4453-B64E-D9299C65FB78}"/>
    <dgm:cxn modelId="{0449511F-2852-4BCD-AAA2-06EA71229B94}" srcId="{91273181-AB97-41DE-BB56-43130CFDD8D4}" destId="{508ECF37-B70D-4097-9E75-FC2DB56FCC05}" srcOrd="0" destOrd="0" parTransId="{A7FC0EA0-BB9E-4599-BCA0-DA8D474C1006}" sibTransId="{67415EB4-B7C6-44EA-9246-DE67C5E5937E}"/>
    <dgm:cxn modelId="{7F54DA17-476B-4AFE-BCAC-05A5264723A6}" type="presOf" srcId="{2723E41F-93EB-448D-8145-FC6FF4190DB9}" destId="{09843FB3-DD9E-4ECF-B05D-8D5D2667A8F7}" srcOrd="0" destOrd="0" presId="urn:microsoft.com/office/officeart/2005/8/layout/hierarchy1"/>
    <dgm:cxn modelId="{2D31E79E-F0A1-4E50-8BFB-F48B4CF0687B}" type="presOf" srcId="{6C7B7368-F117-471F-8676-7E4354855A6A}" destId="{E41A4A10-A217-4B1C-A96C-698671683B84}" srcOrd="0" destOrd="0" presId="urn:microsoft.com/office/officeart/2005/8/layout/hierarchy1"/>
    <dgm:cxn modelId="{F47EE58F-17C2-4684-8E7B-C2252C3EB799}" srcId="{0E4C9B8E-1FFF-4617-B252-E08C6D489AF8}" destId="{786D7233-BF79-470E-83A0-ABA6400D81D4}" srcOrd="2" destOrd="0" parTransId="{29D37751-C58C-4D31-8661-03D08533A312}" sibTransId="{903ADD30-1E22-4679-9410-B838E70BDA95}"/>
    <dgm:cxn modelId="{3250246B-99C0-424F-A36E-54358BB1C10B}" type="presOf" srcId="{23C8566E-4E57-4AB4-BF04-F00C49A2AEDE}" destId="{924028CA-7ABF-480F-998A-9D2A2814B8C8}" srcOrd="0" destOrd="0" presId="urn:microsoft.com/office/officeart/2005/8/layout/hierarchy1"/>
    <dgm:cxn modelId="{3F739D64-3CDF-4A9C-AEE7-663CBE691A08}" srcId="{63BC32C8-5999-402A-8EF6-58A57676AE11}" destId="{9CC38608-932F-4F51-8DAE-92ABC7BFC3FC}" srcOrd="1" destOrd="0" parTransId="{6C6AF74C-79EA-4594-8209-2BE9715E02D3}" sibTransId="{579AA745-7C66-4270-9431-9871DF87EFA9}"/>
    <dgm:cxn modelId="{81FDE7A2-4206-4C56-95AE-1C314AEA7B59}" type="presOf" srcId="{558153D7-F3AB-423A-804F-A9512E4358FE}" destId="{A0C569FD-4E99-4836-AB21-619D94059BD6}" srcOrd="0" destOrd="0" presId="urn:microsoft.com/office/officeart/2005/8/layout/hierarchy1"/>
    <dgm:cxn modelId="{DC1D4672-7570-4208-B7CD-C4EACB479683}" type="presOf" srcId="{9C8B6EE7-B670-4639-9C75-4E208C16BC0F}" destId="{85579C8C-7B33-4835-A420-8537A8FFAD1F}" srcOrd="0" destOrd="0" presId="urn:microsoft.com/office/officeart/2005/8/layout/hierarchy1"/>
    <dgm:cxn modelId="{F5299744-AF90-4420-A04D-A0B6AFA4776D}" type="presOf" srcId="{733DAF3D-1249-4744-A2A5-17B868D7BFA3}" destId="{76D044A0-3213-4288-853A-B0F5CA9608CC}" srcOrd="0" destOrd="0" presId="urn:microsoft.com/office/officeart/2005/8/layout/hierarchy1"/>
    <dgm:cxn modelId="{187A5A93-0BAC-4468-955C-30C97FEC9463}" type="presOf" srcId="{29D37751-C58C-4D31-8661-03D08533A312}" destId="{52B76BEF-2836-4250-9C14-EAD2DB572FEB}" srcOrd="0" destOrd="0" presId="urn:microsoft.com/office/officeart/2005/8/layout/hierarchy1"/>
    <dgm:cxn modelId="{93EE48D6-964D-474D-B8D3-C922F6727487}" type="presOf" srcId="{CCD4A487-3F94-45FB-AE47-5269D4FF6CFE}" destId="{B60A80E4-F89C-431E-96F2-B2F7DDC6054A}" srcOrd="0" destOrd="0" presId="urn:microsoft.com/office/officeart/2005/8/layout/hierarchy1"/>
    <dgm:cxn modelId="{8F26F291-1D40-48A3-A909-DC784D6D7E8B}" type="presOf" srcId="{064BCA25-786D-4A73-910C-4889F10550D9}" destId="{5B704976-A92F-4116-854C-99526CCFA5D0}" srcOrd="0" destOrd="0" presId="urn:microsoft.com/office/officeart/2005/8/layout/hierarchy1"/>
    <dgm:cxn modelId="{74B9461C-87F5-4C81-9BD7-0004DA83B6B8}" srcId="{01379753-F1AC-4349-BFE4-50F25DFCCC5C}" destId="{BF42DBA8-B7E8-45C2-A07A-B5386E74F1F0}" srcOrd="0" destOrd="0" parTransId="{543B9FA2-3389-4B3A-B60B-0B941284BBEF}" sibTransId="{C937B320-1B9F-4065-AE39-91E17212D15E}"/>
    <dgm:cxn modelId="{B3F289B8-CDBF-43BC-8448-DEC956D6720B}" type="presOf" srcId="{01379753-F1AC-4349-BFE4-50F25DFCCC5C}" destId="{9A662D67-33CA-4309-8C7A-F960D187A8B6}" srcOrd="0" destOrd="0" presId="urn:microsoft.com/office/officeart/2005/8/layout/hierarchy1"/>
    <dgm:cxn modelId="{065362D8-E7E5-4000-8B07-11BC5A3F9972}" type="presOf" srcId="{526556A6-1B2C-4EEF-93D1-2F35222983D0}" destId="{ACF8D3E8-C883-43DE-B514-C73C7B75FB14}" srcOrd="0" destOrd="0" presId="urn:microsoft.com/office/officeart/2005/8/layout/hierarchy1"/>
    <dgm:cxn modelId="{525E6E84-B956-40E4-899F-9C94CF6904C6}" type="presOf" srcId="{2DBD46D3-CF9D-49FA-84E4-F9548B5EB9CE}" destId="{9FA7661A-1472-472A-B5EC-C477F8D618A0}" srcOrd="0" destOrd="0" presId="urn:microsoft.com/office/officeart/2005/8/layout/hierarchy1"/>
    <dgm:cxn modelId="{0E647197-6A68-44D1-BA57-FB3CBFBD9E2E}" type="presOf" srcId="{53D9E0CD-B173-4A0D-B4F0-66AE044B2862}" destId="{0701468E-AE81-44AC-A33B-56244F851BFD}" srcOrd="0" destOrd="0" presId="urn:microsoft.com/office/officeart/2005/8/layout/hierarchy1"/>
    <dgm:cxn modelId="{12BF38DD-8895-44A0-93B6-90280BA71653}" type="presOf" srcId="{BF42DBA8-B7E8-45C2-A07A-B5386E74F1F0}" destId="{54425161-0745-4FAA-B424-24F7BF55110F}" srcOrd="0" destOrd="0" presId="urn:microsoft.com/office/officeart/2005/8/layout/hierarchy1"/>
    <dgm:cxn modelId="{DE1980C5-FDFB-44A4-9B09-FC6BEBC256F6}" srcId="{2FDDCC2E-8CD9-4315-9ED9-42A069EFA03A}" destId="{A0774FD9-10CD-4FD5-98F2-184D8207A7F1}" srcOrd="1" destOrd="0" parTransId="{53D9E0CD-B173-4A0D-B4F0-66AE044B2862}" sibTransId="{6D3E333E-2B42-4628-8873-202E2ED98DC2}"/>
    <dgm:cxn modelId="{313C7884-7289-48A7-83CA-B5F92B03EE33}" type="presOf" srcId="{91273181-AB97-41DE-BB56-43130CFDD8D4}" destId="{17DE5C8E-FC68-49A6-9913-EC19CD63DECD}" srcOrd="0" destOrd="0" presId="urn:microsoft.com/office/officeart/2005/8/layout/hierarchy1"/>
    <dgm:cxn modelId="{BC18E808-4FB7-4A73-9419-85E3CF42AD88}" srcId="{064BCA25-786D-4A73-910C-4889F10550D9}" destId="{01379753-F1AC-4349-BFE4-50F25DFCCC5C}" srcOrd="0" destOrd="0" parTransId="{C14B394F-F7BB-4322-B5AB-E546FE6B0B2A}" sibTransId="{8A92125D-C61D-447F-9A2F-DFC96B761F35}"/>
    <dgm:cxn modelId="{98A94B46-35E0-4E3F-8F9A-139F23F20CD7}" srcId="{08288643-C08E-44AE-A236-B42BFCD620A6}" destId="{78042E5B-B761-42FA-810A-2A90813F33E6}" srcOrd="0" destOrd="0" parTransId="{526556A6-1B2C-4EEF-93D1-2F35222983D0}" sibTransId="{B039C78C-8A1C-4EAE-83CF-164762089470}"/>
    <dgm:cxn modelId="{19D341F2-F739-4CB3-8A13-3CBDCE3223F6}" srcId="{63BC32C8-5999-402A-8EF6-58A57676AE11}" destId="{0E4C9B8E-1FFF-4617-B252-E08C6D489AF8}" srcOrd="0" destOrd="0" parTransId="{058A2C0B-297E-40A0-A97F-16F37F4219FF}" sibTransId="{B5475DDA-24D5-465A-8548-86A794B78019}"/>
    <dgm:cxn modelId="{F81237E3-574A-4790-86C3-5A1286CADC73}" type="presOf" srcId="{058A2C0B-297E-40A0-A97F-16F37F4219FF}" destId="{B6130932-0DCE-45E4-A229-532800E1529B}" srcOrd="0" destOrd="0" presId="urn:microsoft.com/office/officeart/2005/8/layout/hierarchy1"/>
    <dgm:cxn modelId="{4B1C0A78-A0CD-480B-BBEF-C7180AD21E91}" srcId="{08288643-C08E-44AE-A236-B42BFCD620A6}" destId="{558153D7-F3AB-423A-804F-A9512E4358FE}" srcOrd="1" destOrd="0" parTransId="{9C8B6EE7-B670-4639-9C75-4E208C16BC0F}" sibTransId="{D950FE0E-EF2C-4B97-8A71-84D592931254}"/>
    <dgm:cxn modelId="{B3BFF700-5439-43BD-AF28-1C30851CFB4F}" srcId="{2FDDCC2E-8CD9-4315-9ED9-42A069EFA03A}" destId="{2723E41F-93EB-448D-8145-FC6FF4190DB9}" srcOrd="0" destOrd="0" parTransId="{41A72144-0EEE-40D5-8DA7-42E0792598E4}" sibTransId="{F71518B3-2907-4E7D-AC16-E880CC0226FC}"/>
    <dgm:cxn modelId="{8D0F5A98-D7E6-4740-B603-AC1CEF4E0811}" type="presOf" srcId="{41A72144-0EEE-40D5-8DA7-42E0792598E4}" destId="{79AE5711-0853-4207-8DC9-34AC3F047F23}" srcOrd="0" destOrd="0" presId="urn:microsoft.com/office/officeart/2005/8/layout/hierarchy1"/>
    <dgm:cxn modelId="{BAD42031-CA05-44A6-88E8-4C9210612DA5}" type="presOf" srcId="{52997B76-32F3-426B-B8B1-AB0D49A213E4}" destId="{C5A156E6-A9F2-4E6E-BDC2-790F4D716C94}" srcOrd="0" destOrd="0" presId="urn:microsoft.com/office/officeart/2005/8/layout/hierarchy1"/>
    <dgm:cxn modelId="{56A4E5EA-4AF8-4BF0-8605-6069CBEA74A7}" type="presOf" srcId="{543B9FA2-3389-4B3A-B60B-0B941284BBEF}" destId="{426D361C-432F-4792-BBB2-08ADF88487AA}" srcOrd="0" destOrd="0" presId="urn:microsoft.com/office/officeart/2005/8/layout/hierarchy1"/>
    <dgm:cxn modelId="{B6C7F0F6-6778-475D-8A55-E7853543AA31}" srcId="{01379753-F1AC-4349-BFE4-50F25DFCCC5C}" destId="{63BC32C8-5999-402A-8EF6-58A57676AE11}" srcOrd="1" destOrd="0" parTransId="{CCD4A487-3F94-45FB-AE47-5269D4FF6CFE}" sibTransId="{BDD845F2-4CB7-420D-86E3-8E7EF9E063FB}"/>
    <dgm:cxn modelId="{18BD48A0-011A-4653-A054-201E38A2CEA0}" type="presOf" srcId="{BE101C3A-AC58-454D-89B8-227E3E9BB724}" destId="{AC83A9F3-A09E-4E97-9433-013C12A330D5}" srcOrd="0" destOrd="0" presId="urn:microsoft.com/office/officeart/2005/8/layout/hierarchy1"/>
    <dgm:cxn modelId="{3AC6744D-2DE8-4F67-B78A-8ABA5069FA7C}" type="presOf" srcId="{A7FC0EA0-BB9E-4599-BCA0-DA8D474C1006}" destId="{7B373182-B99C-4BC7-9546-DEE08A72E349}" srcOrd="0" destOrd="0" presId="urn:microsoft.com/office/officeart/2005/8/layout/hierarchy1"/>
    <dgm:cxn modelId="{BD4773FD-31CA-4875-8841-298345269EEB}" type="presOf" srcId="{08288643-C08E-44AE-A236-B42BFCD620A6}" destId="{CA58B5F0-92D8-448A-A069-8E0964771012}" srcOrd="0" destOrd="0" presId="urn:microsoft.com/office/officeart/2005/8/layout/hierarchy1"/>
    <dgm:cxn modelId="{A09F7C04-82F2-4425-80E3-CA58B974D484}" type="presOf" srcId="{964F0045-796C-4880-BB35-2A45A0EAD998}" destId="{47D61319-0034-4B7E-BC31-3588F701FA80}" srcOrd="0" destOrd="0" presId="urn:microsoft.com/office/officeart/2005/8/layout/hierarchy1"/>
    <dgm:cxn modelId="{2668F06D-E655-43DA-A790-23A2076AF485}" type="presOf" srcId="{786D7233-BF79-470E-83A0-ABA6400D81D4}" destId="{3CE9C48D-17ED-4DA1-8FF7-E224F81E56D7}" srcOrd="0" destOrd="0" presId="urn:microsoft.com/office/officeart/2005/8/layout/hierarchy1"/>
    <dgm:cxn modelId="{728EBF0D-20C3-4738-8CA8-9F5BA2A77739}" type="presParOf" srcId="{5B704976-A92F-4116-854C-99526CCFA5D0}" destId="{74A37B22-C84A-418B-96D8-1B8C0031FE77}" srcOrd="0" destOrd="0" presId="urn:microsoft.com/office/officeart/2005/8/layout/hierarchy1"/>
    <dgm:cxn modelId="{B60C4209-FD03-4287-8C3E-D9A13949D587}" type="presParOf" srcId="{74A37B22-C84A-418B-96D8-1B8C0031FE77}" destId="{CE27A1BF-407C-4D41-BDD6-C38A88987069}" srcOrd="0" destOrd="0" presId="urn:microsoft.com/office/officeart/2005/8/layout/hierarchy1"/>
    <dgm:cxn modelId="{0D2B4B84-D895-4F84-A030-093F872170B4}" type="presParOf" srcId="{CE27A1BF-407C-4D41-BDD6-C38A88987069}" destId="{DED90626-1C47-4E56-B8F6-6A944B376055}" srcOrd="0" destOrd="0" presId="urn:microsoft.com/office/officeart/2005/8/layout/hierarchy1"/>
    <dgm:cxn modelId="{4C3DD66E-289F-4490-ADB3-BD46DC2ECD7D}" type="presParOf" srcId="{CE27A1BF-407C-4D41-BDD6-C38A88987069}" destId="{9A662D67-33CA-4309-8C7A-F960D187A8B6}" srcOrd="1" destOrd="0" presId="urn:microsoft.com/office/officeart/2005/8/layout/hierarchy1"/>
    <dgm:cxn modelId="{07AB07E9-B915-41BC-9720-DD7BACDF0889}" type="presParOf" srcId="{74A37B22-C84A-418B-96D8-1B8C0031FE77}" destId="{8AD6EB4A-4D0E-4EFB-89FB-C6B7F7215862}" srcOrd="1" destOrd="0" presId="urn:microsoft.com/office/officeart/2005/8/layout/hierarchy1"/>
    <dgm:cxn modelId="{6127CF73-62DF-43F3-8223-9540401F98C9}" type="presParOf" srcId="{8AD6EB4A-4D0E-4EFB-89FB-C6B7F7215862}" destId="{426D361C-432F-4792-BBB2-08ADF88487AA}" srcOrd="0" destOrd="0" presId="urn:microsoft.com/office/officeart/2005/8/layout/hierarchy1"/>
    <dgm:cxn modelId="{9EF2D6CA-1D42-42B1-B62B-C8D093841600}" type="presParOf" srcId="{8AD6EB4A-4D0E-4EFB-89FB-C6B7F7215862}" destId="{9EB81B13-78B0-447C-BCA8-093C10FC98B3}" srcOrd="1" destOrd="0" presId="urn:microsoft.com/office/officeart/2005/8/layout/hierarchy1"/>
    <dgm:cxn modelId="{E26F6624-936A-4A74-B231-C110ABE13704}" type="presParOf" srcId="{9EB81B13-78B0-447C-BCA8-093C10FC98B3}" destId="{5C0A68CB-D39D-487D-815F-69AED11BD25F}" srcOrd="0" destOrd="0" presId="urn:microsoft.com/office/officeart/2005/8/layout/hierarchy1"/>
    <dgm:cxn modelId="{93EC98B6-2BBD-41EC-98B8-D3133DD456B1}" type="presParOf" srcId="{5C0A68CB-D39D-487D-815F-69AED11BD25F}" destId="{EDD19C28-73F7-455B-B1E9-AC27A1BD7E3E}" srcOrd="0" destOrd="0" presId="urn:microsoft.com/office/officeart/2005/8/layout/hierarchy1"/>
    <dgm:cxn modelId="{F7435234-BB28-4223-B7FE-68FC3D300D41}" type="presParOf" srcId="{5C0A68CB-D39D-487D-815F-69AED11BD25F}" destId="{54425161-0745-4FAA-B424-24F7BF55110F}" srcOrd="1" destOrd="0" presId="urn:microsoft.com/office/officeart/2005/8/layout/hierarchy1"/>
    <dgm:cxn modelId="{70924F54-3D4E-4D17-A215-F6860C6BCBEB}" type="presParOf" srcId="{9EB81B13-78B0-447C-BCA8-093C10FC98B3}" destId="{2CF8FEBC-14C4-49E8-9B5D-7EFB206EE679}" srcOrd="1" destOrd="0" presId="urn:microsoft.com/office/officeart/2005/8/layout/hierarchy1"/>
    <dgm:cxn modelId="{37CF0E68-2D42-4AC5-AAC3-01015D8A8608}" type="presParOf" srcId="{2CF8FEBC-14C4-49E8-9B5D-7EFB206EE679}" destId="{47D61319-0034-4B7E-BC31-3588F701FA80}" srcOrd="0" destOrd="0" presId="urn:microsoft.com/office/officeart/2005/8/layout/hierarchy1"/>
    <dgm:cxn modelId="{31F83805-8A4C-4743-9A5C-70C7508A9441}" type="presParOf" srcId="{2CF8FEBC-14C4-49E8-9B5D-7EFB206EE679}" destId="{92CD3A87-6485-40E7-97BC-5559F0008347}" srcOrd="1" destOrd="0" presId="urn:microsoft.com/office/officeart/2005/8/layout/hierarchy1"/>
    <dgm:cxn modelId="{B3ED8490-3C7F-4AB1-B103-A3CF74D0B441}" type="presParOf" srcId="{92CD3A87-6485-40E7-97BC-5559F0008347}" destId="{33959FD3-8325-43EA-B84F-FCF246A97803}" srcOrd="0" destOrd="0" presId="urn:microsoft.com/office/officeart/2005/8/layout/hierarchy1"/>
    <dgm:cxn modelId="{1CB514BB-1EE5-498A-AE48-70AA4AAC9BDD}" type="presParOf" srcId="{33959FD3-8325-43EA-B84F-FCF246A97803}" destId="{1E32B9CE-63B3-47C7-B8AE-FCDBB84571C3}" srcOrd="0" destOrd="0" presId="urn:microsoft.com/office/officeart/2005/8/layout/hierarchy1"/>
    <dgm:cxn modelId="{697E76CC-CBF0-4782-B09C-27D65F57A986}" type="presParOf" srcId="{33959FD3-8325-43EA-B84F-FCF246A97803}" destId="{37AC3C18-6F3A-4229-A8B1-1AED2CAC65BB}" srcOrd="1" destOrd="0" presId="urn:microsoft.com/office/officeart/2005/8/layout/hierarchy1"/>
    <dgm:cxn modelId="{D51A3AEE-CB71-4E25-99AA-28C71C69565C}" type="presParOf" srcId="{92CD3A87-6485-40E7-97BC-5559F0008347}" destId="{71CC34FF-CB29-40C2-9388-CE823133F2A4}" srcOrd="1" destOrd="0" presId="urn:microsoft.com/office/officeart/2005/8/layout/hierarchy1"/>
    <dgm:cxn modelId="{CB40193C-953A-485B-9A5C-697140ECD778}" type="presParOf" srcId="{2CF8FEBC-14C4-49E8-9B5D-7EFB206EE679}" destId="{0E5D893C-3F41-45F7-9997-01D7039056F8}" srcOrd="2" destOrd="0" presId="urn:microsoft.com/office/officeart/2005/8/layout/hierarchy1"/>
    <dgm:cxn modelId="{395EE647-A790-45BC-8985-8B4299390DCE}" type="presParOf" srcId="{2CF8FEBC-14C4-49E8-9B5D-7EFB206EE679}" destId="{64A65F24-6E6F-421D-94FA-E02B7B5A238C}" srcOrd="3" destOrd="0" presId="urn:microsoft.com/office/officeart/2005/8/layout/hierarchy1"/>
    <dgm:cxn modelId="{DEDC1BE6-316A-422E-BAEA-102D02414DC6}" type="presParOf" srcId="{64A65F24-6E6F-421D-94FA-E02B7B5A238C}" destId="{D544C519-55D0-4DE2-8079-B59AC4FC7A7B}" srcOrd="0" destOrd="0" presId="urn:microsoft.com/office/officeart/2005/8/layout/hierarchy1"/>
    <dgm:cxn modelId="{CC6A94E4-C826-45E1-9060-26054AF48948}" type="presParOf" srcId="{D544C519-55D0-4DE2-8079-B59AC4FC7A7B}" destId="{AA93B17F-9ED9-42D1-8864-A6EFC3A80CBC}" srcOrd="0" destOrd="0" presId="urn:microsoft.com/office/officeart/2005/8/layout/hierarchy1"/>
    <dgm:cxn modelId="{A45A6D38-CE94-451E-AA2D-7348C67EF73B}" type="presParOf" srcId="{D544C519-55D0-4DE2-8079-B59AC4FC7A7B}" destId="{0EC80EA8-791E-4351-BD8F-231E760960BE}" srcOrd="1" destOrd="0" presId="urn:microsoft.com/office/officeart/2005/8/layout/hierarchy1"/>
    <dgm:cxn modelId="{C90A64A9-4C29-448C-9E4B-8FA63BBABB68}" type="presParOf" srcId="{64A65F24-6E6F-421D-94FA-E02B7B5A238C}" destId="{417AD080-2CC4-4103-8EA8-1763C360F70B}" srcOrd="1" destOrd="0" presId="urn:microsoft.com/office/officeart/2005/8/layout/hierarchy1"/>
    <dgm:cxn modelId="{DC2B14E8-62C5-417F-BAAD-E6E725052605}" type="presParOf" srcId="{8AD6EB4A-4D0E-4EFB-89FB-C6B7F7215862}" destId="{B60A80E4-F89C-431E-96F2-B2F7DDC6054A}" srcOrd="2" destOrd="0" presId="urn:microsoft.com/office/officeart/2005/8/layout/hierarchy1"/>
    <dgm:cxn modelId="{02B0F8D8-8AC4-42B3-AD64-C881B6F8CB9D}" type="presParOf" srcId="{8AD6EB4A-4D0E-4EFB-89FB-C6B7F7215862}" destId="{1FAE2FD4-5B3F-411F-B979-B9B53B0DCD76}" srcOrd="3" destOrd="0" presId="urn:microsoft.com/office/officeart/2005/8/layout/hierarchy1"/>
    <dgm:cxn modelId="{2C9DAA34-AC8E-4CFF-A869-D384C3673092}" type="presParOf" srcId="{1FAE2FD4-5B3F-411F-B979-B9B53B0DCD76}" destId="{1F834DC1-B20D-4BFB-83AA-598664925D01}" srcOrd="0" destOrd="0" presId="urn:microsoft.com/office/officeart/2005/8/layout/hierarchy1"/>
    <dgm:cxn modelId="{87CEA33A-7503-4B25-AAB3-7C7661252964}" type="presParOf" srcId="{1F834DC1-B20D-4BFB-83AA-598664925D01}" destId="{0F874711-C00F-4025-AFDC-348566D8A4D7}" srcOrd="0" destOrd="0" presId="urn:microsoft.com/office/officeart/2005/8/layout/hierarchy1"/>
    <dgm:cxn modelId="{6A8AEBF8-6328-4385-9676-6B4838D6A733}" type="presParOf" srcId="{1F834DC1-B20D-4BFB-83AA-598664925D01}" destId="{BACB3D6B-F95C-484D-8CF1-7F9FB3A1C261}" srcOrd="1" destOrd="0" presId="urn:microsoft.com/office/officeart/2005/8/layout/hierarchy1"/>
    <dgm:cxn modelId="{01F0F54F-AF1B-4C66-ABDB-BF92CCBC1C8B}" type="presParOf" srcId="{1FAE2FD4-5B3F-411F-B979-B9B53B0DCD76}" destId="{226BB181-294F-46E7-B244-96D6A32192FA}" srcOrd="1" destOrd="0" presId="urn:microsoft.com/office/officeart/2005/8/layout/hierarchy1"/>
    <dgm:cxn modelId="{0A43B721-F358-4981-899E-65765D25F121}" type="presParOf" srcId="{226BB181-294F-46E7-B244-96D6A32192FA}" destId="{B6130932-0DCE-45E4-A229-532800E1529B}" srcOrd="0" destOrd="0" presId="urn:microsoft.com/office/officeart/2005/8/layout/hierarchy1"/>
    <dgm:cxn modelId="{1A73F02E-0668-4F88-99DF-E15BD88581E2}" type="presParOf" srcId="{226BB181-294F-46E7-B244-96D6A32192FA}" destId="{5DD1970B-B840-46B5-8BA1-9351ED6C1A05}" srcOrd="1" destOrd="0" presId="urn:microsoft.com/office/officeart/2005/8/layout/hierarchy1"/>
    <dgm:cxn modelId="{30893516-45AC-4D83-A869-EA37B4092CF0}" type="presParOf" srcId="{5DD1970B-B840-46B5-8BA1-9351ED6C1A05}" destId="{0E05E81D-0586-4A9E-A1E6-21C15421557C}" srcOrd="0" destOrd="0" presId="urn:microsoft.com/office/officeart/2005/8/layout/hierarchy1"/>
    <dgm:cxn modelId="{56F63467-FF25-48EB-A6E1-7AC3F64BC139}" type="presParOf" srcId="{0E05E81D-0586-4A9E-A1E6-21C15421557C}" destId="{285F3F26-6F25-4B15-8AE4-16BF6093B35B}" srcOrd="0" destOrd="0" presId="urn:microsoft.com/office/officeart/2005/8/layout/hierarchy1"/>
    <dgm:cxn modelId="{B51FFB68-DF4D-4B6E-B39B-CA8E85C5F53B}" type="presParOf" srcId="{0E05E81D-0586-4A9E-A1E6-21C15421557C}" destId="{79116585-B808-46B0-9F8F-B348C7EF7ED0}" srcOrd="1" destOrd="0" presId="urn:microsoft.com/office/officeart/2005/8/layout/hierarchy1"/>
    <dgm:cxn modelId="{DB4A7A86-7F61-446A-87AC-71250A7E238A}" type="presParOf" srcId="{5DD1970B-B840-46B5-8BA1-9351ED6C1A05}" destId="{D08B5352-90E9-49E1-AEC2-02F0AA762E91}" srcOrd="1" destOrd="0" presId="urn:microsoft.com/office/officeart/2005/8/layout/hierarchy1"/>
    <dgm:cxn modelId="{3ABC57D1-4386-4254-99F5-7C41DFC2AD88}" type="presParOf" srcId="{D08B5352-90E9-49E1-AEC2-02F0AA762E91}" destId="{37EB0739-3CE1-407D-A312-FB78DFA3A09C}" srcOrd="0" destOrd="0" presId="urn:microsoft.com/office/officeart/2005/8/layout/hierarchy1"/>
    <dgm:cxn modelId="{87605570-D906-47D2-AFCC-E3DC57FDA426}" type="presParOf" srcId="{D08B5352-90E9-49E1-AEC2-02F0AA762E91}" destId="{418624F2-ECF4-4FD9-81DC-D8B8A018E006}" srcOrd="1" destOrd="0" presId="urn:microsoft.com/office/officeart/2005/8/layout/hierarchy1"/>
    <dgm:cxn modelId="{646603BA-213A-4BCD-86F0-E29C27738E06}" type="presParOf" srcId="{418624F2-ECF4-4FD9-81DC-D8B8A018E006}" destId="{745AE2B2-C37F-4748-BBAD-8B22E0E08521}" srcOrd="0" destOrd="0" presId="urn:microsoft.com/office/officeart/2005/8/layout/hierarchy1"/>
    <dgm:cxn modelId="{B9BFC9AC-38BF-46E3-9E7C-A24BC09E4942}" type="presParOf" srcId="{745AE2B2-C37F-4748-BBAD-8B22E0E08521}" destId="{6C3244AE-34F4-439B-B10B-FC81BF36CCC5}" srcOrd="0" destOrd="0" presId="urn:microsoft.com/office/officeart/2005/8/layout/hierarchy1"/>
    <dgm:cxn modelId="{F3247D15-8AE4-4E5D-BF9E-6E3086FD60DD}" type="presParOf" srcId="{745AE2B2-C37F-4748-BBAD-8B22E0E08521}" destId="{924028CA-7ABF-480F-998A-9D2A2814B8C8}" srcOrd="1" destOrd="0" presId="urn:microsoft.com/office/officeart/2005/8/layout/hierarchy1"/>
    <dgm:cxn modelId="{A0965E80-8D38-459F-8DCA-8B0E7E1ADBFE}" type="presParOf" srcId="{418624F2-ECF4-4FD9-81DC-D8B8A018E006}" destId="{CA89D226-3E00-4F95-996A-B1267DB03412}" srcOrd="1" destOrd="0" presId="urn:microsoft.com/office/officeart/2005/8/layout/hierarchy1"/>
    <dgm:cxn modelId="{ED75488C-3A1C-43A6-BC5B-51FC573D6A60}" type="presParOf" srcId="{D08B5352-90E9-49E1-AEC2-02F0AA762E91}" destId="{441368B5-A788-45A7-BA8F-7331AAC5553F}" srcOrd="2" destOrd="0" presId="urn:microsoft.com/office/officeart/2005/8/layout/hierarchy1"/>
    <dgm:cxn modelId="{B9E2AE1D-12C3-448C-BC14-4A8803B0B07F}" type="presParOf" srcId="{D08B5352-90E9-49E1-AEC2-02F0AA762E91}" destId="{9D20A6A9-BB34-4D79-AA8A-9902D59730B2}" srcOrd="3" destOrd="0" presId="urn:microsoft.com/office/officeart/2005/8/layout/hierarchy1"/>
    <dgm:cxn modelId="{A4509F7A-3AFA-49D8-ADEF-5B05182D0424}" type="presParOf" srcId="{9D20A6A9-BB34-4D79-AA8A-9902D59730B2}" destId="{9CD4CA53-EB98-4847-ABB4-D059E363A455}" srcOrd="0" destOrd="0" presId="urn:microsoft.com/office/officeart/2005/8/layout/hierarchy1"/>
    <dgm:cxn modelId="{CDA4D915-BF0C-4E46-AFDF-351A441FB4F1}" type="presParOf" srcId="{9CD4CA53-EB98-4847-ABB4-D059E363A455}" destId="{5C1D6648-21B2-475F-952A-7C9E0AD0B4D4}" srcOrd="0" destOrd="0" presId="urn:microsoft.com/office/officeart/2005/8/layout/hierarchy1"/>
    <dgm:cxn modelId="{C41FB5D1-5486-4510-BEBC-0B7C136CE66D}" type="presParOf" srcId="{9CD4CA53-EB98-4847-ABB4-D059E363A455}" destId="{D5C35DA1-2914-4A00-AB59-88EC87E751C6}" srcOrd="1" destOrd="0" presId="urn:microsoft.com/office/officeart/2005/8/layout/hierarchy1"/>
    <dgm:cxn modelId="{FD35CEE8-D1B6-4A09-8198-BAE84D253D07}" type="presParOf" srcId="{9D20A6A9-BB34-4D79-AA8A-9902D59730B2}" destId="{7271F854-D512-4937-A62E-782408A595AC}" srcOrd="1" destOrd="0" presId="urn:microsoft.com/office/officeart/2005/8/layout/hierarchy1"/>
    <dgm:cxn modelId="{5F1B3BE7-01DF-425C-99A3-B63525AA23B1}" type="presParOf" srcId="{D08B5352-90E9-49E1-AEC2-02F0AA762E91}" destId="{52B76BEF-2836-4250-9C14-EAD2DB572FEB}" srcOrd="4" destOrd="0" presId="urn:microsoft.com/office/officeart/2005/8/layout/hierarchy1"/>
    <dgm:cxn modelId="{A5059AC4-2898-4466-A2D0-6AEF2499F7BC}" type="presParOf" srcId="{D08B5352-90E9-49E1-AEC2-02F0AA762E91}" destId="{5A4D8431-3C09-4F04-AC69-C581C4C16E6B}" srcOrd="5" destOrd="0" presId="urn:microsoft.com/office/officeart/2005/8/layout/hierarchy1"/>
    <dgm:cxn modelId="{E51E8760-DF7E-4D55-97A2-6A4172580C25}" type="presParOf" srcId="{5A4D8431-3C09-4F04-AC69-C581C4C16E6B}" destId="{62559212-01E5-47EF-9D57-CE88252475F8}" srcOrd="0" destOrd="0" presId="urn:microsoft.com/office/officeart/2005/8/layout/hierarchy1"/>
    <dgm:cxn modelId="{C5843ED2-57D3-49D0-BE2D-CB31ACF439BF}" type="presParOf" srcId="{62559212-01E5-47EF-9D57-CE88252475F8}" destId="{A95E5D68-EAF7-447B-BA1A-237BCD29A479}" srcOrd="0" destOrd="0" presId="urn:microsoft.com/office/officeart/2005/8/layout/hierarchy1"/>
    <dgm:cxn modelId="{7FB25577-D3BA-4A96-B7B6-39D39F70ADE0}" type="presParOf" srcId="{62559212-01E5-47EF-9D57-CE88252475F8}" destId="{3CE9C48D-17ED-4DA1-8FF7-E224F81E56D7}" srcOrd="1" destOrd="0" presId="urn:microsoft.com/office/officeart/2005/8/layout/hierarchy1"/>
    <dgm:cxn modelId="{90E58D9D-E6AA-4F2E-BA56-76D820829881}" type="presParOf" srcId="{5A4D8431-3C09-4F04-AC69-C581C4C16E6B}" destId="{585E2A70-6175-4D05-ABFB-593C4D845196}" srcOrd="1" destOrd="0" presId="urn:microsoft.com/office/officeart/2005/8/layout/hierarchy1"/>
    <dgm:cxn modelId="{3E82A45C-C6C2-41DA-889B-561CE025CE5C}" type="presParOf" srcId="{226BB181-294F-46E7-B244-96D6A32192FA}" destId="{91DA6A23-84F8-4B33-A98C-1954EF2C5B30}" srcOrd="2" destOrd="0" presId="urn:microsoft.com/office/officeart/2005/8/layout/hierarchy1"/>
    <dgm:cxn modelId="{E6BF60E8-5281-40BE-A7EA-ECE6018319B0}" type="presParOf" srcId="{226BB181-294F-46E7-B244-96D6A32192FA}" destId="{6394582B-DC64-4815-AED8-6A37E1FF88A1}" srcOrd="3" destOrd="0" presId="urn:microsoft.com/office/officeart/2005/8/layout/hierarchy1"/>
    <dgm:cxn modelId="{F380E4B6-1271-4B6E-8D71-CD1DB09774EB}" type="presParOf" srcId="{6394582B-DC64-4815-AED8-6A37E1FF88A1}" destId="{7B08B400-0729-42ED-A2C8-97F3C15C52FC}" srcOrd="0" destOrd="0" presId="urn:microsoft.com/office/officeart/2005/8/layout/hierarchy1"/>
    <dgm:cxn modelId="{21085A81-FB2A-4543-9CB0-35490A5DC77F}" type="presParOf" srcId="{7B08B400-0729-42ED-A2C8-97F3C15C52FC}" destId="{46989EEC-FC3F-442E-8390-F337526E51C0}" srcOrd="0" destOrd="0" presId="urn:microsoft.com/office/officeart/2005/8/layout/hierarchy1"/>
    <dgm:cxn modelId="{474E4C25-B770-410E-8075-AC7D4A22FEC7}" type="presParOf" srcId="{7B08B400-0729-42ED-A2C8-97F3C15C52FC}" destId="{7BD87F5F-6E83-49FE-8D2F-6E3151627B85}" srcOrd="1" destOrd="0" presId="urn:microsoft.com/office/officeart/2005/8/layout/hierarchy1"/>
    <dgm:cxn modelId="{DAA98B95-FFDD-4747-8EBB-06207A750FFF}" type="presParOf" srcId="{6394582B-DC64-4815-AED8-6A37E1FF88A1}" destId="{0309A9C5-7C0C-4BAE-A9DB-64AC64660CCF}" srcOrd="1" destOrd="0" presId="urn:microsoft.com/office/officeart/2005/8/layout/hierarchy1"/>
    <dgm:cxn modelId="{E2825005-9910-4CA6-8F69-CBA479EFCB69}" type="presParOf" srcId="{8AD6EB4A-4D0E-4EFB-89FB-C6B7F7215862}" destId="{9FA7661A-1472-472A-B5EC-C477F8D618A0}" srcOrd="4" destOrd="0" presId="urn:microsoft.com/office/officeart/2005/8/layout/hierarchy1"/>
    <dgm:cxn modelId="{1B40755D-0665-4F84-8665-32FBA21947C2}" type="presParOf" srcId="{8AD6EB4A-4D0E-4EFB-89FB-C6B7F7215862}" destId="{27354306-117E-4CDA-A0B3-4C24FD7917F0}" srcOrd="5" destOrd="0" presId="urn:microsoft.com/office/officeart/2005/8/layout/hierarchy1"/>
    <dgm:cxn modelId="{45CD5242-D9BC-46E3-BA59-45360A39238B}" type="presParOf" srcId="{27354306-117E-4CDA-A0B3-4C24FD7917F0}" destId="{5900701C-CFDC-427F-B0CB-D6B786F4AF77}" srcOrd="0" destOrd="0" presId="urn:microsoft.com/office/officeart/2005/8/layout/hierarchy1"/>
    <dgm:cxn modelId="{7AB7C512-2B39-46F9-9737-68BA24DF9D9F}" type="presParOf" srcId="{5900701C-CFDC-427F-B0CB-D6B786F4AF77}" destId="{7EBA75F8-776C-4CD5-A5E8-67723CAFB662}" srcOrd="0" destOrd="0" presId="urn:microsoft.com/office/officeart/2005/8/layout/hierarchy1"/>
    <dgm:cxn modelId="{3AC962FE-58B0-4841-A9B6-6A39D4AFEBD7}" type="presParOf" srcId="{5900701C-CFDC-427F-B0CB-D6B786F4AF77}" destId="{17DE5C8E-FC68-49A6-9913-EC19CD63DECD}" srcOrd="1" destOrd="0" presId="urn:microsoft.com/office/officeart/2005/8/layout/hierarchy1"/>
    <dgm:cxn modelId="{83F5F727-4CB5-47BE-9F92-4136F6DAB66D}" type="presParOf" srcId="{27354306-117E-4CDA-A0B3-4C24FD7917F0}" destId="{DDB53F81-186A-4EB5-879D-747589C5F563}" srcOrd="1" destOrd="0" presId="urn:microsoft.com/office/officeart/2005/8/layout/hierarchy1"/>
    <dgm:cxn modelId="{E07860A9-D72A-4C24-AB83-5143FFD4C064}" type="presParOf" srcId="{DDB53F81-186A-4EB5-879D-747589C5F563}" destId="{7B373182-B99C-4BC7-9546-DEE08A72E349}" srcOrd="0" destOrd="0" presId="urn:microsoft.com/office/officeart/2005/8/layout/hierarchy1"/>
    <dgm:cxn modelId="{7F6F1E18-883D-4D42-8E9C-9A1C1D7B3E79}" type="presParOf" srcId="{DDB53F81-186A-4EB5-879D-747589C5F563}" destId="{DD6C0B3D-0BE2-46BE-8F3C-12282031AE3A}" srcOrd="1" destOrd="0" presId="urn:microsoft.com/office/officeart/2005/8/layout/hierarchy1"/>
    <dgm:cxn modelId="{9509CCBD-64A1-46B5-B0A0-D271C7FB527B}" type="presParOf" srcId="{DD6C0B3D-0BE2-46BE-8F3C-12282031AE3A}" destId="{8C25A0A9-EE1D-4D2D-B3B7-ACBDD3A1B3B1}" srcOrd="0" destOrd="0" presId="urn:microsoft.com/office/officeart/2005/8/layout/hierarchy1"/>
    <dgm:cxn modelId="{79B3584A-265F-48E9-ACA6-843B8D9DD381}" type="presParOf" srcId="{8C25A0A9-EE1D-4D2D-B3B7-ACBDD3A1B3B1}" destId="{EE1B5E37-41A2-4F9B-94EE-B9AAABEB822F}" srcOrd="0" destOrd="0" presId="urn:microsoft.com/office/officeart/2005/8/layout/hierarchy1"/>
    <dgm:cxn modelId="{C15C50F1-3E3C-49EB-8828-42E7029E41AA}" type="presParOf" srcId="{8C25A0A9-EE1D-4D2D-B3B7-ACBDD3A1B3B1}" destId="{CE5EF2CD-A299-4E9D-90D2-271363E5CB25}" srcOrd="1" destOrd="0" presId="urn:microsoft.com/office/officeart/2005/8/layout/hierarchy1"/>
    <dgm:cxn modelId="{9720F1E4-7F82-4BEE-AC6F-570DC04B5841}" type="presParOf" srcId="{DD6C0B3D-0BE2-46BE-8F3C-12282031AE3A}" destId="{678A0C5C-6DD6-4F61-9D62-4DA624CA1F08}" srcOrd="1" destOrd="0" presId="urn:microsoft.com/office/officeart/2005/8/layout/hierarchy1"/>
    <dgm:cxn modelId="{470D3540-6BFD-4D77-BD5E-03830483C6D4}" type="presParOf" srcId="{DDB53F81-186A-4EB5-879D-747589C5F563}" destId="{1D81F80A-AF51-4385-9684-D02BF256D1D7}" srcOrd="2" destOrd="0" presId="urn:microsoft.com/office/officeart/2005/8/layout/hierarchy1"/>
    <dgm:cxn modelId="{A0B6EDFB-4F33-4ECC-B436-17205D5D5A5F}" type="presParOf" srcId="{DDB53F81-186A-4EB5-879D-747589C5F563}" destId="{A9A276D8-B1E0-4419-8F38-B7EF7B56E8AE}" srcOrd="3" destOrd="0" presId="urn:microsoft.com/office/officeart/2005/8/layout/hierarchy1"/>
    <dgm:cxn modelId="{988B93C6-E092-4C3C-A21C-0C5EE945B98C}" type="presParOf" srcId="{A9A276D8-B1E0-4419-8F38-B7EF7B56E8AE}" destId="{0C2F7C49-8847-4E6F-A301-5F77A98E3E94}" srcOrd="0" destOrd="0" presId="urn:microsoft.com/office/officeart/2005/8/layout/hierarchy1"/>
    <dgm:cxn modelId="{108ECDD9-0D34-468D-8203-4AFB22214F68}" type="presParOf" srcId="{0C2F7C49-8847-4E6F-A301-5F77A98E3E94}" destId="{56A5D5F9-0FCA-475F-92CB-F20DAF6DCAAF}" srcOrd="0" destOrd="0" presId="urn:microsoft.com/office/officeart/2005/8/layout/hierarchy1"/>
    <dgm:cxn modelId="{71E089B2-88C5-4005-8BC1-242A0A2115D4}" type="presParOf" srcId="{0C2F7C49-8847-4E6F-A301-5F77A98E3E94}" destId="{D9736A00-C5AD-4FAF-AE8F-6BAFD450AB02}" srcOrd="1" destOrd="0" presId="urn:microsoft.com/office/officeart/2005/8/layout/hierarchy1"/>
    <dgm:cxn modelId="{02924233-580F-4000-A287-9598A42DAE7F}" type="presParOf" srcId="{A9A276D8-B1E0-4419-8F38-B7EF7B56E8AE}" destId="{7CCC8704-E45D-4083-BD29-C6C80DB59D6A}" srcOrd="1" destOrd="0" presId="urn:microsoft.com/office/officeart/2005/8/layout/hierarchy1"/>
    <dgm:cxn modelId="{46820787-D13A-42C0-B96E-51BED7B2C2CF}" type="presParOf" srcId="{DDB53F81-186A-4EB5-879D-747589C5F563}" destId="{76D044A0-3213-4288-853A-B0F5CA9608CC}" srcOrd="4" destOrd="0" presId="urn:microsoft.com/office/officeart/2005/8/layout/hierarchy1"/>
    <dgm:cxn modelId="{9CE5C79F-1426-49C2-8CE2-2D748BFB3CE1}" type="presParOf" srcId="{DDB53F81-186A-4EB5-879D-747589C5F563}" destId="{FA4583D1-CE2F-468B-B262-CAC1404F6C86}" srcOrd="5" destOrd="0" presId="urn:microsoft.com/office/officeart/2005/8/layout/hierarchy1"/>
    <dgm:cxn modelId="{6639CF29-49C7-4C6F-96DF-FCDC4ED8A806}" type="presParOf" srcId="{FA4583D1-CE2F-468B-B262-CAC1404F6C86}" destId="{8EBBFBCC-B6FF-4D22-84C4-2045E01F1EC2}" srcOrd="0" destOrd="0" presId="urn:microsoft.com/office/officeart/2005/8/layout/hierarchy1"/>
    <dgm:cxn modelId="{AA5BE6FF-C984-4748-A377-7DE364CFDB0E}" type="presParOf" srcId="{8EBBFBCC-B6FF-4D22-84C4-2045E01F1EC2}" destId="{CC053F0C-7A06-40A4-9B43-00878C9BE329}" srcOrd="0" destOrd="0" presId="urn:microsoft.com/office/officeart/2005/8/layout/hierarchy1"/>
    <dgm:cxn modelId="{5DECFF39-5117-4173-B586-531F4238ECF9}" type="presParOf" srcId="{8EBBFBCC-B6FF-4D22-84C4-2045E01F1EC2}" destId="{AC83A9F3-A09E-4E97-9433-013C12A330D5}" srcOrd="1" destOrd="0" presId="urn:microsoft.com/office/officeart/2005/8/layout/hierarchy1"/>
    <dgm:cxn modelId="{988B9345-FADB-44F5-8486-56CE1F12B2B1}" type="presParOf" srcId="{FA4583D1-CE2F-468B-B262-CAC1404F6C86}" destId="{2155E49A-9E4B-4A54-8AFB-170E3DF5907C}" srcOrd="1" destOrd="0" presId="urn:microsoft.com/office/officeart/2005/8/layout/hierarchy1"/>
    <dgm:cxn modelId="{783644C8-61EB-4D38-BA62-F2FF94B12836}" type="presParOf" srcId="{8AD6EB4A-4D0E-4EFB-89FB-C6B7F7215862}" destId="{E41A4A10-A217-4B1C-A96C-698671683B84}" srcOrd="6" destOrd="0" presId="urn:microsoft.com/office/officeart/2005/8/layout/hierarchy1"/>
    <dgm:cxn modelId="{45684621-4924-4CD2-AA7C-7EF82862FC91}" type="presParOf" srcId="{8AD6EB4A-4D0E-4EFB-89FB-C6B7F7215862}" destId="{D424DB07-0D82-4A2B-BCDF-5C7986BD69F6}" srcOrd="7" destOrd="0" presId="urn:microsoft.com/office/officeart/2005/8/layout/hierarchy1"/>
    <dgm:cxn modelId="{F53383E5-FD33-4FFA-8C2F-EB2E8FBAB47C}" type="presParOf" srcId="{D424DB07-0D82-4A2B-BCDF-5C7986BD69F6}" destId="{D1320EFA-B63D-4C41-AF64-C9998BA91E99}" srcOrd="0" destOrd="0" presId="urn:microsoft.com/office/officeart/2005/8/layout/hierarchy1"/>
    <dgm:cxn modelId="{F4114D84-7391-46CF-8340-35C3378258B4}" type="presParOf" srcId="{D1320EFA-B63D-4C41-AF64-C9998BA91E99}" destId="{257B9C87-FD7E-4549-9258-553CC32271C1}" srcOrd="0" destOrd="0" presId="urn:microsoft.com/office/officeart/2005/8/layout/hierarchy1"/>
    <dgm:cxn modelId="{58D53404-ED77-470D-B557-00C3311BB7B0}" type="presParOf" srcId="{D1320EFA-B63D-4C41-AF64-C9998BA91E99}" destId="{FDD7D18C-8635-4214-8F3A-0ABD01EDC64B}" srcOrd="1" destOrd="0" presId="urn:microsoft.com/office/officeart/2005/8/layout/hierarchy1"/>
    <dgm:cxn modelId="{0538445F-3C4F-47D5-8ACE-2AB2A8F638C2}" type="presParOf" srcId="{D424DB07-0D82-4A2B-BCDF-5C7986BD69F6}" destId="{D2BA28BB-5E15-4EB2-90C6-874626867097}" srcOrd="1" destOrd="0" presId="urn:microsoft.com/office/officeart/2005/8/layout/hierarchy1"/>
    <dgm:cxn modelId="{D1F25C0C-A8A5-4A10-B34B-3EF888FDA996}" type="presParOf" srcId="{D2BA28BB-5E15-4EB2-90C6-874626867097}" destId="{79AE5711-0853-4207-8DC9-34AC3F047F23}" srcOrd="0" destOrd="0" presId="urn:microsoft.com/office/officeart/2005/8/layout/hierarchy1"/>
    <dgm:cxn modelId="{7B8029AA-B976-4430-BF0A-8B45F0165E8E}" type="presParOf" srcId="{D2BA28BB-5E15-4EB2-90C6-874626867097}" destId="{38E5CF36-ADEF-4334-B547-A881B52C44C0}" srcOrd="1" destOrd="0" presId="urn:microsoft.com/office/officeart/2005/8/layout/hierarchy1"/>
    <dgm:cxn modelId="{9511A6AB-F1E9-4810-B658-E671537E779F}" type="presParOf" srcId="{38E5CF36-ADEF-4334-B547-A881B52C44C0}" destId="{A472BC7B-3FDD-457B-A75D-DCF7FF482486}" srcOrd="0" destOrd="0" presId="urn:microsoft.com/office/officeart/2005/8/layout/hierarchy1"/>
    <dgm:cxn modelId="{E660DE9B-C277-49D4-BA34-DCC7B0A522DB}" type="presParOf" srcId="{A472BC7B-3FDD-457B-A75D-DCF7FF482486}" destId="{D93EAA0E-4963-4F4F-860F-65D4814CD65C}" srcOrd="0" destOrd="0" presId="urn:microsoft.com/office/officeart/2005/8/layout/hierarchy1"/>
    <dgm:cxn modelId="{57E16F4B-224A-45E9-BC22-660FD4705B25}" type="presParOf" srcId="{A472BC7B-3FDD-457B-A75D-DCF7FF482486}" destId="{09843FB3-DD9E-4ECF-B05D-8D5D2667A8F7}" srcOrd="1" destOrd="0" presId="urn:microsoft.com/office/officeart/2005/8/layout/hierarchy1"/>
    <dgm:cxn modelId="{F7FD0A5A-1DA9-4237-B0B9-4692078A8687}" type="presParOf" srcId="{38E5CF36-ADEF-4334-B547-A881B52C44C0}" destId="{6D190926-1625-406E-8C05-DE9E6E685F6B}" srcOrd="1" destOrd="0" presId="urn:microsoft.com/office/officeart/2005/8/layout/hierarchy1"/>
    <dgm:cxn modelId="{E5BADA86-B098-4A08-BBBA-23AB03EB972C}" type="presParOf" srcId="{D2BA28BB-5E15-4EB2-90C6-874626867097}" destId="{0701468E-AE81-44AC-A33B-56244F851BFD}" srcOrd="2" destOrd="0" presId="urn:microsoft.com/office/officeart/2005/8/layout/hierarchy1"/>
    <dgm:cxn modelId="{92CBFBD6-2C49-4301-9C80-2CDCE633C7E3}" type="presParOf" srcId="{D2BA28BB-5E15-4EB2-90C6-874626867097}" destId="{66156338-C6E7-4231-8DF6-998E0076BE2F}" srcOrd="3" destOrd="0" presId="urn:microsoft.com/office/officeart/2005/8/layout/hierarchy1"/>
    <dgm:cxn modelId="{489C6BFF-A883-43CC-A654-58F303735316}" type="presParOf" srcId="{66156338-C6E7-4231-8DF6-998E0076BE2F}" destId="{D5BDB2C9-AFB0-495E-9A97-6530EB84E866}" srcOrd="0" destOrd="0" presId="urn:microsoft.com/office/officeart/2005/8/layout/hierarchy1"/>
    <dgm:cxn modelId="{00221EC7-F70D-45E7-A77D-1320CF61A193}" type="presParOf" srcId="{D5BDB2C9-AFB0-495E-9A97-6530EB84E866}" destId="{8ECAE13C-8EC4-40AA-9495-946F4694439A}" srcOrd="0" destOrd="0" presId="urn:microsoft.com/office/officeart/2005/8/layout/hierarchy1"/>
    <dgm:cxn modelId="{72C70720-C3C7-4562-B16A-F47C63238312}" type="presParOf" srcId="{D5BDB2C9-AFB0-495E-9A97-6530EB84E866}" destId="{94271462-3F98-4B39-A8C7-A7DF93DBF1B1}" srcOrd="1" destOrd="0" presId="urn:microsoft.com/office/officeart/2005/8/layout/hierarchy1"/>
    <dgm:cxn modelId="{8F2D566C-8A3A-4A3A-8FD3-68BCB17A3E31}" type="presParOf" srcId="{66156338-C6E7-4231-8DF6-998E0076BE2F}" destId="{67A7B3B0-0088-453B-8AE2-B78F060EA3C3}" srcOrd="1" destOrd="0" presId="urn:microsoft.com/office/officeart/2005/8/layout/hierarchy1"/>
    <dgm:cxn modelId="{2B9A5898-A3F7-4D19-8D02-9AE12B0F1D18}" type="presParOf" srcId="{8AD6EB4A-4D0E-4EFB-89FB-C6B7F7215862}" destId="{C5A156E6-A9F2-4E6E-BDC2-790F4D716C94}" srcOrd="8" destOrd="0" presId="urn:microsoft.com/office/officeart/2005/8/layout/hierarchy1"/>
    <dgm:cxn modelId="{828907AA-815A-48C1-95B2-0C5921DD851E}" type="presParOf" srcId="{8AD6EB4A-4D0E-4EFB-89FB-C6B7F7215862}" destId="{93B49BDD-D2AE-467D-8151-3359704AAF10}" srcOrd="9" destOrd="0" presId="urn:microsoft.com/office/officeart/2005/8/layout/hierarchy1"/>
    <dgm:cxn modelId="{921E46C6-95F3-43BF-9162-0103F5479971}" type="presParOf" srcId="{93B49BDD-D2AE-467D-8151-3359704AAF10}" destId="{40F36D5C-56E0-4816-942D-B09824852C8F}" srcOrd="0" destOrd="0" presId="urn:microsoft.com/office/officeart/2005/8/layout/hierarchy1"/>
    <dgm:cxn modelId="{38765989-7B4B-4051-BF97-DAE9503DED3B}" type="presParOf" srcId="{40F36D5C-56E0-4816-942D-B09824852C8F}" destId="{22A7FBAA-2424-4208-901C-11F40163C9AA}" srcOrd="0" destOrd="0" presId="urn:microsoft.com/office/officeart/2005/8/layout/hierarchy1"/>
    <dgm:cxn modelId="{17293EF3-BB01-492B-BD1D-E38E8CC4F54E}" type="presParOf" srcId="{40F36D5C-56E0-4816-942D-B09824852C8F}" destId="{CA58B5F0-92D8-448A-A069-8E0964771012}" srcOrd="1" destOrd="0" presId="urn:microsoft.com/office/officeart/2005/8/layout/hierarchy1"/>
    <dgm:cxn modelId="{70CE869D-7227-4A01-B653-5FCA3A3FE5E4}" type="presParOf" srcId="{93B49BDD-D2AE-467D-8151-3359704AAF10}" destId="{875605D1-B295-4CE9-AEFE-5BC63D337A6C}" srcOrd="1" destOrd="0" presId="urn:microsoft.com/office/officeart/2005/8/layout/hierarchy1"/>
    <dgm:cxn modelId="{1D927F4B-2AC2-4469-A78A-E8196F4A9D22}" type="presParOf" srcId="{875605D1-B295-4CE9-AEFE-5BC63D337A6C}" destId="{ACF8D3E8-C883-43DE-B514-C73C7B75FB14}" srcOrd="0" destOrd="0" presId="urn:microsoft.com/office/officeart/2005/8/layout/hierarchy1"/>
    <dgm:cxn modelId="{2FC7B26C-F27F-4E1D-9871-008C7C2715DA}" type="presParOf" srcId="{875605D1-B295-4CE9-AEFE-5BC63D337A6C}" destId="{4C83DE4C-76AD-4117-B2A4-86E8FF674687}" srcOrd="1" destOrd="0" presId="urn:microsoft.com/office/officeart/2005/8/layout/hierarchy1"/>
    <dgm:cxn modelId="{127DF543-3249-44EB-9805-0E08F031B98E}" type="presParOf" srcId="{4C83DE4C-76AD-4117-B2A4-86E8FF674687}" destId="{1D24315E-FD8B-4513-B9E7-3E8A01B327E5}" srcOrd="0" destOrd="0" presId="urn:microsoft.com/office/officeart/2005/8/layout/hierarchy1"/>
    <dgm:cxn modelId="{89D54179-D354-41C1-AC4E-78CD32A05D15}" type="presParOf" srcId="{1D24315E-FD8B-4513-B9E7-3E8A01B327E5}" destId="{7E32484A-1BE4-4D8A-BF31-186FA61D7DB3}" srcOrd="0" destOrd="0" presId="urn:microsoft.com/office/officeart/2005/8/layout/hierarchy1"/>
    <dgm:cxn modelId="{D2235E24-B321-4CF2-AF7D-1D3859FA6D5B}" type="presParOf" srcId="{1D24315E-FD8B-4513-B9E7-3E8A01B327E5}" destId="{DB08A07B-02CC-4EA2-83F2-807789576905}" srcOrd="1" destOrd="0" presId="urn:microsoft.com/office/officeart/2005/8/layout/hierarchy1"/>
    <dgm:cxn modelId="{7C933BA9-1E06-485A-A9FD-CA93256FBEDD}" type="presParOf" srcId="{4C83DE4C-76AD-4117-B2A4-86E8FF674687}" destId="{7B3992A3-BBFE-4BAE-8BBC-BE78A1C6EA31}" srcOrd="1" destOrd="0" presId="urn:microsoft.com/office/officeart/2005/8/layout/hierarchy1"/>
    <dgm:cxn modelId="{30BEDEBD-52DA-41C5-8ADF-E8514C03298E}" type="presParOf" srcId="{875605D1-B295-4CE9-AEFE-5BC63D337A6C}" destId="{85579C8C-7B33-4835-A420-8537A8FFAD1F}" srcOrd="2" destOrd="0" presId="urn:microsoft.com/office/officeart/2005/8/layout/hierarchy1"/>
    <dgm:cxn modelId="{F2630955-22EB-4181-9F3E-D66544ABA8BA}" type="presParOf" srcId="{875605D1-B295-4CE9-AEFE-5BC63D337A6C}" destId="{6AD84F58-2C14-4825-BBFF-777A3DFEC400}" srcOrd="3" destOrd="0" presId="urn:microsoft.com/office/officeart/2005/8/layout/hierarchy1"/>
    <dgm:cxn modelId="{A8F186D3-7EE1-4E0C-895B-FE6FEBF4AF25}" type="presParOf" srcId="{6AD84F58-2C14-4825-BBFF-777A3DFEC400}" destId="{43F865C3-7B10-4BD2-A1FC-CE83A52DA6D6}" srcOrd="0" destOrd="0" presId="urn:microsoft.com/office/officeart/2005/8/layout/hierarchy1"/>
    <dgm:cxn modelId="{83F6E009-36EB-4F50-9156-027191918999}" type="presParOf" srcId="{43F865C3-7B10-4BD2-A1FC-CE83A52DA6D6}" destId="{C3591BCF-C121-4787-9D47-E06E5D9D900C}" srcOrd="0" destOrd="0" presId="urn:microsoft.com/office/officeart/2005/8/layout/hierarchy1"/>
    <dgm:cxn modelId="{CA378D0C-A205-4477-B443-35E6F40CBC8A}" type="presParOf" srcId="{43F865C3-7B10-4BD2-A1FC-CE83A52DA6D6}" destId="{A0C569FD-4E99-4836-AB21-619D94059BD6}" srcOrd="1" destOrd="0" presId="urn:microsoft.com/office/officeart/2005/8/layout/hierarchy1"/>
    <dgm:cxn modelId="{0E2AA098-7432-4AF8-AA49-2017FC2FAA81}" type="presParOf" srcId="{6AD84F58-2C14-4825-BBFF-777A3DFEC400}" destId="{626782AA-D95E-47B8-89B9-AF582623F04A}" srcOrd="1" destOrd="0" presId="urn:microsoft.com/office/officeart/2005/8/layout/hierarchy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C3ED11-75B9-4029-A846-7FB436900690}"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fr-FR"/>
        </a:p>
      </dgm:t>
    </dgm:pt>
    <dgm:pt modelId="{5BF133B1-1438-486E-8CED-B2BBD7E945A1}">
      <dgm:prSet phldrT="[Texte]">
        <dgm:style>
          <a:lnRef idx="1">
            <a:schemeClr val="accent6"/>
          </a:lnRef>
          <a:fillRef idx="2">
            <a:schemeClr val="accent6"/>
          </a:fillRef>
          <a:effectRef idx="1">
            <a:schemeClr val="accent6"/>
          </a:effectRef>
          <a:fontRef idx="minor">
            <a:schemeClr val="dk1"/>
          </a:fontRef>
        </dgm:style>
      </dgm:prSet>
      <dgm:spPr/>
      <dgm:t>
        <a:bodyPr/>
        <a:lstStyle/>
        <a:p>
          <a:r>
            <a:rPr lang="ar-DZ" dirty="0" smtClean="0"/>
            <a:t>مزاياه</a:t>
          </a:r>
          <a:endParaRPr lang="fr-FR" dirty="0"/>
        </a:p>
      </dgm:t>
    </dgm:pt>
    <dgm:pt modelId="{1C6522DC-59D4-4A8B-86D7-0A6B8AE6A0B7}" type="parTrans" cxnId="{A2720B3B-430F-4FCC-8ABB-1FEB26975220}">
      <dgm:prSet/>
      <dgm:spPr/>
      <dgm:t>
        <a:bodyPr/>
        <a:lstStyle/>
        <a:p>
          <a:endParaRPr lang="fr-FR"/>
        </a:p>
      </dgm:t>
    </dgm:pt>
    <dgm:pt modelId="{936A6163-6BF0-4E44-9741-E5E9BA2BE4A8}" type="sibTrans" cxnId="{A2720B3B-430F-4FCC-8ABB-1FEB26975220}">
      <dgm:prSet/>
      <dgm:spPr/>
      <dgm:t>
        <a:bodyPr/>
        <a:lstStyle/>
        <a:p>
          <a:endParaRPr lang="fr-FR"/>
        </a:p>
      </dgm:t>
    </dgm:pt>
    <dgm:pt modelId="{131D5483-3339-4CB3-B3BB-E8E9CF854365}">
      <dgm:prSet phldrT="[Texte]" custT="1"/>
      <dgm:spPr/>
      <dgm:t>
        <a:bodyPr/>
        <a:lstStyle/>
        <a:p>
          <a:pPr rtl="1"/>
          <a:r>
            <a:rPr lang="ar-DZ" sz="1800" b="1" dirty="0" smtClean="0"/>
            <a:t>وسيلة اثبات يمكن الرجوع اليها عند الحاجة.</a:t>
          </a:r>
          <a:endParaRPr lang="fr-FR" sz="1800" b="1" dirty="0"/>
        </a:p>
      </dgm:t>
    </dgm:pt>
    <dgm:pt modelId="{3D5861EB-97D6-4192-A0A2-FB3774BDEA72}" type="parTrans" cxnId="{C36D683C-995C-46F9-A8D7-F122509B3DD0}">
      <dgm:prSet/>
      <dgm:spPr/>
      <dgm:t>
        <a:bodyPr/>
        <a:lstStyle/>
        <a:p>
          <a:endParaRPr lang="fr-FR"/>
        </a:p>
      </dgm:t>
    </dgm:pt>
    <dgm:pt modelId="{D3B131EC-169B-4A3B-BA5D-659BD349405C}" type="sibTrans" cxnId="{C36D683C-995C-46F9-A8D7-F122509B3DD0}">
      <dgm:prSet/>
      <dgm:spPr/>
      <dgm:t>
        <a:bodyPr/>
        <a:lstStyle/>
        <a:p>
          <a:endParaRPr lang="fr-FR"/>
        </a:p>
      </dgm:t>
    </dgm:pt>
    <dgm:pt modelId="{A219D649-FB29-4394-99E7-EDEA090840CF}">
      <dgm:prSet phldrT="[Texte]" custT="1"/>
      <dgm:spPr/>
      <dgm:t>
        <a:bodyPr/>
        <a:lstStyle/>
        <a:p>
          <a:pPr rtl="1"/>
          <a:r>
            <a:rPr lang="ar-DZ" sz="1800" b="1" dirty="0" smtClean="0"/>
            <a:t>يتيح للمتصل أن ينقل مضمون الاتصال لعدد كبير من الأفراد .</a:t>
          </a:r>
          <a:endParaRPr lang="fr-FR" sz="1800" b="1" dirty="0"/>
        </a:p>
      </dgm:t>
    </dgm:pt>
    <dgm:pt modelId="{A30F59CD-8C87-4787-BF9F-210BFF61D5BC}" type="parTrans" cxnId="{EE364A3E-2354-4AD4-AC28-1757715B401D}">
      <dgm:prSet/>
      <dgm:spPr/>
      <dgm:t>
        <a:bodyPr/>
        <a:lstStyle/>
        <a:p>
          <a:endParaRPr lang="fr-FR"/>
        </a:p>
      </dgm:t>
    </dgm:pt>
    <dgm:pt modelId="{C4E9FBB9-CFDE-461A-B53D-F15042462085}" type="sibTrans" cxnId="{EE364A3E-2354-4AD4-AC28-1757715B401D}">
      <dgm:prSet/>
      <dgm:spPr/>
      <dgm:t>
        <a:bodyPr/>
        <a:lstStyle/>
        <a:p>
          <a:endParaRPr lang="fr-FR"/>
        </a:p>
      </dgm:t>
    </dgm:pt>
    <dgm:pt modelId="{1B1318DB-A142-4372-B095-3D67BC6D1842}">
      <dgm:prSet phldrT="[Texte]">
        <dgm:style>
          <a:lnRef idx="1">
            <a:schemeClr val="accent6"/>
          </a:lnRef>
          <a:fillRef idx="2">
            <a:schemeClr val="accent6"/>
          </a:fillRef>
          <a:effectRef idx="1">
            <a:schemeClr val="accent6"/>
          </a:effectRef>
          <a:fontRef idx="minor">
            <a:schemeClr val="dk1"/>
          </a:fontRef>
        </dgm:style>
      </dgm:prSet>
      <dgm:spPr/>
      <dgm:t>
        <a:bodyPr/>
        <a:lstStyle/>
        <a:p>
          <a:r>
            <a:rPr lang="ar-DZ" dirty="0" smtClean="0"/>
            <a:t>عيوبه</a:t>
          </a:r>
          <a:endParaRPr lang="fr-FR" dirty="0"/>
        </a:p>
      </dgm:t>
    </dgm:pt>
    <dgm:pt modelId="{D507F609-D57E-4172-9CB0-B734AF4A5662}" type="parTrans" cxnId="{A04056F0-847E-4BF6-8C1C-3319EE237C4E}">
      <dgm:prSet/>
      <dgm:spPr/>
      <dgm:t>
        <a:bodyPr/>
        <a:lstStyle/>
        <a:p>
          <a:endParaRPr lang="fr-FR"/>
        </a:p>
      </dgm:t>
    </dgm:pt>
    <dgm:pt modelId="{629C08F1-2B8C-4BAE-A8DE-EFE290B360F7}" type="sibTrans" cxnId="{A04056F0-847E-4BF6-8C1C-3319EE237C4E}">
      <dgm:prSet/>
      <dgm:spPr/>
      <dgm:t>
        <a:bodyPr/>
        <a:lstStyle/>
        <a:p>
          <a:endParaRPr lang="fr-FR"/>
        </a:p>
      </dgm:t>
    </dgm:pt>
    <dgm:pt modelId="{A3D54321-C671-45BA-838C-AB367F8CC090}">
      <dgm:prSet phldrT="[Texte]" custT="1"/>
      <dgm:spPr/>
      <dgm:t>
        <a:bodyPr/>
        <a:lstStyle/>
        <a:p>
          <a:pPr rtl="1"/>
          <a:r>
            <a:rPr lang="ar-DZ" sz="1800" b="1" dirty="0" smtClean="0"/>
            <a:t>البطء في نقل مضمون الاتصال في حالة عدم استخدام التكنولوجيا </a:t>
          </a:r>
          <a:endParaRPr lang="fr-FR" sz="1800" b="1" dirty="0"/>
        </a:p>
      </dgm:t>
    </dgm:pt>
    <dgm:pt modelId="{43936900-9B8E-4382-AEE7-3A0BB6544C92}" type="parTrans" cxnId="{69A5D533-BC3F-448C-B84F-A69EA7383FEA}">
      <dgm:prSet/>
      <dgm:spPr/>
      <dgm:t>
        <a:bodyPr/>
        <a:lstStyle/>
        <a:p>
          <a:endParaRPr lang="fr-FR"/>
        </a:p>
      </dgm:t>
    </dgm:pt>
    <dgm:pt modelId="{2C834397-F816-481A-8369-D67D54BA2BB8}" type="sibTrans" cxnId="{69A5D533-BC3F-448C-B84F-A69EA7383FEA}">
      <dgm:prSet/>
      <dgm:spPr/>
      <dgm:t>
        <a:bodyPr/>
        <a:lstStyle/>
        <a:p>
          <a:endParaRPr lang="fr-FR"/>
        </a:p>
      </dgm:t>
    </dgm:pt>
    <dgm:pt modelId="{9D030E0A-250C-4E1E-8CFB-D3AAC14453D2}">
      <dgm:prSet phldrT="[Texte]" custT="1"/>
      <dgm:spPr/>
      <dgm:t>
        <a:bodyPr/>
        <a:lstStyle/>
        <a:p>
          <a:pPr rtl="1"/>
          <a:r>
            <a:rPr lang="ar-DZ" sz="1800" b="1" dirty="0" smtClean="0"/>
            <a:t>يستغرق وقت في عملية الاعداد والصياغة </a:t>
          </a:r>
          <a:endParaRPr lang="fr-FR" sz="1800" b="1" dirty="0"/>
        </a:p>
      </dgm:t>
    </dgm:pt>
    <dgm:pt modelId="{EA2D4DEC-451C-4A6A-8FCE-208DA2811068}" type="parTrans" cxnId="{FE4B8B2C-1472-4110-9E39-47CD878228B0}">
      <dgm:prSet/>
      <dgm:spPr/>
      <dgm:t>
        <a:bodyPr/>
        <a:lstStyle/>
        <a:p>
          <a:endParaRPr lang="fr-FR"/>
        </a:p>
      </dgm:t>
    </dgm:pt>
    <dgm:pt modelId="{36E9D0CB-8265-485A-838A-9EDA8649195C}" type="sibTrans" cxnId="{FE4B8B2C-1472-4110-9E39-47CD878228B0}">
      <dgm:prSet/>
      <dgm:spPr/>
      <dgm:t>
        <a:bodyPr/>
        <a:lstStyle/>
        <a:p>
          <a:endParaRPr lang="fr-FR"/>
        </a:p>
      </dgm:t>
    </dgm:pt>
    <dgm:pt modelId="{1D3F67F0-4D46-42D8-90E0-EE102FEF6C00}">
      <dgm:prSet phldrT="[Texte]">
        <dgm:style>
          <a:lnRef idx="1">
            <a:schemeClr val="accent6"/>
          </a:lnRef>
          <a:fillRef idx="2">
            <a:schemeClr val="accent6"/>
          </a:fillRef>
          <a:effectRef idx="1">
            <a:schemeClr val="accent6"/>
          </a:effectRef>
          <a:fontRef idx="minor">
            <a:schemeClr val="dk1"/>
          </a:fontRef>
        </dgm:style>
      </dgm:prSet>
      <dgm:spPr/>
      <dgm:t>
        <a:bodyPr/>
        <a:lstStyle/>
        <a:p>
          <a:r>
            <a:rPr lang="ar-DZ" dirty="0" smtClean="0"/>
            <a:t>طرقه</a:t>
          </a:r>
          <a:endParaRPr lang="fr-FR" dirty="0"/>
        </a:p>
      </dgm:t>
    </dgm:pt>
    <dgm:pt modelId="{67C8C1F1-E2A7-4082-BBA0-C6C8611AACC4}" type="parTrans" cxnId="{39E61BD8-EFB7-43D0-857D-29638E412B49}">
      <dgm:prSet/>
      <dgm:spPr/>
      <dgm:t>
        <a:bodyPr/>
        <a:lstStyle/>
        <a:p>
          <a:endParaRPr lang="fr-FR"/>
        </a:p>
      </dgm:t>
    </dgm:pt>
    <dgm:pt modelId="{18A271DD-CC63-464E-A278-B0403FE373AC}" type="sibTrans" cxnId="{39E61BD8-EFB7-43D0-857D-29638E412B49}">
      <dgm:prSet/>
      <dgm:spPr/>
      <dgm:t>
        <a:bodyPr/>
        <a:lstStyle/>
        <a:p>
          <a:endParaRPr lang="fr-FR"/>
        </a:p>
      </dgm:t>
    </dgm:pt>
    <dgm:pt modelId="{3785BC0C-E545-4431-9128-B198FFE708F5}">
      <dgm:prSet phldrT="[Texte]" custT="1"/>
      <dgm:spPr/>
      <dgm:t>
        <a:bodyPr/>
        <a:lstStyle/>
        <a:p>
          <a:pPr rtl="1"/>
          <a:r>
            <a:rPr lang="ar-DZ" sz="1800" b="1" dirty="0" smtClean="0"/>
            <a:t>تقارير    - مذكرات واقتراحات</a:t>
          </a:r>
          <a:endParaRPr lang="fr-FR" sz="1800" b="1" dirty="0"/>
        </a:p>
      </dgm:t>
    </dgm:pt>
    <dgm:pt modelId="{67F7E3D2-06D8-4A9E-AD0E-382C36C6617D}" type="parTrans" cxnId="{9782EB85-8A0D-4731-B3FC-76DCB1EF00D1}">
      <dgm:prSet/>
      <dgm:spPr/>
      <dgm:t>
        <a:bodyPr/>
        <a:lstStyle/>
        <a:p>
          <a:endParaRPr lang="fr-FR"/>
        </a:p>
      </dgm:t>
    </dgm:pt>
    <dgm:pt modelId="{FBB78A3B-0652-4076-B8A1-FFBA5378D424}" type="sibTrans" cxnId="{9782EB85-8A0D-4731-B3FC-76DCB1EF00D1}">
      <dgm:prSet/>
      <dgm:spPr/>
      <dgm:t>
        <a:bodyPr/>
        <a:lstStyle/>
        <a:p>
          <a:endParaRPr lang="fr-FR"/>
        </a:p>
      </dgm:t>
    </dgm:pt>
    <dgm:pt modelId="{4FF5FEAC-6B83-4C25-9625-09A5F53D3B64}">
      <dgm:prSet phldrT="[Texte]" custT="1"/>
      <dgm:spPr/>
      <dgm:t>
        <a:bodyPr/>
        <a:lstStyle/>
        <a:p>
          <a:pPr rtl="1"/>
          <a:r>
            <a:rPr lang="ar-DZ" sz="1800" b="1" dirty="0" smtClean="0"/>
            <a:t>-الشكاوي     - الاوامر </a:t>
          </a:r>
          <a:endParaRPr lang="fr-FR" sz="1800" b="1" dirty="0"/>
        </a:p>
      </dgm:t>
    </dgm:pt>
    <dgm:pt modelId="{9FBD6846-3394-4CF0-82C1-2A7C261E06BD}" type="parTrans" cxnId="{EAF3B8C1-EDA2-4F97-8388-1B3993F422C4}">
      <dgm:prSet/>
      <dgm:spPr/>
      <dgm:t>
        <a:bodyPr/>
        <a:lstStyle/>
        <a:p>
          <a:endParaRPr lang="fr-FR"/>
        </a:p>
      </dgm:t>
    </dgm:pt>
    <dgm:pt modelId="{34B55EF5-A9DB-4FF4-AD91-847EF346DF20}" type="sibTrans" cxnId="{EAF3B8C1-EDA2-4F97-8388-1B3993F422C4}">
      <dgm:prSet/>
      <dgm:spPr/>
      <dgm:t>
        <a:bodyPr/>
        <a:lstStyle/>
        <a:p>
          <a:endParaRPr lang="fr-FR"/>
        </a:p>
      </dgm:t>
    </dgm:pt>
    <dgm:pt modelId="{E6D46351-B611-4EDD-9DE3-C7FDDB5D6459}">
      <dgm:prSet phldrT="[Texte]" custT="1"/>
      <dgm:spPr/>
      <dgm:t>
        <a:bodyPr/>
        <a:lstStyle/>
        <a:p>
          <a:pPr rtl="1"/>
          <a:r>
            <a:rPr lang="ar-DZ" sz="1800" b="1" dirty="0" smtClean="0"/>
            <a:t>قد يكون هناك فهم خاطئ  في ادراك المقصود </a:t>
          </a:r>
          <a:endParaRPr lang="fr-FR" sz="1800" b="1" dirty="0"/>
        </a:p>
      </dgm:t>
    </dgm:pt>
    <dgm:pt modelId="{88CD7F84-B8E5-4502-B623-6675D4593843}" type="parTrans" cxnId="{3EB57CF8-3CCB-4A0D-A816-D5E71F05C8CB}">
      <dgm:prSet/>
      <dgm:spPr/>
      <dgm:t>
        <a:bodyPr/>
        <a:lstStyle/>
        <a:p>
          <a:endParaRPr lang="fr-FR"/>
        </a:p>
      </dgm:t>
    </dgm:pt>
    <dgm:pt modelId="{C1AE19F1-74F8-4A3F-9182-050220B70D42}" type="sibTrans" cxnId="{3EB57CF8-3CCB-4A0D-A816-D5E71F05C8CB}">
      <dgm:prSet/>
      <dgm:spPr/>
      <dgm:t>
        <a:bodyPr/>
        <a:lstStyle/>
        <a:p>
          <a:endParaRPr lang="fr-FR"/>
        </a:p>
      </dgm:t>
    </dgm:pt>
    <dgm:pt modelId="{4FA7F016-9931-4A26-8E99-08D34F1504E0}">
      <dgm:prSet phldrT="[Texte]" custT="1"/>
      <dgm:spPr/>
      <dgm:t>
        <a:bodyPr/>
        <a:lstStyle/>
        <a:p>
          <a:pPr rtl="1"/>
          <a:r>
            <a:rPr lang="ar-DZ" sz="1800" b="1" dirty="0" smtClean="0"/>
            <a:t>وتعليمات والمنشورات والكتب الدورية </a:t>
          </a:r>
          <a:endParaRPr lang="fr-FR" sz="1800" b="1" dirty="0"/>
        </a:p>
      </dgm:t>
    </dgm:pt>
    <dgm:pt modelId="{D569B725-7C5F-469A-8FFD-DE418A775C9D}" type="parTrans" cxnId="{54D02C71-CD38-4559-8C59-A3C03C491DAF}">
      <dgm:prSet/>
      <dgm:spPr/>
      <dgm:t>
        <a:bodyPr/>
        <a:lstStyle/>
        <a:p>
          <a:endParaRPr lang="fr-FR"/>
        </a:p>
      </dgm:t>
    </dgm:pt>
    <dgm:pt modelId="{E5132C2A-E922-4924-BE22-C93D4B2A281C}" type="sibTrans" cxnId="{54D02C71-CD38-4559-8C59-A3C03C491DAF}">
      <dgm:prSet/>
      <dgm:spPr/>
      <dgm:t>
        <a:bodyPr/>
        <a:lstStyle/>
        <a:p>
          <a:endParaRPr lang="fr-FR"/>
        </a:p>
      </dgm:t>
    </dgm:pt>
    <dgm:pt modelId="{4D502284-8FA1-429D-814D-B6C5BFFCB7BA}">
      <dgm:prSet phldrT="[Texte]" custT="1"/>
      <dgm:spPr/>
      <dgm:t>
        <a:bodyPr/>
        <a:lstStyle/>
        <a:p>
          <a:pPr rtl="1"/>
          <a:r>
            <a:rPr lang="ar-DZ" sz="1800" b="1" dirty="0" smtClean="0"/>
            <a:t>-إجراءات تنظيمية</a:t>
          </a:r>
          <a:endParaRPr lang="fr-FR" sz="1800" b="1" dirty="0"/>
        </a:p>
      </dgm:t>
    </dgm:pt>
    <dgm:pt modelId="{5BD4B0B9-1E92-46EF-95F1-6E24030FEE6A}" type="parTrans" cxnId="{5D572FE2-D715-4786-BF4A-0929EEC6092B}">
      <dgm:prSet/>
      <dgm:spPr/>
    </dgm:pt>
    <dgm:pt modelId="{C1BFE55A-5931-4AB6-8541-C3FBF3C7A0B3}" type="sibTrans" cxnId="{5D572FE2-D715-4786-BF4A-0929EEC6092B}">
      <dgm:prSet/>
      <dgm:spPr/>
    </dgm:pt>
    <dgm:pt modelId="{BFDEFD6E-5CF0-422A-AC17-E9A53B50E2C6}" type="pres">
      <dgm:prSet presAssocID="{C2C3ED11-75B9-4029-A846-7FB436900690}" presName="composite" presStyleCnt="0">
        <dgm:presLayoutVars>
          <dgm:chMax val="5"/>
          <dgm:dir val="rev"/>
          <dgm:animLvl val="ctr"/>
          <dgm:resizeHandles val="exact"/>
        </dgm:presLayoutVars>
      </dgm:prSet>
      <dgm:spPr/>
      <dgm:t>
        <a:bodyPr/>
        <a:lstStyle/>
        <a:p>
          <a:endParaRPr lang="fr-FR"/>
        </a:p>
      </dgm:t>
    </dgm:pt>
    <dgm:pt modelId="{F6E9F6EC-14C6-49B2-AC54-0AA03DF7BF62}" type="pres">
      <dgm:prSet presAssocID="{C2C3ED11-75B9-4029-A846-7FB436900690}" presName="cycle" presStyleCnt="0"/>
      <dgm:spPr/>
    </dgm:pt>
    <dgm:pt modelId="{6294A2C4-6046-48B2-8B14-3AB9374591E1}" type="pres">
      <dgm:prSet presAssocID="{C2C3ED11-75B9-4029-A846-7FB436900690}" presName="centerShape" presStyleCnt="0"/>
      <dgm:spPr/>
    </dgm:pt>
    <dgm:pt modelId="{9D266FB1-F8BC-4EBC-89B4-8E2A0BED4CC9}" type="pres">
      <dgm:prSet presAssocID="{C2C3ED11-75B9-4029-A846-7FB436900690}" presName="connSite" presStyleLbl="node1" presStyleIdx="0" presStyleCnt="4"/>
      <dgm:spPr/>
    </dgm:pt>
    <dgm:pt modelId="{0CA60CF0-2248-487A-B2BD-74F11858FF9C}" type="pres">
      <dgm:prSet presAssocID="{C2C3ED11-75B9-4029-A846-7FB436900690}" presName="visible" presStyleLbl="node1" presStyleIdx="0" presStyleCnt="4"/>
      <dgm:spPr>
        <a:blipFill rotWithShape="0">
          <a:blip xmlns:r="http://schemas.openxmlformats.org/officeDocument/2006/relationships" r:embed="rId1"/>
          <a:stretch>
            <a:fillRect/>
          </a:stretch>
        </a:blipFill>
      </dgm:spPr>
    </dgm:pt>
    <dgm:pt modelId="{65A25219-B170-49F1-9542-239EC9194A90}" type="pres">
      <dgm:prSet presAssocID="{1C6522DC-59D4-4A8B-86D7-0A6B8AE6A0B7}" presName="Name25" presStyleLbl="parChTrans1D1" presStyleIdx="0" presStyleCnt="3"/>
      <dgm:spPr/>
      <dgm:t>
        <a:bodyPr/>
        <a:lstStyle/>
        <a:p>
          <a:endParaRPr lang="fr-FR"/>
        </a:p>
      </dgm:t>
    </dgm:pt>
    <dgm:pt modelId="{C9323A21-2F09-4ED5-8DEB-E700DCB5922E}" type="pres">
      <dgm:prSet presAssocID="{5BF133B1-1438-486E-8CED-B2BBD7E945A1}" presName="node" presStyleCnt="0"/>
      <dgm:spPr/>
    </dgm:pt>
    <dgm:pt modelId="{D3CC98B3-0043-43EC-B5C7-DD873C9E2255}" type="pres">
      <dgm:prSet presAssocID="{5BF133B1-1438-486E-8CED-B2BBD7E945A1}" presName="parentNode" presStyleLbl="node1" presStyleIdx="1" presStyleCnt="4">
        <dgm:presLayoutVars>
          <dgm:chMax val="1"/>
          <dgm:bulletEnabled val="1"/>
        </dgm:presLayoutVars>
      </dgm:prSet>
      <dgm:spPr/>
      <dgm:t>
        <a:bodyPr/>
        <a:lstStyle/>
        <a:p>
          <a:endParaRPr lang="fr-FR"/>
        </a:p>
      </dgm:t>
    </dgm:pt>
    <dgm:pt modelId="{433218B7-92DF-4B15-BEB0-6F74A0A81CEB}" type="pres">
      <dgm:prSet presAssocID="{5BF133B1-1438-486E-8CED-B2BBD7E945A1}" presName="childNode" presStyleLbl="revTx" presStyleIdx="0" presStyleCnt="3">
        <dgm:presLayoutVars>
          <dgm:bulletEnabled val="1"/>
        </dgm:presLayoutVars>
      </dgm:prSet>
      <dgm:spPr/>
      <dgm:t>
        <a:bodyPr/>
        <a:lstStyle/>
        <a:p>
          <a:endParaRPr lang="fr-FR"/>
        </a:p>
      </dgm:t>
    </dgm:pt>
    <dgm:pt modelId="{A5E49BAE-D288-4CD0-832C-67DC55C864DC}" type="pres">
      <dgm:prSet presAssocID="{D507F609-D57E-4172-9CB0-B734AF4A5662}" presName="Name25" presStyleLbl="parChTrans1D1" presStyleIdx="1" presStyleCnt="3"/>
      <dgm:spPr/>
      <dgm:t>
        <a:bodyPr/>
        <a:lstStyle/>
        <a:p>
          <a:endParaRPr lang="fr-FR"/>
        </a:p>
      </dgm:t>
    </dgm:pt>
    <dgm:pt modelId="{7D83C6D9-4C11-4E1F-BD08-39DE758E41E8}" type="pres">
      <dgm:prSet presAssocID="{1B1318DB-A142-4372-B095-3D67BC6D1842}" presName="node" presStyleCnt="0"/>
      <dgm:spPr/>
    </dgm:pt>
    <dgm:pt modelId="{8284878B-EF6C-46D7-892B-CDC71B737253}" type="pres">
      <dgm:prSet presAssocID="{1B1318DB-A142-4372-B095-3D67BC6D1842}" presName="parentNode" presStyleLbl="node1" presStyleIdx="2" presStyleCnt="4">
        <dgm:presLayoutVars>
          <dgm:chMax val="1"/>
          <dgm:bulletEnabled val="1"/>
        </dgm:presLayoutVars>
      </dgm:prSet>
      <dgm:spPr/>
      <dgm:t>
        <a:bodyPr/>
        <a:lstStyle/>
        <a:p>
          <a:endParaRPr lang="fr-FR"/>
        </a:p>
      </dgm:t>
    </dgm:pt>
    <dgm:pt modelId="{56CB8F4D-2E49-4CCB-AD44-6269BF323AF1}" type="pres">
      <dgm:prSet presAssocID="{1B1318DB-A142-4372-B095-3D67BC6D1842}" presName="childNode" presStyleLbl="revTx" presStyleIdx="1" presStyleCnt="3">
        <dgm:presLayoutVars>
          <dgm:bulletEnabled val="1"/>
        </dgm:presLayoutVars>
      </dgm:prSet>
      <dgm:spPr/>
      <dgm:t>
        <a:bodyPr/>
        <a:lstStyle/>
        <a:p>
          <a:endParaRPr lang="fr-FR"/>
        </a:p>
      </dgm:t>
    </dgm:pt>
    <dgm:pt modelId="{BC284933-BFEC-4DF6-96C3-F3FE0B4D8773}" type="pres">
      <dgm:prSet presAssocID="{67C8C1F1-E2A7-4082-BBA0-C6C8611AACC4}" presName="Name25" presStyleLbl="parChTrans1D1" presStyleIdx="2" presStyleCnt="3"/>
      <dgm:spPr/>
      <dgm:t>
        <a:bodyPr/>
        <a:lstStyle/>
        <a:p>
          <a:endParaRPr lang="fr-FR"/>
        </a:p>
      </dgm:t>
    </dgm:pt>
    <dgm:pt modelId="{CF7EB80E-8CF0-4DA5-8CB8-EA473E3EF324}" type="pres">
      <dgm:prSet presAssocID="{1D3F67F0-4D46-42D8-90E0-EE102FEF6C00}" presName="node" presStyleCnt="0"/>
      <dgm:spPr/>
    </dgm:pt>
    <dgm:pt modelId="{00B61E9B-ACE7-40AD-9B47-DA456B8EAC2C}" type="pres">
      <dgm:prSet presAssocID="{1D3F67F0-4D46-42D8-90E0-EE102FEF6C00}" presName="parentNode" presStyleLbl="node1" presStyleIdx="3" presStyleCnt="4">
        <dgm:presLayoutVars>
          <dgm:chMax val="1"/>
          <dgm:bulletEnabled val="1"/>
        </dgm:presLayoutVars>
      </dgm:prSet>
      <dgm:spPr/>
      <dgm:t>
        <a:bodyPr/>
        <a:lstStyle/>
        <a:p>
          <a:endParaRPr lang="fr-FR"/>
        </a:p>
      </dgm:t>
    </dgm:pt>
    <dgm:pt modelId="{49F87664-409E-4F88-9447-012BEF371BBC}" type="pres">
      <dgm:prSet presAssocID="{1D3F67F0-4D46-42D8-90E0-EE102FEF6C00}" presName="childNode" presStyleLbl="revTx" presStyleIdx="2" presStyleCnt="3">
        <dgm:presLayoutVars>
          <dgm:bulletEnabled val="1"/>
        </dgm:presLayoutVars>
      </dgm:prSet>
      <dgm:spPr/>
      <dgm:t>
        <a:bodyPr/>
        <a:lstStyle/>
        <a:p>
          <a:endParaRPr lang="fr-FR"/>
        </a:p>
      </dgm:t>
    </dgm:pt>
  </dgm:ptLst>
  <dgm:cxnLst>
    <dgm:cxn modelId="{FE4B8B2C-1472-4110-9E39-47CD878228B0}" srcId="{1B1318DB-A142-4372-B095-3D67BC6D1842}" destId="{9D030E0A-250C-4E1E-8CFB-D3AAC14453D2}" srcOrd="1" destOrd="0" parTransId="{EA2D4DEC-451C-4A6A-8FCE-208DA2811068}" sibTransId="{36E9D0CB-8265-485A-838A-9EDA8649195C}"/>
    <dgm:cxn modelId="{1A2FEF52-17D5-4B6B-A9DA-27B9503F1A5F}" type="presOf" srcId="{5BF133B1-1438-486E-8CED-B2BBD7E945A1}" destId="{D3CC98B3-0043-43EC-B5C7-DD873C9E2255}" srcOrd="0" destOrd="0" presId="urn:microsoft.com/office/officeart/2005/8/layout/radial2"/>
    <dgm:cxn modelId="{39E61BD8-EFB7-43D0-857D-29638E412B49}" srcId="{C2C3ED11-75B9-4029-A846-7FB436900690}" destId="{1D3F67F0-4D46-42D8-90E0-EE102FEF6C00}" srcOrd="2" destOrd="0" parTransId="{67C8C1F1-E2A7-4082-BBA0-C6C8611AACC4}" sibTransId="{18A271DD-CC63-464E-A278-B0403FE373AC}"/>
    <dgm:cxn modelId="{DC19F93F-0E85-450C-B0F5-BEC9D3319E33}" type="presOf" srcId="{4FA7F016-9931-4A26-8E99-08D34F1504E0}" destId="{49F87664-409E-4F88-9447-012BEF371BBC}" srcOrd="0" destOrd="1" presId="urn:microsoft.com/office/officeart/2005/8/layout/radial2"/>
    <dgm:cxn modelId="{EE364A3E-2354-4AD4-AC28-1757715B401D}" srcId="{5BF133B1-1438-486E-8CED-B2BBD7E945A1}" destId="{A219D649-FB29-4394-99E7-EDEA090840CF}" srcOrd="1" destOrd="0" parTransId="{A30F59CD-8C87-4787-BF9F-210BFF61D5BC}" sibTransId="{C4E9FBB9-CFDE-461A-B53D-F15042462085}"/>
    <dgm:cxn modelId="{21DD117F-5C20-4A33-BBA9-99E78FCB85C0}" type="presOf" srcId="{1C6522DC-59D4-4A8B-86D7-0A6B8AE6A0B7}" destId="{65A25219-B170-49F1-9542-239EC9194A90}" srcOrd="0" destOrd="0" presId="urn:microsoft.com/office/officeart/2005/8/layout/radial2"/>
    <dgm:cxn modelId="{AB3DDBD8-C176-4688-8F9B-889A15DBC977}" type="presOf" srcId="{67C8C1F1-E2A7-4082-BBA0-C6C8611AACC4}" destId="{BC284933-BFEC-4DF6-96C3-F3FE0B4D8773}" srcOrd="0" destOrd="0" presId="urn:microsoft.com/office/officeart/2005/8/layout/radial2"/>
    <dgm:cxn modelId="{5839B6BC-5E57-4295-843F-20166F1A6377}" type="presOf" srcId="{1D3F67F0-4D46-42D8-90E0-EE102FEF6C00}" destId="{00B61E9B-ACE7-40AD-9B47-DA456B8EAC2C}" srcOrd="0" destOrd="0" presId="urn:microsoft.com/office/officeart/2005/8/layout/radial2"/>
    <dgm:cxn modelId="{A04056F0-847E-4BF6-8C1C-3319EE237C4E}" srcId="{C2C3ED11-75B9-4029-A846-7FB436900690}" destId="{1B1318DB-A142-4372-B095-3D67BC6D1842}" srcOrd="1" destOrd="0" parTransId="{D507F609-D57E-4172-9CB0-B734AF4A5662}" sibTransId="{629C08F1-2B8C-4BAE-A8DE-EFE290B360F7}"/>
    <dgm:cxn modelId="{A2720B3B-430F-4FCC-8ABB-1FEB26975220}" srcId="{C2C3ED11-75B9-4029-A846-7FB436900690}" destId="{5BF133B1-1438-486E-8CED-B2BBD7E945A1}" srcOrd="0" destOrd="0" parTransId="{1C6522DC-59D4-4A8B-86D7-0A6B8AE6A0B7}" sibTransId="{936A6163-6BF0-4E44-9741-E5E9BA2BE4A8}"/>
    <dgm:cxn modelId="{6FAAE84E-0943-4EAD-9565-B2948D08D769}" type="presOf" srcId="{3785BC0C-E545-4431-9128-B198FFE708F5}" destId="{49F87664-409E-4F88-9447-012BEF371BBC}" srcOrd="0" destOrd="0" presId="urn:microsoft.com/office/officeart/2005/8/layout/radial2"/>
    <dgm:cxn modelId="{5D572FE2-D715-4786-BF4A-0929EEC6092B}" srcId="{1D3F67F0-4D46-42D8-90E0-EE102FEF6C00}" destId="{4D502284-8FA1-429D-814D-B6C5BFFCB7BA}" srcOrd="3" destOrd="0" parTransId="{5BD4B0B9-1E92-46EF-95F1-6E24030FEE6A}" sibTransId="{C1BFE55A-5931-4AB6-8541-C3FBF3C7A0B3}"/>
    <dgm:cxn modelId="{D4C98B6C-CE73-4D5E-8657-A358700C0542}" type="presOf" srcId="{4D502284-8FA1-429D-814D-B6C5BFFCB7BA}" destId="{49F87664-409E-4F88-9447-012BEF371BBC}" srcOrd="0" destOrd="3" presId="urn:microsoft.com/office/officeart/2005/8/layout/radial2"/>
    <dgm:cxn modelId="{9782EB85-8A0D-4731-B3FC-76DCB1EF00D1}" srcId="{1D3F67F0-4D46-42D8-90E0-EE102FEF6C00}" destId="{3785BC0C-E545-4431-9128-B198FFE708F5}" srcOrd="0" destOrd="0" parTransId="{67F7E3D2-06D8-4A9E-AD0E-382C36C6617D}" sibTransId="{FBB78A3B-0652-4076-B8A1-FFBA5378D424}"/>
    <dgm:cxn modelId="{EAF3B8C1-EDA2-4F97-8388-1B3993F422C4}" srcId="{1D3F67F0-4D46-42D8-90E0-EE102FEF6C00}" destId="{4FF5FEAC-6B83-4C25-9625-09A5F53D3B64}" srcOrd="2" destOrd="0" parTransId="{9FBD6846-3394-4CF0-82C1-2A7C261E06BD}" sibTransId="{34B55EF5-A9DB-4FF4-AD91-847EF346DF20}"/>
    <dgm:cxn modelId="{82046C9A-3F85-4810-9EDC-1C9E5A965DF5}" type="presOf" srcId="{E6D46351-B611-4EDD-9DE3-C7FDDB5D6459}" destId="{56CB8F4D-2E49-4CCB-AD44-6269BF323AF1}" srcOrd="0" destOrd="2" presId="urn:microsoft.com/office/officeart/2005/8/layout/radial2"/>
    <dgm:cxn modelId="{54D02C71-CD38-4559-8C59-A3C03C491DAF}" srcId="{1D3F67F0-4D46-42D8-90E0-EE102FEF6C00}" destId="{4FA7F016-9931-4A26-8E99-08D34F1504E0}" srcOrd="1" destOrd="0" parTransId="{D569B725-7C5F-469A-8FFD-DE418A775C9D}" sibTransId="{E5132C2A-E922-4924-BE22-C93D4B2A281C}"/>
    <dgm:cxn modelId="{69A5D533-BC3F-448C-B84F-A69EA7383FEA}" srcId="{1B1318DB-A142-4372-B095-3D67BC6D1842}" destId="{A3D54321-C671-45BA-838C-AB367F8CC090}" srcOrd="0" destOrd="0" parTransId="{43936900-9B8E-4382-AEE7-3A0BB6544C92}" sibTransId="{2C834397-F816-481A-8369-D67D54BA2BB8}"/>
    <dgm:cxn modelId="{F2ACB3A5-4EB0-4896-9852-9539D9D91A6C}" type="presOf" srcId="{A3D54321-C671-45BA-838C-AB367F8CC090}" destId="{56CB8F4D-2E49-4CCB-AD44-6269BF323AF1}" srcOrd="0" destOrd="0" presId="urn:microsoft.com/office/officeart/2005/8/layout/radial2"/>
    <dgm:cxn modelId="{0836CA92-5AF4-47EB-AC5E-B3AEAFAFFAAE}" type="presOf" srcId="{1B1318DB-A142-4372-B095-3D67BC6D1842}" destId="{8284878B-EF6C-46D7-892B-CDC71B737253}" srcOrd="0" destOrd="0" presId="urn:microsoft.com/office/officeart/2005/8/layout/radial2"/>
    <dgm:cxn modelId="{DB812BA9-7977-4FA6-8AAD-791A6A47A83A}" type="presOf" srcId="{C2C3ED11-75B9-4029-A846-7FB436900690}" destId="{BFDEFD6E-5CF0-422A-AC17-E9A53B50E2C6}" srcOrd="0" destOrd="0" presId="urn:microsoft.com/office/officeart/2005/8/layout/radial2"/>
    <dgm:cxn modelId="{B6E1194C-D7AA-47D3-888E-9B6724350488}" type="presOf" srcId="{D507F609-D57E-4172-9CB0-B734AF4A5662}" destId="{A5E49BAE-D288-4CD0-832C-67DC55C864DC}" srcOrd="0" destOrd="0" presId="urn:microsoft.com/office/officeart/2005/8/layout/radial2"/>
    <dgm:cxn modelId="{86A0C396-37B3-4F77-9132-79208482C3D3}" type="presOf" srcId="{131D5483-3339-4CB3-B3BB-E8E9CF854365}" destId="{433218B7-92DF-4B15-BEB0-6F74A0A81CEB}" srcOrd="0" destOrd="0" presId="urn:microsoft.com/office/officeart/2005/8/layout/radial2"/>
    <dgm:cxn modelId="{C36D683C-995C-46F9-A8D7-F122509B3DD0}" srcId="{5BF133B1-1438-486E-8CED-B2BBD7E945A1}" destId="{131D5483-3339-4CB3-B3BB-E8E9CF854365}" srcOrd="0" destOrd="0" parTransId="{3D5861EB-97D6-4192-A0A2-FB3774BDEA72}" sibTransId="{D3B131EC-169B-4A3B-BA5D-659BD349405C}"/>
    <dgm:cxn modelId="{30D6145C-59FE-43BD-BB59-7B2C4596593E}" type="presOf" srcId="{4FF5FEAC-6B83-4C25-9625-09A5F53D3B64}" destId="{49F87664-409E-4F88-9447-012BEF371BBC}" srcOrd="0" destOrd="2" presId="urn:microsoft.com/office/officeart/2005/8/layout/radial2"/>
    <dgm:cxn modelId="{60BFF0F5-1169-428F-B72A-7E6C138926BB}" type="presOf" srcId="{9D030E0A-250C-4E1E-8CFB-D3AAC14453D2}" destId="{56CB8F4D-2E49-4CCB-AD44-6269BF323AF1}" srcOrd="0" destOrd="1" presId="urn:microsoft.com/office/officeart/2005/8/layout/radial2"/>
    <dgm:cxn modelId="{97C97438-94C6-47E4-8311-2B64EF0C6ADC}" type="presOf" srcId="{A219D649-FB29-4394-99E7-EDEA090840CF}" destId="{433218B7-92DF-4B15-BEB0-6F74A0A81CEB}" srcOrd="0" destOrd="1" presId="urn:microsoft.com/office/officeart/2005/8/layout/radial2"/>
    <dgm:cxn modelId="{3EB57CF8-3CCB-4A0D-A816-D5E71F05C8CB}" srcId="{1B1318DB-A142-4372-B095-3D67BC6D1842}" destId="{E6D46351-B611-4EDD-9DE3-C7FDDB5D6459}" srcOrd="2" destOrd="0" parTransId="{88CD7F84-B8E5-4502-B623-6675D4593843}" sibTransId="{C1AE19F1-74F8-4A3F-9182-050220B70D42}"/>
    <dgm:cxn modelId="{DDF5D37A-6808-41FD-A278-4E763BA2EE3C}" type="presParOf" srcId="{BFDEFD6E-5CF0-422A-AC17-E9A53B50E2C6}" destId="{F6E9F6EC-14C6-49B2-AC54-0AA03DF7BF62}" srcOrd="0" destOrd="0" presId="urn:microsoft.com/office/officeart/2005/8/layout/radial2"/>
    <dgm:cxn modelId="{013004CC-61C6-4C92-8793-564036C07397}" type="presParOf" srcId="{F6E9F6EC-14C6-49B2-AC54-0AA03DF7BF62}" destId="{6294A2C4-6046-48B2-8B14-3AB9374591E1}" srcOrd="0" destOrd="0" presId="urn:microsoft.com/office/officeart/2005/8/layout/radial2"/>
    <dgm:cxn modelId="{430CABCE-961D-4E05-BC86-2B70FBEA514B}" type="presParOf" srcId="{6294A2C4-6046-48B2-8B14-3AB9374591E1}" destId="{9D266FB1-F8BC-4EBC-89B4-8E2A0BED4CC9}" srcOrd="0" destOrd="0" presId="urn:microsoft.com/office/officeart/2005/8/layout/radial2"/>
    <dgm:cxn modelId="{8B2353E9-A14B-4122-A22F-77E0B9E2DFBF}" type="presParOf" srcId="{6294A2C4-6046-48B2-8B14-3AB9374591E1}" destId="{0CA60CF0-2248-487A-B2BD-74F11858FF9C}" srcOrd="1" destOrd="0" presId="urn:microsoft.com/office/officeart/2005/8/layout/radial2"/>
    <dgm:cxn modelId="{2418A7EF-8ECE-44D8-96F2-26EE9992B2C2}" type="presParOf" srcId="{F6E9F6EC-14C6-49B2-AC54-0AA03DF7BF62}" destId="{65A25219-B170-49F1-9542-239EC9194A90}" srcOrd="1" destOrd="0" presId="urn:microsoft.com/office/officeart/2005/8/layout/radial2"/>
    <dgm:cxn modelId="{B53472B9-5F09-4923-928D-13F69E57FC74}" type="presParOf" srcId="{F6E9F6EC-14C6-49B2-AC54-0AA03DF7BF62}" destId="{C9323A21-2F09-4ED5-8DEB-E700DCB5922E}" srcOrd="2" destOrd="0" presId="urn:microsoft.com/office/officeart/2005/8/layout/radial2"/>
    <dgm:cxn modelId="{EE74CF45-3ECA-471B-A2ED-78428A886D69}" type="presParOf" srcId="{C9323A21-2F09-4ED5-8DEB-E700DCB5922E}" destId="{D3CC98B3-0043-43EC-B5C7-DD873C9E2255}" srcOrd="0" destOrd="0" presId="urn:microsoft.com/office/officeart/2005/8/layout/radial2"/>
    <dgm:cxn modelId="{2886562D-6E53-41B4-AF1E-8EF978B62CF2}" type="presParOf" srcId="{C9323A21-2F09-4ED5-8DEB-E700DCB5922E}" destId="{433218B7-92DF-4B15-BEB0-6F74A0A81CEB}" srcOrd="1" destOrd="0" presId="urn:microsoft.com/office/officeart/2005/8/layout/radial2"/>
    <dgm:cxn modelId="{11009815-78E0-43BC-BD39-DCA3B178A1C1}" type="presParOf" srcId="{F6E9F6EC-14C6-49B2-AC54-0AA03DF7BF62}" destId="{A5E49BAE-D288-4CD0-832C-67DC55C864DC}" srcOrd="3" destOrd="0" presId="urn:microsoft.com/office/officeart/2005/8/layout/radial2"/>
    <dgm:cxn modelId="{591BE8B6-A080-403D-8DB1-161EE5132127}" type="presParOf" srcId="{F6E9F6EC-14C6-49B2-AC54-0AA03DF7BF62}" destId="{7D83C6D9-4C11-4E1F-BD08-39DE758E41E8}" srcOrd="4" destOrd="0" presId="urn:microsoft.com/office/officeart/2005/8/layout/radial2"/>
    <dgm:cxn modelId="{0028DDC4-ABCD-490C-BD9C-25EA7C6DFAA9}" type="presParOf" srcId="{7D83C6D9-4C11-4E1F-BD08-39DE758E41E8}" destId="{8284878B-EF6C-46D7-892B-CDC71B737253}" srcOrd="0" destOrd="0" presId="urn:microsoft.com/office/officeart/2005/8/layout/radial2"/>
    <dgm:cxn modelId="{2843D32D-1194-4FEA-8F62-71B357E0609A}" type="presParOf" srcId="{7D83C6D9-4C11-4E1F-BD08-39DE758E41E8}" destId="{56CB8F4D-2E49-4CCB-AD44-6269BF323AF1}" srcOrd="1" destOrd="0" presId="urn:microsoft.com/office/officeart/2005/8/layout/radial2"/>
    <dgm:cxn modelId="{ECA28E23-7D4E-4B35-8FCE-C52EBDF54919}" type="presParOf" srcId="{F6E9F6EC-14C6-49B2-AC54-0AA03DF7BF62}" destId="{BC284933-BFEC-4DF6-96C3-F3FE0B4D8773}" srcOrd="5" destOrd="0" presId="urn:microsoft.com/office/officeart/2005/8/layout/radial2"/>
    <dgm:cxn modelId="{E372BDD4-3195-47BA-B99E-CBDD31C98754}" type="presParOf" srcId="{F6E9F6EC-14C6-49B2-AC54-0AA03DF7BF62}" destId="{CF7EB80E-8CF0-4DA5-8CB8-EA473E3EF324}" srcOrd="6" destOrd="0" presId="urn:microsoft.com/office/officeart/2005/8/layout/radial2"/>
    <dgm:cxn modelId="{9DC5FFC2-7043-4E7A-B787-AE0248DE9250}" type="presParOf" srcId="{CF7EB80E-8CF0-4DA5-8CB8-EA473E3EF324}" destId="{00B61E9B-ACE7-40AD-9B47-DA456B8EAC2C}" srcOrd="0" destOrd="0" presId="urn:microsoft.com/office/officeart/2005/8/layout/radial2"/>
    <dgm:cxn modelId="{9A75C4F3-E31D-49FA-9B0E-C42E8A1012A1}" type="presParOf" srcId="{CF7EB80E-8CF0-4DA5-8CB8-EA473E3EF324}" destId="{49F87664-409E-4F88-9447-012BEF371BBC}" srcOrd="1" destOrd="0" presId="urn:microsoft.com/office/officeart/2005/8/layout/radial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8D0A38-6CC5-4F1D-886F-0C6E77E2C245}"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fr-FR"/>
        </a:p>
      </dgm:t>
    </dgm:pt>
    <dgm:pt modelId="{279C1D70-5C69-43FD-A5E9-9CFC4B16FC9F}">
      <dgm:prSet phldrT="[Texte]">
        <dgm:style>
          <a:lnRef idx="1">
            <a:schemeClr val="accent1"/>
          </a:lnRef>
          <a:fillRef idx="2">
            <a:schemeClr val="accent1"/>
          </a:fillRef>
          <a:effectRef idx="1">
            <a:schemeClr val="accent1"/>
          </a:effectRef>
          <a:fontRef idx="minor">
            <a:schemeClr val="dk1"/>
          </a:fontRef>
        </dgm:style>
      </dgm:prSet>
      <dgm:spPr/>
      <dgm:t>
        <a:bodyPr/>
        <a:lstStyle/>
        <a:p>
          <a:pPr rtl="1"/>
          <a:r>
            <a:rPr lang="ar-DZ" dirty="0" smtClean="0"/>
            <a:t>مزاياه</a:t>
          </a:r>
          <a:endParaRPr lang="fr-FR" dirty="0"/>
        </a:p>
      </dgm:t>
    </dgm:pt>
    <dgm:pt modelId="{7F759C30-C70D-4CF5-A5CE-A36DE9E81ADA}" type="parTrans" cxnId="{74E67416-0160-48F7-8022-82CD987EE7E2}">
      <dgm:prSet/>
      <dgm:spPr/>
      <dgm:t>
        <a:bodyPr/>
        <a:lstStyle/>
        <a:p>
          <a:pPr rtl="1"/>
          <a:endParaRPr lang="fr-FR" dirty="0"/>
        </a:p>
      </dgm:t>
    </dgm:pt>
    <dgm:pt modelId="{BD2F4FC3-EAC9-474D-87D0-26D5728111FC}" type="sibTrans" cxnId="{74E67416-0160-48F7-8022-82CD987EE7E2}">
      <dgm:prSet/>
      <dgm:spPr/>
      <dgm:t>
        <a:bodyPr/>
        <a:lstStyle/>
        <a:p>
          <a:pPr rtl="1"/>
          <a:endParaRPr lang="fr-FR"/>
        </a:p>
      </dgm:t>
    </dgm:pt>
    <dgm:pt modelId="{56E362A0-FAD1-47A3-9570-4B97BB0A5ABA}">
      <dgm:prSet phldrT="[Texte]"/>
      <dgm:spPr/>
      <dgm:t>
        <a:bodyPr/>
        <a:lstStyle/>
        <a:p>
          <a:pPr rtl="1"/>
          <a:r>
            <a:rPr lang="ar-DZ" b="1" dirty="0" smtClean="0"/>
            <a:t>اقصر طرق  للتبادل المعلومات والأفكار   </a:t>
          </a:r>
          <a:endParaRPr lang="fr-FR" b="1" dirty="0"/>
        </a:p>
      </dgm:t>
    </dgm:pt>
    <dgm:pt modelId="{01C934D8-EA25-4D23-85EB-3FA8CD0D3246}" type="parTrans" cxnId="{408B3548-3257-4E6A-B44F-97C3433A7E3E}">
      <dgm:prSet/>
      <dgm:spPr/>
      <dgm:t>
        <a:bodyPr/>
        <a:lstStyle/>
        <a:p>
          <a:pPr rtl="1"/>
          <a:endParaRPr lang="fr-FR"/>
        </a:p>
      </dgm:t>
    </dgm:pt>
    <dgm:pt modelId="{F9EEC864-E7DC-4CC5-A64C-47E841AF59C8}" type="sibTrans" cxnId="{408B3548-3257-4E6A-B44F-97C3433A7E3E}">
      <dgm:prSet/>
      <dgm:spPr/>
      <dgm:t>
        <a:bodyPr/>
        <a:lstStyle/>
        <a:p>
          <a:pPr rtl="1"/>
          <a:endParaRPr lang="fr-FR"/>
        </a:p>
      </dgm:t>
    </dgm:pt>
    <dgm:pt modelId="{F70E62AD-9229-4AC5-848E-66637B2C93DA}">
      <dgm:prSet phldrT="[Texte]">
        <dgm:style>
          <a:lnRef idx="1">
            <a:schemeClr val="accent1"/>
          </a:lnRef>
          <a:fillRef idx="2">
            <a:schemeClr val="accent1"/>
          </a:fillRef>
          <a:effectRef idx="1">
            <a:schemeClr val="accent1"/>
          </a:effectRef>
          <a:fontRef idx="minor">
            <a:schemeClr val="dk1"/>
          </a:fontRef>
        </dgm:style>
      </dgm:prSet>
      <dgm:spPr/>
      <dgm:t>
        <a:bodyPr/>
        <a:lstStyle/>
        <a:p>
          <a:pPr rtl="1"/>
          <a:r>
            <a:rPr lang="ar-DZ" dirty="0" smtClean="0"/>
            <a:t>عيوبه</a:t>
          </a:r>
          <a:endParaRPr lang="fr-FR" dirty="0"/>
        </a:p>
      </dgm:t>
    </dgm:pt>
    <dgm:pt modelId="{FA72D2E1-B365-4A0C-BA30-714988839372}" type="parTrans" cxnId="{E5EB8AE5-DE85-4001-B31C-E624B061A319}">
      <dgm:prSet/>
      <dgm:spPr/>
      <dgm:t>
        <a:bodyPr/>
        <a:lstStyle/>
        <a:p>
          <a:pPr rtl="1"/>
          <a:endParaRPr lang="fr-FR" dirty="0"/>
        </a:p>
      </dgm:t>
    </dgm:pt>
    <dgm:pt modelId="{DAF52B0B-A0BF-4670-8728-56887BDFDD24}" type="sibTrans" cxnId="{E5EB8AE5-DE85-4001-B31C-E624B061A319}">
      <dgm:prSet/>
      <dgm:spPr/>
      <dgm:t>
        <a:bodyPr/>
        <a:lstStyle/>
        <a:p>
          <a:pPr rtl="1"/>
          <a:endParaRPr lang="fr-FR"/>
        </a:p>
      </dgm:t>
    </dgm:pt>
    <dgm:pt modelId="{1F6DB082-CC04-47C5-94C4-9417B00CB5BF}">
      <dgm:prSet phldrT="[Texte]"/>
      <dgm:spPr/>
      <dgm:t>
        <a:bodyPr/>
        <a:lstStyle/>
        <a:p>
          <a:pPr rtl="1"/>
          <a:r>
            <a:rPr lang="ar-DZ" b="1" dirty="0" smtClean="0"/>
            <a:t>عدم وجود اثبات مكتوب  للحديث للرجوع اليه فيما بعد </a:t>
          </a:r>
          <a:endParaRPr lang="fr-FR" b="1" dirty="0"/>
        </a:p>
      </dgm:t>
    </dgm:pt>
    <dgm:pt modelId="{080ABA40-63EE-4157-83E8-5B31904BE6B6}" type="parTrans" cxnId="{708972BC-1CE5-46C8-B13A-289842D96C03}">
      <dgm:prSet/>
      <dgm:spPr/>
      <dgm:t>
        <a:bodyPr/>
        <a:lstStyle/>
        <a:p>
          <a:pPr rtl="1"/>
          <a:endParaRPr lang="fr-FR"/>
        </a:p>
      </dgm:t>
    </dgm:pt>
    <dgm:pt modelId="{721B910A-C47C-498E-A4E0-B780BEACA160}" type="sibTrans" cxnId="{708972BC-1CE5-46C8-B13A-289842D96C03}">
      <dgm:prSet/>
      <dgm:spPr/>
      <dgm:t>
        <a:bodyPr/>
        <a:lstStyle/>
        <a:p>
          <a:pPr rtl="1"/>
          <a:endParaRPr lang="fr-FR"/>
        </a:p>
      </dgm:t>
    </dgm:pt>
    <dgm:pt modelId="{F6501D5F-CC0D-4CB8-A2C0-05FDF822C3DE}">
      <dgm:prSet phldrT="[Texte]"/>
      <dgm:spPr/>
      <dgm:t>
        <a:bodyPr/>
        <a:lstStyle/>
        <a:p>
          <a:pPr rtl="1"/>
          <a:r>
            <a:rPr lang="ar-DZ" b="1" dirty="0" smtClean="0"/>
            <a:t>لا يصلح دائما في نقل بعض المعلومات الي تخص الامور المالية والإنتاجية </a:t>
          </a:r>
          <a:endParaRPr lang="fr-FR" b="1" dirty="0"/>
        </a:p>
      </dgm:t>
    </dgm:pt>
    <dgm:pt modelId="{C544AF14-5CC9-4944-8273-9A32833E3DDE}" type="parTrans" cxnId="{FB36719C-0C67-4EAC-844C-F19957367CFE}">
      <dgm:prSet/>
      <dgm:spPr/>
      <dgm:t>
        <a:bodyPr/>
        <a:lstStyle/>
        <a:p>
          <a:pPr rtl="1"/>
          <a:endParaRPr lang="fr-FR"/>
        </a:p>
      </dgm:t>
    </dgm:pt>
    <dgm:pt modelId="{CBCCDB89-66EE-4BF6-8E21-425161B3027C}" type="sibTrans" cxnId="{FB36719C-0C67-4EAC-844C-F19957367CFE}">
      <dgm:prSet/>
      <dgm:spPr/>
      <dgm:t>
        <a:bodyPr/>
        <a:lstStyle/>
        <a:p>
          <a:pPr rtl="1"/>
          <a:endParaRPr lang="fr-FR"/>
        </a:p>
      </dgm:t>
    </dgm:pt>
    <dgm:pt modelId="{6A489486-5F88-4E3E-A260-8ABB38611738}">
      <dgm:prSet phldrT="[Texte]">
        <dgm:style>
          <a:lnRef idx="1">
            <a:schemeClr val="accent1"/>
          </a:lnRef>
          <a:fillRef idx="2">
            <a:schemeClr val="accent1"/>
          </a:fillRef>
          <a:effectRef idx="1">
            <a:schemeClr val="accent1"/>
          </a:effectRef>
          <a:fontRef idx="minor">
            <a:schemeClr val="dk1"/>
          </a:fontRef>
        </dgm:style>
      </dgm:prSet>
      <dgm:spPr/>
      <dgm:t>
        <a:bodyPr/>
        <a:lstStyle/>
        <a:p>
          <a:pPr rtl="1"/>
          <a:r>
            <a:rPr lang="ar-DZ" dirty="0" smtClean="0"/>
            <a:t>طرقه</a:t>
          </a:r>
          <a:endParaRPr lang="fr-FR" dirty="0"/>
        </a:p>
      </dgm:t>
    </dgm:pt>
    <dgm:pt modelId="{6E1723FC-2689-4523-A069-A515DD0718D9}" type="parTrans" cxnId="{044A7123-5905-4F64-9CFE-536944053777}">
      <dgm:prSet/>
      <dgm:spPr/>
      <dgm:t>
        <a:bodyPr/>
        <a:lstStyle/>
        <a:p>
          <a:pPr rtl="1"/>
          <a:endParaRPr lang="fr-FR" dirty="0"/>
        </a:p>
      </dgm:t>
    </dgm:pt>
    <dgm:pt modelId="{6235F5E2-6C5B-471F-A782-C025FD9D310E}" type="sibTrans" cxnId="{044A7123-5905-4F64-9CFE-536944053777}">
      <dgm:prSet/>
      <dgm:spPr/>
      <dgm:t>
        <a:bodyPr/>
        <a:lstStyle/>
        <a:p>
          <a:pPr rtl="1"/>
          <a:endParaRPr lang="fr-FR"/>
        </a:p>
      </dgm:t>
    </dgm:pt>
    <dgm:pt modelId="{19D8505A-C533-4587-9B79-3865CD369E75}">
      <dgm:prSet phldrT="[Texte]"/>
      <dgm:spPr/>
      <dgm:t>
        <a:bodyPr/>
        <a:lstStyle/>
        <a:p>
          <a:pPr rtl="1"/>
          <a:r>
            <a:rPr lang="ar-DZ" b="1" dirty="0" smtClean="0"/>
            <a:t>مقابلات الشخصية -مكالمات هاتفية </a:t>
          </a:r>
          <a:endParaRPr lang="fr-FR" b="1" dirty="0"/>
        </a:p>
      </dgm:t>
    </dgm:pt>
    <dgm:pt modelId="{181F619F-1582-4920-8498-409BF5247543}" type="parTrans" cxnId="{794B6487-549A-43DF-983D-126619A75B97}">
      <dgm:prSet/>
      <dgm:spPr/>
      <dgm:t>
        <a:bodyPr/>
        <a:lstStyle/>
        <a:p>
          <a:pPr rtl="1"/>
          <a:endParaRPr lang="fr-FR"/>
        </a:p>
      </dgm:t>
    </dgm:pt>
    <dgm:pt modelId="{00D8B88E-4CB3-4570-B4EF-D3BFD3769462}" type="sibTrans" cxnId="{794B6487-549A-43DF-983D-126619A75B97}">
      <dgm:prSet/>
      <dgm:spPr/>
      <dgm:t>
        <a:bodyPr/>
        <a:lstStyle/>
        <a:p>
          <a:pPr rtl="1"/>
          <a:endParaRPr lang="fr-FR"/>
        </a:p>
      </dgm:t>
    </dgm:pt>
    <dgm:pt modelId="{761C8700-30BC-49BC-B7F5-D332550747FD}">
      <dgm:prSet phldrT="[Texte]"/>
      <dgm:spPr/>
      <dgm:t>
        <a:bodyPr/>
        <a:lstStyle/>
        <a:p>
          <a:pPr rtl="1"/>
          <a:r>
            <a:rPr lang="ar-DZ" b="1" dirty="0" smtClean="0"/>
            <a:t>الندوات والاجتماعات والمؤتمرات</a:t>
          </a:r>
          <a:endParaRPr lang="fr-FR" b="1" dirty="0"/>
        </a:p>
      </dgm:t>
    </dgm:pt>
    <dgm:pt modelId="{72FE3AAD-15A1-48A3-AB86-2E166E4E93A1}" type="parTrans" cxnId="{3F7CC05E-B692-4A0A-BB28-27817A4BBAB5}">
      <dgm:prSet/>
      <dgm:spPr/>
      <dgm:t>
        <a:bodyPr/>
        <a:lstStyle/>
        <a:p>
          <a:pPr rtl="1"/>
          <a:endParaRPr lang="fr-FR"/>
        </a:p>
      </dgm:t>
    </dgm:pt>
    <dgm:pt modelId="{C7C8C53A-40E4-4A09-919A-1D3959F2D39E}" type="sibTrans" cxnId="{3F7CC05E-B692-4A0A-BB28-27817A4BBAB5}">
      <dgm:prSet/>
      <dgm:spPr/>
      <dgm:t>
        <a:bodyPr/>
        <a:lstStyle/>
        <a:p>
          <a:pPr rtl="1"/>
          <a:endParaRPr lang="fr-FR"/>
        </a:p>
      </dgm:t>
    </dgm:pt>
    <dgm:pt modelId="{BD20EE77-EE20-4B55-B939-7587881B43BD}">
      <dgm:prSet phldrT="[Texte]"/>
      <dgm:spPr/>
      <dgm:t>
        <a:bodyPr/>
        <a:lstStyle/>
        <a:p>
          <a:pPr rtl="1"/>
          <a:r>
            <a:rPr lang="ar-DZ" b="1" dirty="0" smtClean="0"/>
            <a:t>اكثر سهولة واليسر والصراحة</a:t>
          </a:r>
          <a:endParaRPr lang="fr-FR" b="1" dirty="0"/>
        </a:p>
      </dgm:t>
    </dgm:pt>
    <dgm:pt modelId="{841359BB-F6C2-4DF1-A7C1-6A901B505458}" type="sibTrans" cxnId="{EB1B8403-FA9A-4F82-AD8B-D6E7E564C169}">
      <dgm:prSet/>
      <dgm:spPr/>
      <dgm:t>
        <a:bodyPr/>
        <a:lstStyle/>
        <a:p>
          <a:pPr rtl="1"/>
          <a:endParaRPr lang="fr-FR"/>
        </a:p>
      </dgm:t>
    </dgm:pt>
    <dgm:pt modelId="{301E9E00-81D7-4B9A-890E-F7F235F7849D}" type="parTrans" cxnId="{EB1B8403-FA9A-4F82-AD8B-D6E7E564C169}">
      <dgm:prSet/>
      <dgm:spPr/>
      <dgm:t>
        <a:bodyPr/>
        <a:lstStyle/>
        <a:p>
          <a:pPr rtl="1"/>
          <a:endParaRPr lang="fr-FR"/>
        </a:p>
      </dgm:t>
    </dgm:pt>
    <dgm:pt modelId="{30E49792-87C3-4116-8234-96F502EB7FFA}">
      <dgm:prSet phldrT="[Texte]"/>
      <dgm:spPr/>
      <dgm:t>
        <a:bodyPr/>
        <a:lstStyle/>
        <a:p>
          <a:pPr rtl="1"/>
          <a:r>
            <a:rPr lang="ar-DZ" b="1" dirty="0" smtClean="0"/>
            <a:t>كثر فعالية من اشكال الاتصال الاخرى </a:t>
          </a:r>
          <a:endParaRPr lang="fr-FR" b="1" dirty="0"/>
        </a:p>
      </dgm:t>
    </dgm:pt>
    <dgm:pt modelId="{F071A083-5F88-495F-B683-2FCA3A0ACE94}" type="parTrans" cxnId="{F8FF8CD2-2A34-451B-A8BE-5E662E4F77D6}">
      <dgm:prSet/>
      <dgm:spPr/>
      <dgm:t>
        <a:bodyPr/>
        <a:lstStyle/>
        <a:p>
          <a:endParaRPr lang="fr-FR"/>
        </a:p>
      </dgm:t>
    </dgm:pt>
    <dgm:pt modelId="{204313A0-CAFE-4A2A-B854-A51838E10521}" type="sibTrans" cxnId="{F8FF8CD2-2A34-451B-A8BE-5E662E4F77D6}">
      <dgm:prSet/>
      <dgm:spPr/>
      <dgm:t>
        <a:bodyPr/>
        <a:lstStyle/>
        <a:p>
          <a:endParaRPr lang="fr-FR"/>
        </a:p>
      </dgm:t>
    </dgm:pt>
    <dgm:pt modelId="{A20F52C5-47BC-4CA3-97EB-C1449EDEF837}">
      <dgm:prSet phldrT="[Texte]"/>
      <dgm:spPr/>
      <dgm:t>
        <a:bodyPr/>
        <a:lstStyle/>
        <a:p>
          <a:pPr rtl="1"/>
          <a:r>
            <a:rPr lang="ar-DZ" b="1" dirty="0" smtClean="0"/>
            <a:t>ترافقه عمليات الضوضاء أو التشويش خاصة أثناء اللقاءات الحاشدة</a:t>
          </a:r>
          <a:endParaRPr lang="fr-FR" b="1" dirty="0"/>
        </a:p>
      </dgm:t>
    </dgm:pt>
    <dgm:pt modelId="{CE940C1D-32DD-4FE4-BA95-620D6A520B71}" type="parTrans" cxnId="{DACA20C0-68FE-40FA-AD42-2F3B204FD561}">
      <dgm:prSet/>
      <dgm:spPr/>
      <dgm:t>
        <a:bodyPr/>
        <a:lstStyle/>
        <a:p>
          <a:endParaRPr lang="fr-FR"/>
        </a:p>
      </dgm:t>
    </dgm:pt>
    <dgm:pt modelId="{71FC9066-740A-4961-BAA4-8F63CAFD3F6D}" type="sibTrans" cxnId="{DACA20C0-68FE-40FA-AD42-2F3B204FD561}">
      <dgm:prSet/>
      <dgm:spPr/>
      <dgm:t>
        <a:bodyPr/>
        <a:lstStyle/>
        <a:p>
          <a:endParaRPr lang="fr-FR"/>
        </a:p>
      </dgm:t>
    </dgm:pt>
    <dgm:pt modelId="{44ADAB4C-4D39-4E2E-A8E9-DB40DD58F863}">
      <dgm:prSet phldrT="[Texte]"/>
      <dgm:spPr/>
      <dgm:t>
        <a:bodyPr/>
        <a:lstStyle/>
        <a:p>
          <a:pPr rtl="1"/>
          <a:r>
            <a:rPr lang="ar-DZ" b="1" dirty="0" smtClean="0"/>
            <a:t>تكلفة اكبر في حالة الانتقال والسفر.</a:t>
          </a:r>
          <a:endParaRPr lang="fr-FR" b="1" dirty="0"/>
        </a:p>
      </dgm:t>
    </dgm:pt>
    <dgm:pt modelId="{E9E85F52-0C52-413B-8DE1-9A667EF8EF94}" type="parTrans" cxnId="{30799C03-DF89-43DA-8CA1-0AEE826E4B9F}">
      <dgm:prSet/>
      <dgm:spPr/>
      <dgm:t>
        <a:bodyPr/>
        <a:lstStyle/>
        <a:p>
          <a:endParaRPr lang="fr-FR"/>
        </a:p>
      </dgm:t>
    </dgm:pt>
    <dgm:pt modelId="{35969B0D-1B1F-43EA-B2F1-25EE5D0049B9}" type="sibTrans" cxnId="{30799C03-DF89-43DA-8CA1-0AEE826E4B9F}">
      <dgm:prSet/>
      <dgm:spPr/>
      <dgm:t>
        <a:bodyPr/>
        <a:lstStyle/>
        <a:p>
          <a:endParaRPr lang="fr-FR"/>
        </a:p>
      </dgm:t>
    </dgm:pt>
    <dgm:pt modelId="{FE7AA9D5-324F-44B7-B8A6-4DD66A24C0E8}" type="pres">
      <dgm:prSet presAssocID="{FD8D0A38-6CC5-4F1D-886F-0C6E77E2C245}" presName="composite" presStyleCnt="0">
        <dgm:presLayoutVars>
          <dgm:chMax val="5"/>
          <dgm:dir val="rev"/>
          <dgm:animLvl val="ctr"/>
          <dgm:resizeHandles val="exact"/>
        </dgm:presLayoutVars>
      </dgm:prSet>
      <dgm:spPr/>
      <dgm:t>
        <a:bodyPr/>
        <a:lstStyle/>
        <a:p>
          <a:endParaRPr lang="fr-FR"/>
        </a:p>
      </dgm:t>
    </dgm:pt>
    <dgm:pt modelId="{06C3519B-D210-4298-8301-69BF89A3D798}" type="pres">
      <dgm:prSet presAssocID="{FD8D0A38-6CC5-4F1D-886F-0C6E77E2C245}" presName="cycle" presStyleCnt="0"/>
      <dgm:spPr/>
    </dgm:pt>
    <dgm:pt modelId="{566FC77C-4196-4116-89F2-0F224784E695}" type="pres">
      <dgm:prSet presAssocID="{FD8D0A38-6CC5-4F1D-886F-0C6E77E2C245}" presName="centerShape" presStyleCnt="0"/>
      <dgm:spPr/>
    </dgm:pt>
    <dgm:pt modelId="{5907A43E-ACD1-4B2C-8A45-15F418603FDA}" type="pres">
      <dgm:prSet presAssocID="{FD8D0A38-6CC5-4F1D-886F-0C6E77E2C245}" presName="connSite" presStyleLbl="node1" presStyleIdx="0" presStyleCnt="4"/>
      <dgm:spPr/>
    </dgm:pt>
    <dgm:pt modelId="{11FFFF23-D496-4D88-AF61-EADF73CC3BFD}" type="pres">
      <dgm:prSet presAssocID="{FD8D0A38-6CC5-4F1D-886F-0C6E77E2C245}" presName="visible" presStyleLbl="node1" presStyleIdx="0" presStyleCnt="4"/>
      <dgm:spPr>
        <a:blipFill rotWithShape="0">
          <a:blip xmlns:r="http://schemas.openxmlformats.org/officeDocument/2006/relationships" r:embed="rId1"/>
          <a:stretch>
            <a:fillRect/>
          </a:stretch>
        </a:blipFill>
      </dgm:spPr>
    </dgm:pt>
    <dgm:pt modelId="{427CE908-696D-41B0-8D5D-ABC362BB860E}" type="pres">
      <dgm:prSet presAssocID="{7F759C30-C70D-4CF5-A5CE-A36DE9E81ADA}" presName="Name25" presStyleLbl="parChTrans1D1" presStyleIdx="0" presStyleCnt="3"/>
      <dgm:spPr/>
      <dgm:t>
        <a:bodyPr/>
        <a:lstStyle/>
        <a:p>
          <a:endParaRPr lang="fr-FR"/>
        </a:p>
      </dgm:t>
    </dgm:pt>
    <dgm:pt modelId="{DA47142D-B540-4EA2-82AC-D41469CDE3EF}" type="pres">
      <dgm:prSet presAssocID="{279C1D70-5C69-43FD-A5E9-9CFC4B16FC9F}" presName="node" presStyleCnt="0"/>
      <dgm:spPr/>
    </dgm:pt>
    <dgm:pt modelId="{236483E2-DF0C-41B2-8156-0BC5EDED798E}" type="pres">
      <dgm:prSet presAssocID="{279C1D70-5C69-43FD-A5E9-9CFC4B16FC9F}" presName="parentNode" presStyleLbl="node1" presStyleIdx="1" presStyleCnt="4" custFlipHor="1" custScaleX="102540" custLinFactNeighborX="1038">
        <dgm:presLayoutVars>
          <dgm:chMax val="1"/>
          <dgm:bulletEnabled val="1"/>
        </dgm:presLayoutVars>
      </dgm:prSet>
      <dgm:spPr/>
      <dgm:t>
        <a:bodyPr/>
        <a:lstStyle/>
        <a:p>
          <a:endParaRPr lang="fr-FR"/>
        </a:p>
      </dgm:t>
    </dgm:pt>
    <dgm:pt modelId="{CC172082-AB75-4732-8100-6D56C70F6E6D}" type="pres">
      <dgm:prSet presAssocID="{279C1D70-5C69-43FD-A5E9-9CFC4B16FC9F}" presName="childNode" presStyleLbl="revTx" presStyleIdx="0" presStyleCnt="3">
        <dgm:presLayoutVars>
          <dgm:bulletEnabled val="1"/>
        </dgm:presLayoutVars>
      </dgm:prSet>
      <dgm:spPr/>
      <dgm:t>
        <a:bodyPr/>
        <a:lstStyle/>
        <a:p>
          <a:endParaRPr lang="fr-FR"/>
        </a:p>
      </dgm:t>
    </dgm:pt>
    <dgm:pt modelId="{67F9B9AF-FF72-484E-903E-40FDB3099AAB}" type="pres">
      <dgm:prSet presAssocID="{FA72D2E1-B365-4A0C-BA30-714988839372}" presName="Name25" presStyleLbl="parChTrans1D1" presStyleIdx="1" presStyleCnt="3"/>
      <dgm:spPr/>
      <dgm:t>
        <a:bodyPr/>
        <a:lstStyle/>
        <a:p>
          <a:endParaRPr lang="fr-FR"/>
        </a:p>
      </dgm:t>
    </dgm:pt>
    <dgm:pt modelId="{6C7FA1E7-8D65-4963-8F7F-55AD740813BC}" type="pres">
      <dgm:prSet presAssocID="{F70E62AD-9229-4AC5-848E-66637B2C93DA}" presName="node" presStyleCnt="0"/>
      <dgm:spPr/>
    </dgm:pt>
    <dgm:pt modelId="{FC28E9A3-5E13-4D27-ABA5-8F4DD4B04D50}" type="pres">
      <dgm:prSet presAssocID="{F70E62AD-9229-4AC5-848E-66637B2C93DA}" presName="parentNode" presStyleLbl="node1" presStyleIdx="2" presStyleCnt="4" custScaleX="110588">
        <dgm:presLayoutVars>
          <dgm:chMax val="1"/>
          <dgm:bulletEnabled val="1"/>
        </dgm:presLayoutVars>
      </dgm:prSet>
      <dgm:spPr/>
      <dgm:t>
        <a:bodyPr/>
        <a:lstStyle/>
        <a:p>
          <a:endParaRPr lang="fr-FR"/>
        </a:p>
      </dgm:t>
    </dgm:pt>
    <dgm:pt modelId="{D978FEC9-4DC0-46FC-8E76-08B7A5964744}" type="pres">
      <dgm:prSet presAssocID="{F70E62AD-9229-4AC5-848E-66637B2C93DA}" presName="childNode" presStyleLbl="revTx" presStyleIdx="1" presStyleCnt="3">
        <dgm:presLayoutVars>
          <dgm:bulletEnabled val="1"/>
        </dgm:presLayoutVars>
      </dgm:prSet>
      <dgm:spPr/>
      <dgm:t>
        <a:bodyPr/>
        <a:lstStyle/>
        <a:p>
          <a:endParaRPr lang="fr-FR"/>
        </a:p>
      </dgm:t>
    </dgm:pt>
    <dgm:pt modelId="{4F216E06-2608-479F-BF40-97C9590A3814}" type="pres">
      <dgm:prSet presAssocID="{6E1723FC-2689-4523-A069-A515DD0718D9}" presName="Name25" presStyleLbl="parChTrans1D1" presStyleIdx="2" presStyleCnt="3"/>
      <dgm:spPr/>
      <dgm:t>
        <a:bodyPr/>
        <a:lstStyle/>
        <a:p>
          <a:endParaRPr lang="fr-FR"/>
        </a:p>
      </dgm:t>
    </dgm:pt>
    <dgm:pt modelId="{888F7DA0-1106-48AD-BBC5-0C2C4DF495C0}" type="pres">
      <dgm:prSet presAssocID="{6A489486-5F88-4E3E-A260-8ABB38611738}" presName="node" presStyleCnt="0"/>
      <dgm:spPr/>
    </dgm:pt>
    <dgm:pt modelId="{EF7DD90E-A3F3-402F-8BD4-0DDC302A52C1}" type="pres">
      <dgm:prSet presAssocID="{6A489486-5F88-4E3E-A260-8ABB38611738}" presName="parentNode" presStyleLbl="node1" presStyleIdx="3" presStyleCnt="4">
        <dgm:presLayoutVars>
          <dgm:chMax val="1"/>
          <dgm:bulletEnabled val="1"/>
        </dgm:presLayoutVars>
      </dgm:prSet>
      <dgm:spPr/>
      <dgm:t>
        <a:bodyPr/>
        <a:lstStyle/>
        <a:p>
          <a:endParaRPr lang="fr-FR"/>
        </a:p>
      </dgm:t>
    </dgm:pt>
    <dgm:pt modelId="{132EB61D-11F8-44CA-B210-10882181CF71}" type="pres">
      <dgm:prSet presAssocID="{6A489486-5F88-4E3E-A260-8ABB38611738}" presName="childNode" presStyleLbl="revTx" presStyleIdx="2" presStyleCnt="3">
        <dgm:presLayoutVars>
          <dgm:bulletEnabled val="1"/>
        </dgm:presLayoutVars>
      </dgm:prSet>
      <dgm:spPr/>
      <dgm:t>
        <a:bodyPr/>
        <a:lstStyle/>
        <a:p>
          <a:endParaRPr lang="fr-FR"/>
        </a:p>
      </dgm:t>
    </dgm:pt>
  </dgm:ptLst>
  <dgm:cxnLst>
    <dgm:cxn modelId="{44156804-D819-405E-AB92-982EBC7B71CC}" type="presOf" srcId="{F6501D5F-CC0D-4CB8-A2C0-05FDF822C3DE}" destId="{D978FEC9-4DC0-46FC-8E76-08B7A5964744}" srcOrd="0" destOrd="1" presId="urn:microsoft.com/office/officeart/2005/8/layout/radial2"/>
    <dgm:cxn modelId="{94B57680-B0A1-41F1-AB92-E72826AA5E66}" type="presOf" srcId="{BD20EE77-EE20-4B55-B939-7587881B43BD}" destId="{CC172082-AB75-4732-8100-6D56C70F6E6D}" srcOrd="0" destOrd="2" presId="urn:microsoft.com/office/officeart/2005/8/layout/radial2"/>
    <dgm:cxn modelId="{708972BC-1CE5-46C8-B13A-289842D96C03}" srcId="{F70E62AD-9229-4AC5-848E-66637B2C93DA}" destId="{1F6DB082-CC04-47C5-94C4-9417B00CB5BF}" srcOrd="0" destOrd="0" parTransId="{080ABA40-63EE-4157-83E8-5B31904BE6B6}" sibTransId="{721B910A-C47C-498E-A4E0-B780BEACA160}"/>
    <dgm:cxn modelId="{435D6F0E-1A99-4090-9035-E00E47FA78E3}" type="presOf" srcId="{761C8700-30BC-49BC-B7F5-D332550747FD}" destId="{132EB61D-11F8-44CA-B210-10882181CF71}" srcOrd="0" destOrd="1" presId="urn:microsoft.com/office/officeart/2005/8/layout/radial2"/>
    <dgm:cxn modelId="{EB1B8403-FA9A-4F82-AD8B-D6E7E564C169}" srcId="{279C1D70-5C69-43FD-A5E9-9CFC4B16FC9F}" destId="{BD20EE77-EE20-4B55-B939-7587881B43BD}" srcOrd="2" destOrd="0" parTransId="{301E9E00-81D7-4B9A-890E-F7F235F7849D}" sibTransId="{841359BB-F6C2-4DF1-A7C1-6A901B505458}"/>
    <dgm:cxn modelId="{91E89A11-BB28-4076-8572-821903463D83}" type="presOf" srcId="{6A489486-5F88-4E3E-A260-8ABB38611738}" destId="{EF7DD90E-A3F3-402F-8BD4-0DDC302A52C1}" srcOrd="0" destOrd="0" presId="urn:microsoft.com/office/officeart/2005/8/layout/radial2"/>
    <dgm:cxn modelId="{794B6487-549A-43DF-983D-126619A75B97}" srcId="{6A489486-5F88-4E3E-A260-8ABB38611738}" destId="{19D8505A-C533-4587-9B79-3865CD369E75}" srcOrd="0" destOrd="0" parTransId="{181F619F-1582-4920-8498-409BF5247543}" sibTransId="{00D8B88E-4CB3-4570-B4EF-D3BFD3769462}"/>
    <dgm:cxn modelId="{408B3548-3257-4E6A-B44F-97C3433A7E3E}" srcId="{279C1D70-5C69-43FD-A5E9-9CFC4B16FC9F}" destId="{56E362A0-FAD1-47A3-9570-4B97BB0A5ABA}" srcOrd="0" destOrd="0" parTransId="{01C934D8-EA25-4D23-85EB-3FA8CD0D3246}" sibTransId="{F9EEC864-E7DC-4CC5-A64C-47E841AF59C8}"/>
    <dgm:cxn modelId="{A4D595DB-EA24-433C-9703-E9B248F79D5D}" type="presOf" srcId="{F70E62AD-9229-4AC5-848E-66637B2C93DA}" destId="{FC28E9A3-5E13-4D27-ABA5-8F4DD4B04D50}" srcOrd="0" destOrd="0" presId="urn:microsoft.com/office/officeart/2005/8/layout/radial2"/>
    <dgm:cxn modelId="{4817CBF8-DE8A-4E7A-98D7-156CE5E7679C}" type="presOf" srcId="{A20F52C5-47BC-4CA3-97EB-C1449EDEF837}" destId="{D978FEC9-4DC0-46FC-8E76-08B7A5964744}" srcOrd="0" destOrd="2" presId="urn:microsoft.com/office/officeart/2005/8/layout/radial2"/>
    <dgm:cxn modelId="{3F7CC05E-B692-4A0A-BB28-27817A4BBAB5}" srcId="{6A489486-5F88-4E3E-A260-8ABB38611738}" destId="{761C8700-30BC-49BC-B7F5-D332550747FD}" srcOrd="1" destOrd="0" parTransId="{72FE3AAD-15A1-48A3-AB86-2E166E4E93A1}" sibTransId="{C7C8C53A-40E4-4A09-919A-1D3959F2D39E}"/>
    <dgm:cxn modelId="{E5EB8AE5-DE85-4001-B31C-E624B061A319}" srcId="{FD8D0A38-6CC5-4F1D-886F-0C6E77E2C245}" destId="{F70E62AD-9229-4AC5-848E-66637B2C93DA}" srcOrd="1" destOrd="0" parTransId="{FA72D2E1-B365-4A0C-BA30-714988839372}" sibTransId="{DAF52B0B-A0BF-4670-8728-56887BDFDD24}"/>
    <dgm:cxn modelId="{30799C03-DF89-43DA-8CA1-0AEE826E4B9F}" srcId="{F70E62AD-9229-4AC5-848E-66637B2C93DA}" destId="{44ADAB4C-4D39-4E2E-A8E9-DB40DD58F863}" srcOrd="3" destOrd="0" parTransId="{E9E85F52-0C52-413B-8DE1-9A667EF8EF94}" sibTransId="{35969B0D-1B1F-43EA-B2F1-25EE5D0049B9}"/>
    <dgm:cxn modelId="{92C96496-ECD3-465E-98CA-F40F25F3C98B}" type="presOf" srcId="{7F759C30-C70D-4CF5-A5CE-A36DE9E81ADA}" destId="{427CE908-696D-41B0-8D5D-ABC362BB860E}" srcOrd="0" destOrd="0" presId="urn:microsoft.com/office/officeart/2005/8/layout/radial2"/>
    <dgm:cxn modelId="{C89A8AFC-B350-48DD-A875-920D6562826B}" type="presOf" srcId="{1F6DB082-CC04-47C5-94C4-9417B00CB5BF}" destId="{D978FEC9-4DC0-46FC-8E76-08B7A5964744}" srcOrd="0" destOrd="0" presId="urn:microsoft.com/office/officeart/2005/8/layout/radial2"/>
    <dgm:cxn modelId="{1DEFBBE4-7D07-44C6-94DA-FEBC92D1B759}" type="presOf" srcId="{FD8D0A38-6CC5-4F1D-886F-0C6E77E2C245}" destId="{FE7AA9D5-324F-44B7-B8A6-4DD66A24C0E8}" srcOrd="0" destOrd="0" presId="urn:microsoft.com/office/officeart/2005/8/layout/radial2"/>
    <dgm:cxn modelId="{487EA4FB-152B-4D0E-9EE7-27D58695CC8C}" type="presOf" srcId="{6E1723FC-2689-4523-A069-A515DD0718D9}" destId="{4F216E06-2608-479F-BF40-97C9590A3814}" srcOrd="0" destOrd="0" presId="urn:microsoft.com/office/officeart/2005/8/layout/radial2"/>
    <dgm:cxn modelId="{74E67416-0160-48F7-8022-82CD987EE7E2}" srcId="{FD8D0A38-6CC5-4F1D-886F-0C6E77E2C245}" destId="{279C1D70-5C69-43FD-A5E9-9CFC4B16FC9F}" srcOrd="0" destOrd="0" parTransId="{7F759C30-C70D-4CF5-A5CE-A36DE9E81ADA}" sibTransId="{BD2F4FC3-EAC9-474D-87D0-26D5728111FC}"/>
    <dgm:cxn modelId="{AAB833BF-11AF-471F-8C9F-67C8818F096F}" type="presOf" srcId="{44ADAB4C-4D39-4E2E-A8E9-DB40DD58F863}" destId="{D978FEC9-4DC0-46FC-8E76-08B7A5964744}" srcOrd="0" destOrd="3" presId="urn:microsoft.com/office/officeart/2005/8/layout/radial2"/>
    <dgm:cxn modelId="{41EDC68D-B80A-4DE0-B8D8-0CC6ACDC9048}" type="presOf" srcId="{FA72D2E1-B365-4A0C-BA30-714988839372}" destId="{67F9B9AF-FF72-484E-903E-40FDB3099AAB}" srcOrd="0" destOrd="0" presId="urn:microsoft.com/office/officeart/2005/8/layout/radial2"/>
    <dgm:cxn modelId="{1137801F-322E-4543-B7A4-EA17DFFAB13F}" type="presOf" srcId="{30E49792-87C3-4116-8234-96F502EB7FFA}" destId="{CC172082-AB75-4732-8100-6D56C70F6E6D}" srcOrd="0" destOrd="1" presId="urn:microsoft.com/office/officeart/2005/8/layout/radial2"/>
    <dgm:cxn modelId="{A75A75EC-28FC-4A49-AEE0-EA2AC18D7C86}" type="presOf" srcId="{19D8505A-C533-4587-9B79-3865CD369E75}" destId="{132EB61D-11F8-44CA-B210-10882181CF71}" srcOrd="0" destOrd="0" presId="urn:microsoft.com/office/officeart/2005/8/layout/radial2"/>
    <dgm:cxn modelId="{DACA20C0-68FE-40FA-AD42-2F3B204FD561}" srcId="{F70E62AD-9229-4AC5-848E-66637B2C93DA}" destId="{A20F52C5-47BC-4CA3-97EB-C1449EDEF837}" srcOrd="2" destOrd="0" parTransId="{CE940C1D-32DD-4FE4-BA95-620D6A520B71}" sibTransId="{71FC9066-740A-4961-BAA4-8F63CAFD3F6D}"/>
    <dgm:cxn modelId="{F8FF8CD2-2A34-451B-A8BE-5E662E4F77D6}" srcId="{279C1D70-5C69-43FD-A5E9-9CFC4B16FC9F}" destId="{30E49792-87C3-4116-8234-96F502EB7FFA}" srcOrd="1" destOrd="0" parTransId="{F071A083-5F88-495F-B683-2FCA3A0ACE94}" sibTransId="{204313A0-CAFE-4A2A-B854-A51838E10521}"/>
    <dgm:cxn modelId="{7288E177-936D-4873-BA62-F1CA9B58B27D}" type="presOf" srcId="{279C1D70-5C69-43FD-A5E9-9CFC4B16FC9F}" destId="{236483E2-DF0C-41B2-8156-0BC5EDED798E}" srcOrd="0" destOrd="0" presId="urn:microsoft.com/office/officeart/2005/8/layout/radial2"/>
    <dgm:cxn modelId="{FB36719C-0C67-4EAC-844C-F19957367CFE}" srcId="{F70E62AD-9229-4AC5-848E-66637B2C93DA}" destId="{F6501D5F-CC0D-4CB8-A2C0-05FDF822C3DE}" srcOrd="1" destOrd="0" parTransId="{C544AF14-5CC9-4944-8273-9A32833E3DDE}" sibTransId="{CBCCDB89-66EE-4BF6-8E21-425161B3027C}"/>
    <dgm:cxn modelId="{044A7123-5905-4F64-9CFE-536944053777}" srcId="{FD8D0A38-6CC5-4F1D-886F-0C6E77E2C245}" destId="{6A489486-5F88-4E3E-A260-8ABB38611738}" srcOrd="2" destOrd="0" parTransId="{6E1723FC-2689-4523-A069-A515DD0718D9}" sibTransId="{6235F5E2-6C5B-471F-A782-C025FD9D310E}"/>
    <dgm:cxn modelId="{4E744C1D-6A72-4360-9792-0DF214BEFF01}" type="presOf" srcId="{56E362A0-FAD1-47A3-9570-4B97BB0A5ABA}" destId="{CC172082-AB75-4732-8100-6D56C70F6E6D}" srcOrd="0" destOrd="0" presId="urn:microsoft.com/office/officeart/2005/8/layout/radial2"/>
    <dgm:cxn modelId="{E4F367B7-37A7-428F-9D7B-B1222E4A5A1C}" type="presParOf" srcId="{FE7AA9D5-324F-44B7-B8A6-4DD66A24C0E8}" destId="{06C3519B-D210-4298-8301-69BF89A3D798}" srcOrd="0" destOrd="0" presId="urn:microsoft.com/office/officeart/2005/8/layout/radial2"/>
    <dgm:cxn modelId="{48FA7725-B4F4-4554-8C37-6F85A41473B4}" type="presParOf" srcId="{06C3519B-D210-4298-8301-69BF89A3D798}" destId="{566FC77C-4196-4116-89F2-0F224784E695}" srcOrd="0" destOrd="0" presId="urn:microsoft.com/office/officeart/2005/8/layout/radial2"/>
    <dgm:cxn modelId="{28941704-74FB-4CBF-B4CD-43A5D0729CFF}" type="presParOf" srcId="{566FC77C-4196-4116-89F2-0F224784E695}" destId="{5907A43E-ACD1-4B2C-8A45-15F418603FDA}" srcOrd="0" destOrd="0" presId="urn:microsoft.com/office/officeart/2005/8/layout/radial2"/>
    <dgm:cxn modelId="{930E52D3-8B9A-4286-BA7B-919B3CF6AEFA}" type="presParOf" srcId="{566FC77C-4196-4116-89F2-0F224784E695}" destId="{11FFFF23-D496-4D88-AF61-EADF73CC3BFD}" srcOrd="1" destOrd="0" presId="urn:microsoft.com/office/officeart/2005/8/layout/radial2"/>
    <dgm:cxn modelId="{49C1A199-A5A4-443E-A6E9-A25B9B630DBB}" type="presParOf" srcId="{06C3519B-D210-4298-8301-69BF89A3D798}" destId="{427CE908-696D-41B0-8D5D-ABC362BB860E}" srcOrd="1" destOrd="0" presId="urn:microsoft.com/office/officeart/2005/8/layout/radial2"/>
    <dgm:cxn modelId="{44C6F9E7-3E2C-44D6-B56B-98BBE6DBC900}" type="presParOf" srcId="{06C3519B-D210-4298-8301-69BF89A3D798}" destId="{DA47142D-B540-4EA2-82AC-D41469CDE3EF}" srcOrd="2" destOrd="0" presId="urn:microsoft.com/office/officeart/2005/8/layout/radial2"/>
    <dgm:cxn modelId="{DAC8B83C-F218-4FB6-ADEE-69161FBDD096}" type="presParOf" srcId="{DA47142D-B540-4EA2-82AC-D41469CDE3EF}" destId="{236483E2-DF0C-41B2-8156-0BC5EDED798E}" srcOrd="0" destOrd="0" presId="urn:microsoft.com/office/officeart/2005/8/layout/radial2"/>
    <dgm:cxn modelId="{47FAB09B-D18D-46FA-BA10-8B9268C20E53}" type="presParOf" srcId="{DA47142D-B540-4EA2-82AC-D41469CDE3EF}" destId="{CC172082-AB75-4732-8100-6D56C70F6E6D}" srcOrd="1" destOrd="0" presId="urn:microsoft.com/office/officeart/2005/8/layout/radial2"/>
    <dgm:cxn modelId="{BC4CFD22-B63C-40E2-BE7A-363BA207E31A}" type="presParOf" srcId="{06C3519B-D210-4298-8301-69BF89A3D798}" destId="{67F9B9AF-FF72-484E-903E-40FDB3099AAB}" srcOrd="3" destOrd="0" presId="urn:microsoft.com/office/officeart/2005/8/layout/radial2"/>
    <dgm:cxn modelId="{3B1E4A25-9D03-407D-A16D-A5895733171E}" type="presParOf" srcId="{06C3519B-D210-4298-8301-69BF89A3D798}" destId="{6C7FA1E7-8D65-4963-8F7F-55AD740813BC}" srcOrd="4" destOrd="0" presId="urn:microsoft.com/office/officeart/2005/8/layout/radial2"/>
    <dgm:cxn modelId="{0E6782BE-006B-4635-8A44-54786E10F153}" type="presParOf" srcId="{6C7FA1E7-8D65-4963-8F7F-55AD740813BC}" destId="{FC28E9A3-5E13-4D27-ABA5-8F4DD4B04D50}" srcOrd="0" destOrd="0" presId="urn:microsoft.com/office/officeart/2005/8/layout/radial2"/>
    <dgm:cxn modelId="{8124472F-AA3C-4FEB-8B48-E187E44DC830}" type="presParOf" srcId="{6C7FA1E7-8D65-4963-8F7F-55AD740813BC}" destId="{D978FEC9-4DC0-46FC-8E76-08B7A5964744}" srcOrd="1" destOrd="0" presId="urn:microsoft.com/office/officeart/2005/8/layout/radial2"/>
    <dgm:cxn modelId="{4F07C8DE-FA82-4726-B262-B9DBD52B1C4B}" type="presParOf" srcId="{06C3519B-D210-4298-8301-69BF89A3D798}" destId="{4F216E06-2608-479F-BF40-97C9590A3814}" srcOrd="5" destOrd="0" presId="urn:microsoft.com/office/officeart/2005/8/layout/radial2"/>
    <dgm:cxn modelId="{76FEDA81-DD04-4E6B-8105-C77B56C467AB}" type="presParOf" srcId="{06C3519B-D210-4298-8301-69BF89A3D798}" destId="{888F7DA0-1106-48AD-BBC5-0C2C4DF495C0}" srcOrd="6" destOrd="0" presId="urn:microsoft.com/office/officeart/2005/8/layout/radial2"/>
    <dgm:cxn modelId="{88D1D190-B4D2-46DE-B7E8-BD56D064E5D7}" type="presParOf" srcId="{888F7DA0-1106-48AD-BBC5-0C2C4DF495C0}" destId="{EF7DD90E-A3F3-402F-8BD4-0DDC302A52C1}" srcOrd="0" destOrd="0" presId="urn:microsoft.com/office/officeart/2005/8/layout/radial2"/>
    <dgm:cxn modelId="{0585B809-EB45-4933-BFF8-6F34D1CD3B17}" type="presParOf" srcId="{888F7DA0-1106-48AD-BBC5-0C2C4DF495C0}" destId="{132EB61D-11F8-44CA-B210-10882181CF71}" srcOrd="1" destOrd="0" presId="urn:microsoft.com/office/officeart/2005/8/layout/radial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8D0A38-6CC5-4F1D-886F-0C6E77E2C245}"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fr-FR"/>
        </a:p>
      </dgm:t>
    </dgm:pt>
    <dgm:pt modelId="{279C1D70-5C69-43FD-A5E9-9CFC4B16FC9F}">
      <dgm:prSet phldrT="[Texte]">
        <dgm:style>
          <a:lnRef idx="1">
            <a:schemeClr val="accent1"/>
          </a:lnRef>
          <a:fillRef idx="2">
            <a:schemeClr val="accent1"/>
          </a:fillRef>
          <a:effectRef idx="1">
            <a:schemeClr val="accent1"/>
          </a:effectRef>
          <a:fontRef idx="minor">
            <a:schemeClr val="dk1"/>
          </a:fontRef>
        </dgm:style>
      </dgm:prSet>
      <dgm:spPr/>
      <dgm:t>
        <a:bodyPr/>
        <a:lstStyle/>
        <a:p>
          <a:pPr rtl="1"/>
          <a:r>
            <a:rPr lang="ar-DZ" dirty="0" smtClean="0"/>
            <a:t>مزاياه</a:t>
          </a:r>
          <a:endParaRPr lang="fr-FR" dirty="0"/>
        </a:p>
      </dgm:t>
    </dgm:pt>
    <dgm:pt modelId="{7F759C30-C70D-4CF5-A5CE-A36DE9E81ADA}" type="parTrans" cxnId="{74E67416-0160-48F7-8022-82CD987EE7E2}">
      <dgm:prSet/>
      <dgm:spPr/>
      <dgm:t>
        <a:bodyPr/>
        <a:lstStyle/>
        <a:p>
          <a:pPr rtl="1"/>
          <a:endParaRPr lang="fr-FR" dirty="0"/>
        </a:p>
      </dgm:t>
    </dgm:pt>
    <dgm:pt modelId="{BD2F4FC3-EAC9-474D-87D0-26D5728111FC}" type="sibTrans" cxnId="{74E67416-0160-48F7-8022-82CD987EE7E2}">
      <dgm:prSet/>
      <dgm:spPr/>
      <dgm:t>
        <a:bodyPr/>
        <a:lstStyle/>
        <a:p>
          <a:pPr rtl="1"/>
          <a:endParaRPr lang="fr-FR"/>
        </a:p>
      </dgm:t>
    </dgm:pt>
    <dgm:pt modelId="{56E362A0-FAD1-47A3-9570-4B97BB0A5ABA}">
      <dgm:prSet phldrT="[Texte]"/>
      <dgm:spPr/>
      <dgm:t>
        <a:bodyPr/>
        <a:lstStyle/>
        <a:p>
          <a:pPr rtl="1"/>
          <a:r>
            <a:rPr lang="ar-DZ" b="1" dirty="0" smtClean="0"/>
            <a:t>مهم لجميع الناس بمختلف مستوياتهم وثقافاتهم</a:t>
          </a:r>
          <a:endParaRPr lang="fr-FR" b="1" dirty="0"/>
        </a:p>
      </dgm:t>
    </dgm:pt>
    <dgm:pt modelId="{01C934D8-EA25-4D23-85EB-3FA8CD0D3246}" type="parTrans" cxnId="{408B3548-3257-4E6A-B44F-97C3433A7E3E}">
      <dgm:prSet/>
      <dgm:spPr/>
      <dgm:t>
        <a:bodyPr/>
        <a:lstStyle/>
        <a:p>
          <a:pPr rtl="1"/>
          <a:endParaRPr lang="fr-FR"/>
        </a:p>
      </dgm:t>
    </dgm:pt>
    <dgm:pt modelId="{F9EEC864-E7DC-4CC5-A64C-47E841AF59C8}" type="sibTrans" cxnId="{408B3548-3257-4E6A-B44F-97C3433A7E3E}">
      <dgm:prSet/>
      <dgm:spPr/>
      <dgm:t>
        <a:bodyPr/>
        <a:lstStyle/>
        <a:p>
          <a:pPr rtl="1"/>
          <a:endParaRPr lang="fr-FR"/>
        </a:p>
      </dgm:t>
    </dgm:pt>
    <dgm:pt modelId="{F70E62AD-9229-4AC5-848E-66637B2C93DA}">
      <dgm:prSet phldrT="[Texte]">
        <dgm:style>
          <a:lnRef idx="1">
            <a:schemeClr val="accent1"/>
          </a:lnRef>
          <a:fillRef idx="2">
            <a:schemeClr val="accent1"/>
          </a:fillRef>
          <a:effectRef idx="1">
            <a:schemeClr val="accent1"/>
          </a:effectRef>
          <a:fontRef idx="minor">
            <a:schemeClr val="dk1"/>
          </a:fontRef>
        </dgm:style>
      </dgm:prSet>
      <dgm:spPr/>
      <dgm:t>
        <a:bodyPr/>
        <a:lstStyle/>
        <a:p>
          <a:pPr rtl="1"/>
          <a:r>
            <a:rPr lang="ar-DZ" dirty="0" smtClean="0"/>
            <a:t>عيوبه</a:t>
          </a:r>
          <a:endParaRPr lang="fr-FR" dirty="0"/>
        </a:p>
      </dgm:t>
    </dgm:pt>
    <dgm:pt modelId="{FA72D2E1-B365-4A0C-BA30-714988839372}" type="parTrans" cxnId="{E5EB8AE5-DE85-4001-B31C-E624B061A319}">
      <dgm:prSet/>
      <dgm:spPr/>
      <dgm:t>
        <a:bodyPr/>
        <a:lstStyle/>
        <a:p>
          <a:pPr rtl="1"/>
          <a:endParaRPr lang="fr-FR" dirty="0"/>
        </a:p>
      </dgm:t>
    </dgm:pt>
    <dgm:pt modelId="{DAF52B0B-A0BF-4670-8728-56887BDFDD24}" type="sibTrans" cxnId="{E5EB8AE5-DE85-4001-B31C-E624B061A319}">
      <dgm:prSet/>
      <dgm:spPr/>
      <dgm:t>
        <a:bodyPr/>
        <a:lstStyle/>
        <a:p>
          <a:pPr rtl="1"/>
          <a:endParaRPr lang="fr-FR"/>
        </a:p>
      </dgm:t>
    </dgm:pt>
    <dgm:pt modelId="{1F6DB082-CC04-47C5-94C4-9417B00CB5BF}">
      <dgm:prSet phldrT="[Texte]"/>
      <dgm:spPr/>
      <dgm:t>
        <a:bodyPr/>
        <a:lstStyle/>
        <a:p>
          <a:pPr rtl="1"/>
          <a:r>
            <a:rPr lang="ar-DZ" b="1" dirty="0" smtClean="0"/>
            <a:t>عدم وصول الرسالة المراد توصيلها.</a:t>
          </a:r>
          <a:endParaRPr lang="fr-FR" b="1" dirty="0"/>
        </a:p>
      </dgm:t>
    </dgm:pt>
    <dgm:pt modelId="{080ABA40-63EE-4157-83E8-5B31904BE6B6}" type="parTrans" cxnId="{708972BC-1CE5-46C8-B13A-289842D96C03}">
      <dgm:prSet/>
      <dgm:spPr/>
      <dgm:t>
        <a:bodyPr/>
        <a:lstStyle/>
        <a:p>
          <a:pPr rtl="1"/>
          <a:endParaRPr lang="fr-FR"/>
        </a:p>
      </dgm:t>
    </dgm:pt>
    <dgm:pt modelId="{721B910A-C47C-498E-A4E0-B780BEACA160}" type="sibTrans" cxnId="{708972BC-1CE5-46C8-B13A-289842D96C03}">
      <dgm:prSet/>
      <dgm:spPr/>
      <dgm:t>
        <a:bodyPr/>
        <a:lstStyle/>
        <a:p>
          <a:pPr rtl="1"/>
          <a:endParaRPr lang="fr-FR"/>
        </a:p>
      </dgm:t>
    </dgm:pt>
    <dgm:pt modelId="{F6501D5F-CC0D-4CB8-A2C0-05FDF822C3DE}">
      <dgm:prSet phldrT="[Texte]"/>
      <dgm:spPr/>
      <dgm:t>
        <a:bodyPr/>
        <a:lstStyle/>
        <a:p>
          <a:pPr rtl="1"/>
          <a:r>
            <a:rPr lang="ar-DZ" b="1" dirty="0" smtClean="0"/>
            <a:t>يعدد تفسيرات السلوكيات التي تصدر عنه</a:t>
          </a:r>
          <a:endParaRPr lang="fr-FR" b="1" dirty="0"/>
        </a:p>
      </dgm:t>
    </dgm:pt>
    <dgm:pt modelId="{C544AF14-5CC9-4944-8273-9A32833E3DDE}" type="parTrans" cxnId="{FB36719C-0C67-4EAC-844C-F19957367CFE}">
      <dgm:prSet/>
      <dgm:spPr/>
      <dgm:t>
        <a:bodyPr/>
        <a:lstStyle/>
        <a:p>
          <a:pPr rtl="1"/>
          <a:endParaRPr lang="fr-FR"/>
        </a:p>
      </dgm:t>
    </dgm:pt>
    <dgm:pt modelId="{CBCCDB89-66EE-4BF6-8E21-425161B3027C}" type="sibTrans" cxnId="{FB36719C-0C67-4EAC-844C-F19957367CFE}">
      <dgm:prSet/>
      <dgm:spPr/>
      <dgm:t>
        <a:bodyPr/>
        <a:lstStyle/>
        <a:p>
          <a:pPr rtl="1"/>
          <a:endParaRPr lang="fr-FR"/>
        </a:p>
      </dgm:t>
    </dgm:pt>
    <dgm:pt modelId="{6A489486-5F88-4E3E-A260-8ABB38611738}">
      <dgm:prSet phldrT="[Texte]">
        <dgm:style>
          <a:lnRef idx="1">
            <a:schemeClr val="accent1"/>
          </a:lnRef>
          <a:fillRef idx="2">
            <a:schemeClr val="accent1"/>
          </a:fillRef>
          <a:effectRef idx="1">
            <a:schemeClr val="accent1"/>
          </a:effectRef>
          <a:fontRef idx="minor">
            <a:schemeClr val="dk1"/>
          </a:fontRef>
        </dgm:style>
      </dgm:prSet>
      <dgm:spPr/>
      <dgm:t>
        <a:bodyPr/>
        <a:lstStyle/>
        <a:p>
          <a:pPr rtl="1"/>
          <a:r>
            <a:rPr lang="ar-DZ" dirty="0" smtClean="0"/>
            <a:t>طرقه</a:t>
          </a:r>
          <a:endParaRPr lang="fr-FR" dirty="0"/>
        </a:p>
      </dgm:t>
    </dgm:pt>
    <dgm:pt modelId="{6E1723FC-2689-4523-A069-A515DD0718D9}" type="parTrans" cxnId="{044A7123-5905-4F64-9CFE-536944053777}">
      <dgm:prSet/>
      <dgm:spPr/>
      <dgm:t>
        <a:bodyPr/>
        <a:lstStyle/>
        <a:p>
          <a:pPr rtl="1"/>
          <a:endParaRPr lang="fr-FR" dirty="0"/>
        </a:p>
      </dgm:t>
    </dgm:pt>
    <dgm:pt modelId="{6235F5E2-6C5B-471F-A782-C025FD9D310E}" type="sibTrans" cxnId="{044A7123-5905-4F64-9CFE-536944053777}">
      <dgm:prSet/>
      <dgm:spPr/>
      <dgm:t>
        <a:bodyPr/>
        <a:lstStyle/>
        <a:p>
          <a:pPr rtl="1"/>
          <a:endParaRPr lang="fr-FR"/>
        </a:p>
      </dgm:t>
    </dgm:pt>
    <dgm:pt modelId="{19D8505A-C533-4587-9B79-3865CD369E75}">
      <dgm:prSet phldrT="[Texte]"/>
      <dgm:spPr/>
      <dgm:t>
        <a:bodyPr/>
        <a:lstStyle/>
        <a:p>
          <a:pPr rtl="1"/>
          <a:r>
            <a:rPr lang="ar-DZ" b="1" dirty="0" smtClean="0"/>
            <a:t>المظهر: الوجه، تحديق العينين، الثياب، الزينة</a:t>
          </a:r>
          <a:endParaRPr lang="fr-FR" b="1" dirty="0"/>
        </a:p>
      </dgm:t>
    </dgm:pt>
    <dgm:pt modelId="{181F619F-1582-4920-8498-409BF5247543}" type="parTrans" cxnId="{794B6487-549A-43DF-983D-126619A75B97}">
      <dgm:prSet/>
      <dgm:spPr/>
      <dgm:t>
        <a:bodyPr/>
        <a:lstStyle/>
        <a:p>
          <a:pPr rtl="1"/>
          <a:endParaRPr lang="fr-FR"/>
        </a:p>
      </dgm:t>
    </dgm:pt>
    <dgm:pt modelId="{00D8B88E-4CB3-4570-B4EF-D3BFD3769462}" type="sibTrans" cxnId="{794B6487-549A-43DF-983D-126619A75B97}">
      <dgm:prSet/>
      <dgm:spPr/>
      <dgm:t>
        <a:bodyPr/>
        <a:lstStyle/>
        <a:p>
          <a:pPr rtl="1"/>
          <a:endParaRPr lang="fr-FR"/>
        </a:p>
      </dgm:t>
    </dgm:pt>
    <dgm:pt modelId="{761C8700-30BC-49BC-B7F5-D332550747FD}">
      <dgm:prSet phldrT="[Texte]"/>
      <dgm:spPr/>
      <dgm:t>
        <a:bodyPr/>
        <a:lstStyle/>
        <a:p>
          <a:pPr rtl="1"/>
          <a:r>
            <a:rPr lang="ar-DZ" b="1" dirty="0" smtClean="0"/>
            <a:t>الحركات: الإيماءات(</a:t>
          </a:r>
          <a:r>
            <a:rPr lang="ar-DZ" b="1" dirty="0" err="1" smtClean="0"/>
            <a:t>اشارات</a:t>
          </a:r>
          <a:r>
            <a:rPr lang="ar-DZ" b="1" dirty="0" smtClean="0"/>
            <a:t> اليدين والأصابع مثلا)، اللمس، الإشارات</a:t>
          </a:r>
          <a:endParaRPr lang="fr-FR" b="1" dirty="0"/>
        </a:p>
      </dgm:t>
    </dgm:pt>
    <dgm:pt modelId="{72FE3AAD-15A1-48A3-AB86-2E166E4E93A1}" type="parTrans" cxnId="{3F7CC05E-B692-4A0A-BB28-27817A4BBAB5}">
      <dgm:prSet/>
      <dgm:spPr/>
      <dgm:t>
        <a:bodyPr/>
        <a:lstStyle/>
        <a:p>
          <a:pPr rtl="1"/>
          <a:endParaRPr lang="fr-FR"/>
        </a:p>
      </dgm:t>
    </dgm:pt>
    <dgm:pt modelId="{C7C8C53A-40E4-4A09-919A-1D3959F2D39E}" type="sibTrans" cxnId="{3F7CC05E-B692-4A0A-BB28-27817A4BBAB5}">
      <dgm:prSet/>
      <dgm:spPr/>
      <dgm:t>
        <a:bodyPr/>
        <a:lstStyle/>
        <a:p>
          <a:pPr rtl="1"/>
          <a:endParaRPr lang="fr-FR"/>
        </a:p>
      </dgm:t>
    </dgm:pt>
    <dgm:pt modelId="{BD20EE77-EE20-4B55-B939-7587881B43BD}">
      <dgm:prSet phldrT="[Texte]"/>
      <dgm:spPr/>
      <dgm:t>
        <a:bodyPr/>
        <a:lstStyle/>
        <a:p>
          <a:pPr rtl="1"/>
          <a:r>
            <a:rPr lang="ar-DZ" b="1" dirty="0" smtClean="0"/>
            <a:t>يعطي صورة واضحة عن الأشخاص الذين نتعامل معهم</a:t>
          </a:r>
          <a:endParaRPr lang="fr-FR" b="1" dirty="0"/>
        </a:p>
      </dgm:t>
    </dgm:pt>
    <dgm:pt modelId="{841359BB-F6C2-4DF1-A7C1-6A901B505458}" type="sibTrans" cxnId="{EB1B8403-FA9A-4F82-AD8B-D6E7E564C169}">
      <dgm:prSet/>
      <dgm:spPr/>
      <dgm:t>
        <a:bodyPr/>
        <a:lstStyle/>
        <a:p>
          <a:pPr rtl="1"/>
          <a:endParaRPr lang="fr-FR"/>
        </a:p>
      </dgm:t>
    </dgm:pt>
    <dgm:pt modelId="{301E9E00-81D7-4B9A-890E-F7F235F7849D}" type="parTrans" cxnId="{EB1B8403-FA9A-4F82-AD8B-D6E7E564C169}">
      <dgm:prSet/>
      <dgm:spPr/>
      <dgm:t>
        <a:bodyPr/>
        <a:lstStyle/>
        <a:p>
          <a:pPr rtl="1"/>
          <a:endParaRPr lang="fr-FR"/>
        </a:p>
      </dgm:t>
    </dgm:pt>
    <dgm:pt modelId="{30E49792-87C3-4116-8234-96F502EB7FFA}">
      <dgm:prSet phldrT="[Texte]"/>
      <dgm:spPr/>
      <dgm:t>
        <a:bodyPr/>
        <a:lstStyle/>
        <a:p>
          <a:pPr rtl="1"/>
          <a:r>
            <a:rPr lang="ar-DZ" b="1" dirty="0" smtClean="0"/>
            <a:t>يتم اللجوء إليه عند وجود ثقافات ولغات مختلفة وأشخاص من بيئات مختلفة</a:t>
          </a:r>
          <a:endParaRPr lang="fr-FR" b="1" dirty="0"/>
        </a:p>
      </dgm:t>
    </dgm:pt>
    <dgm:pt modelId="{F071A083-5F88-495F-B683-2FCA3A0ACE94}" type="parTrans" cxnId="{F8FF8CD2-2A34-451B-A8BE-5E662E4F77D6}">
      <dgm:prSet/>
      <dgm:spPr/>
      <dgm:t>
        <a:bodyPr/>
        <a:lstStyle/>
        <a:p>
          <a:endParaRPr lang="fr-FR"/>
        </a:p>
      </dgm:t>
    </dgm:pt>
    <dgm:pt modelId="{204313A0-CAFE-4A2A-B854-A51838E10521}" type="sibTrans" cxnId="{F8FF8CD2-2A34-451B-A8BE-5E662E4F77D6}">
      <dgm:prSet/>
      <dgm:spPr/>
      <dgm:t>
        <a:bodyPr/>
        <a:lstStyle/>
        <a:p>
          <a:endParaRPr lang="fr-FR"/>
        </a:p>
      </dgm:t>
    </dgm:pt>
    <dgm:pt modelId="{A20F52C5-47BC-4CA3-97EB-C1449EDEF837}">
      <dgm:prSet phldrT="[Texte]"/>
      <dgm:spPr/>
      <dgm:t>
        <a:bodyPr/>
        <a:lstStyle/>
        <a:p>
          <a:pPr rtl="1"/>
          <a:r>
            <a:rPr lang="ar-DZ" b="1" dirty="0" smtClean="0"/>
            <a:t>يكشف أنماط الأشخاص الذين يقفون أمامنا وعيوبهم</a:t>
          </a:r>
          <a:endParaRPr lang="fr-FR" b="1" dirty="0"/>
        </a:p>
      </dgm:t>
    </dgm:pt>
    <dgm:pt modelId="{CE940C1D-32DD-4FE4-BA95-620D6A520B71}" type="parTrans" cxnId="{DACA20C0-68FE-40FA-AD42-2F3B204FD561}">
      <dgm:prSet/>
      <dgm:spPr/>
      <dgm:t>
        <a:bodyPr/>
        <a:lstStyle/>
        <a:p>
          <a:endParaRPr lang="fr-FR"/>
        </a:p>
      </dgm:t>
    </dgm:pt>
    <dgm:pt modelId="{71FC9066-740A-4961-BAA4-8F63CAFD3F6D}" type="sibTrans" cxnId="{DACA20C0-68FE-40FA-AD42-2F3B204FD561}">
      <dgm:prSet/>
      <dgm:spPr/>
      <dgm:t>
        <a:bodyPr/>
        <a:lstStyle/>
        <a:p>
          <a:endParaRPr lang="fr-FR"/>
        </a:p>
      </dgm:t>
    </dgm:pt>
    <dgm:pt modelId="{F1E5152D-398D-45F0-BA98-636EBCACA9C8}">
      <dgm:prSet phldrT="[Texte]"/>
      <dgm:spPr/>
      <dgm:t>
        <a:bodyPr/>
        <a:lstStyle/>
        <a:p>
          <a:pPr rtl="1"/>
          <a:r>
            <a:rPr lang="ar-DZ" b="1" dirty="0" smtClean="0"/>
            <a:t>المكان: مجال حركة الشخص، البيئة الطبيعية.</a:t>
          </a:r>
          <a:endParaRPr lang="fr-FR" b="1" dirty="0"/>
        </a:p>
      </dgm:t>
    </dgm:pt>
    <dgm:pt modelId="{287752DD-0FA0-466A-806C-3CB6BBB3F906}" type="parTrans" cxnId="{65F8A71B-3F88-4205-A4FA-06E91AADE097}">
      <dgm:prSet/>
      <dgm:spPr/>
      <dgm:t>
        <a:bodyPr/>
        <a:lstStyle/>
        <a:p>
          <a:endParaRPr lang="fr-FR"/>
        </a:p>
      </dgm:t>
    </dgm:pt>
    <dgm:pt modelId="{CBA7EE70-5491-4D09-8BE7-C392B400302D}" type="sibTrans" cxnId="{65F8A71B-3F88-4205-A4FA-06E91AADE097}">
      <dgm:prSet/>
      <dgm:spPr/>
      <dgm:t>
        <a:bodyPr/>
        <a:lstStyle/>
        <a:p>
          <a:endParaRPr lang="fr-FR"/>
        </a:p>
      </dgm:t>
    </dgm:pt>
    <dgm:pt modelId="{F99CB03D-001A-4785-96FB-E5C12A0A73FE}">
      <dgm:prSet phldrT="[Texte]"/>
      <dgm:spPr/>
      <dgm:t>
        <a:bodyPr/>
        <a:lstStyle/>
        <a:p>
          <a:pPr rtl="1"/>
          <a:r>
            <a:rPr lang="ar-DZ" b="1" dirty="0" smtClean="0"/>
            <a:t>الزمان: التوقيت، الساعة.</a:t>
          </a:r>
          <a:endParaRPr lang="fr-FR" b="1" dirty="0"/>
        </a:p>
      </dgm:t>
    </dgm:pt>
    <dgm:pt modelId="{E701DC89-6981-44FD-8012-DC9146A022DF}" type="parTrans" cxnId="{204D0124-8F77-4E6D-8207-A077AE1BE504}">
      <dgm:prSet/>
      <dgm:spPr/>
      <dgm:t>
        <a:bodyPr/>
        <a:lstStyle/>
        <a:p>
          <a:endParaRPr lang="fr-FR"/>
        </a:p>
      </dgm:t>
    </dgm:pt>
    <dgm:pt modelId="{4FCEF7FD-CD1A-4689-93AD-D05C873B014B}" type="sibTrans" cxnId="{204D0124-8F77-4E6D-8207-A077AE1BE504}">
      <dgm:prSet/>
      <dgm:spPr/>
      <dgm:t>
        <a:bodyPr/>
        <a:lstStyle/>
        <a:p>
          <a:endParaRPr lang="fr-FR"/>
        </a:p>
      </dgm:t>
    </dgm:pt>
    <dgm:pt modelId="{FE7AA9D5-324F-44B7-B8A6-4DD66A24C0E8}" type="pres">
      <dgm:prSet presAssocID="{FD8D0A38-6CC5-4F1D-886F-0C6E77E2C245}" presName="composite" presStyleCnt="0">
        <dgm:presLayoutVars>
          <dgm:chMax val="5"/>
          <dgm:dir val="rev"/>
          <dgm:animLvl val="ctr"/>
          <dgm:resizeHandles val="exact"/>
        </dgm:presLayoutVars>
      </dgm:prSet>
      <dgm:spPr/>
      <dgm:t>
        <a:bodyPr/>
        <a:lstStyle/>
        <a:p>
          <a:endParaRPr lang="fr-FR"/>
        </a:p>
      </dgm:t>
    </dgm:pt>
    <dgm:pt modelId="{06C3519B-D210-4298-8301-69BF89A3D798}" type="pres">
      <dgm:prSet presAssocID="{FD8D0A38-6CC5-4F1D-886F-0C6E77E2C245}" presName="cycle" presStyleCnt="0"/>
      <dgm:spPr/>
    </dgm:pt>
    <dgm:pt modelId="{566FC77C-4196-4116-89F2-0F224784E695}" type="pres">
      <dgm:prSet presAssocID="{FD8D0A38-6CC5-4F1D-886F-0C6E77E2C245}" presName="centerShape" presStyleCnt="0"/>
      <dgm:spPr/>
    </dgm:pt>
    <dgm:pt modelId="{5907A43E-ACD1-4B2C-8A45-15F418603FDA}" type="pres">
      <dgm:prSet presAssocID="{FD8D0A38-6CC5-4F1D-886F-0C6E77E2C245}" presName="connSite" presStyleLbl="node1" presStyleIdx="0" presStyleCnt="4"/>
      <dgm:spPr/>
    </dgm:pt>
    <dgm:pt modelId="{11FFFF23-D496-4D88-AF61-EADF73CC3BFD}" type="pres">
      <dgm:prSet presAssocID="{FD8D0A38-6CC5-4F1D-886F-0C6E77E2C245}" presName="visible" presStyleLbl="node1" presStyleIdx="0" presStyleCnt="4"/>
      <dgm:spPr>
        <a:blipFill rotWithShape="0">
          <a:blip xmlns:r="http://schemas.openxmlformats.org/officeDocument/2006/relationships" r:embed="rId1"/>
          <a:stretch>
            <a:fillRect/>
          </a:stretch>
        </a:blipFill>
      </dgm:spPr>
      <dgm:t>
        <a:bodyPr/>
        <a:lstStyle/>
        <a:p>
          <a:endParaRPr lang="fr-FR"/>
        </a:p>
      </dgm:t>
    </dgm:pt>
    <dgm:pt modelId="{427CE908-696D-41B0-8D5D-ABC362BB860E}" type="pres">
      <dgm:prSet presAssocID="{7F759C30-C70D-4CF5-A5CE-A36DE9E81ADA}" presName="Name25" presStyleLbl="parChTrans1D1" presStyleIdx="0" presStyleCnt="3"/>
      <dgm:spPr/>
      <dgm:t>
        <a:bodyPr/>
        <a:lstStyle/>
        <a:p>
          <a:endParaRPr lang="fr-FR"/>
        </a:p>
      </dgm:t>
    </dgm:pt>
    <dgm:pt modelId="{DA47142D-B540-4EA2-82AC-D41469CDE3EF}" type="pres">
      <dgm:prSet presAssocID="{279C1D70-5C69-43FD-A5E9-9CFC4B16FC9F}" presName="node" presStyleCnt="0"/>
      <dgm:spPr/>
    </dgm:pt>
    <dgm:pt modelId="{236483E2-DF0C-41B2-8156-0BC5EDED798E}" type="pres">
      <dgm:prSet presAssocID="{279C1D70-5C69-43FD-A5E9-9CFC4B16FC9F}" presName="parentNode" presStyleLbl="node1" presStyleIdx="1" presStyleCnt="4" custFlipHor="1" custScaleX="102540" custLinFactNeighborX="1038">
        <dgm:presLayoutVars>
          <dgm:chMax val="1"/>
          <dgm:bulletEnabled val="1"/>
        </dgm:presLayoutVars>
      </dgm:prSet>
      <dgm:spPr/>
      <dgm:t>
        <a:bodyPr/>
        <a:lstStyle/>
        <a:p>
          <a:endParaRPr lang="fr-FR"/>
        </a:p>
      </dgm:t>
    </dgm:pt>
    <dgm:pt modelId="{CC172082-AB75-4732-8100-6D56C70F6E6D}" type="pres">
      <dgm:prSet presAssocID="{279C1D70-5C69-43FD-A5E9-9CFC4B16FC9F}" presName="childNode" presStyleLbl="revTx" presStyleIdx="0" presStyleCnt="3">
        <dgm:presLayoutVars>
          <dgm:bulletEnabled val="1"/>
        </dgm:presLayoutVars>
      </dgm:prSet>
      <dgm:spPr/>
      <dgm:t>
        <a:bodyPr/>
        <a:lstStyle/>
        <a:p>
          <a:endParaRPr lang="fr-FR"/>
        </a:p>
      </dgm:t>
    </dgm:pt>
    <dgm:pt modelId="{67F9B9AF-FF72-484E-903E-40FDB3099AAB}" type="pres">
      <dgm:prSet presAssocID="{FA72D2E1-B365-4A0C-BA30-714988839372}" presName="Name25" presStyleLbl="parChTrans1D1" presStyleIdx="1" presStyleCnt="3"/>
      <dgm:spPr/>
      <dgm:t>
        <a:bodyPr/>
        <a:lstStyle/>
        <a:p>
          <a:endParaRPr lang="fr-FR"/>
        </a:p>
      </dgm:t>
    </dgm:pt>
    <dgm:pt modelId="{6C7FA1E7-8D65-4963-8F7F-55AD740813BC}" type="pres">
      <dgm:prSet presAssocID="{F70E62AD-9229-4AC5-848E-66637B2C93DA}" presName="node" presStyleCnt="0"/>
      <dgm:spPr/>
    </dgm:pt>
    <dgm:pt modelId="{FC28E9A3-5E13-4D27-ABA5-8F4DD4B04D50}" type="pres">
      <dgm:prSet presAssocID="{F70E62AD-9229-4AC5-848E-66637B2C93DA}" presName="parentNode" presStyleLbl="node1" presStyleIdx="2" presStyleCnt="4" custScaleX="110588">
        <dgm:presLayoutVars>
          <dgm:chMax val="1"/>
          <dgm:bulletEnabled val="1"/>
        </dgm:presLayoutVars>
      </dgm:prSet>
      <dgm:spPr/>
      <dgm:t>
        <a:bodyPr/>
        <a:lstStyle/>
        <a:p>
          <a:endParaRPr lang="fr-FR"/>
        </a:p>
      </dgm:t>
    </dgm:pt>
    <dgm:pt modelId="{D978FEC9-4DC0-46FC-8E76-08B7A5964744}" type="pres">
      <dgm:prSet presAssocID="{F70E62AD-9229-4AC5-848E-66637B2C93DA}" presName="childNode" presStyleLbl="revTx" presStyleIdx="1" presStyleCnt="3">
        <dgm:presLayoutVars>
          <dgm:bulletEnabled val="1"/>
        </dgm:presLayoutVars>
      </dgm:prSet>
      <dgm:spPr/>
      <dgm:t>
        <a:bodyPr/>
        <a:lstStyle/>
        <a:p>
          <a:endParaRPr lang="fr-FR"/>
        </a:p>
      </dgm:t>
    </dgm:pt>
    <dgm:pt modelId="{4F216E06-2608-479F-BF40-97C9590A3814}" type="pres">
      <dgm:prSet presAssocID="{6E1723FC-2689-4523-A069-A515DD0718D9}" presName="Name25" presStyleLbl="parChTrans1D1" presStyleIdx="2" presStyleCnt="3"/>
      <dgm:spPr/>
      <dgm:t>
        <a:bodyPr/>
        <a:lstStyle/>
        <a:p>
          <a:endParaRPr lang="fr-FR"/>
        </a:p>
      </dgm:t>
    </dgm:pt>
    <dgm:pt modelId="{888F7DA0-1106-48AD-BBC5-0C2C4DF495C0}" type="pres">
      <dgm:prSet presAssocID="{6A489486-5F88-4E3E-A260-8ABB38611738}" presName="node" presStyleCnt="0"/>
      <dgm:spPr/>
    </dgm:pt>
    <dgm:pt modelId="{EF7DD90E-A3F3-402F-8BD4-0DDC302A52C1}" type="pres">
      <dgm:prSet presAssocID="{6A489486-5F88-4E3E-A260-8ABB38611738}" presName="parentNode" presStyleLbl="node1" presStyleIdx="3" presStyleCnt="4">
        <dgm:presLayoutVars>
          <dgm:chMax val="1"/>
          <dgm:bulletEnabled val="1"/>
        </dgm:presLayoutVars>
      </dgm:prSet>
      <dgm:spPr/>
      <dgm:t>
        <a:bodyPr/>
        <a:lstStyle/>
        <a:p>
          <a:endParaRPr lang="fr-FR"/>
        </a:p>
      </dgm:t>
    </dgm:pt>
    <dgm:pt modelId="{132EB61D-11F8-44CA-B210-10882181CF71}" type="pres">
      <dgm:prSet presAssocID="{6A489486-5F88-4E3E-A260-8ABB38611738}" presName="childNode" presStyleLbl="revTx" presStyleIdx="2" presStyleCnt="3">
        <dgm:presLayoutVars>
          <dgm:bulletEnabled val="1"/>
        </dgm:presLayoutVars>
      </dgm:prSet>
      <dgm:spPr/>
      <dgm:t>
        <a:bodyPr/>
        <a:lstStyle/>
        <a:p>
          <a:endParaRPr lang="fr-FR"/>
        </a:p>
      </dgm:t>
    </dgm:pt>
  </dgm:ptLst>
  <dgm:cxnLst>
    <dgm:cxn modelId="{719A724B-F7E2-43F8-8E63-7093A9A14863}" type="presOf" srcId="{19D8505A-C533-4587-9B79-3865CD369E75}" destId="{132EB61D-11F8-44CA-B210-10882181CF71}" srcOrd="0" destOrd="0" presId="urn:microsoft.com/office/officeart/2005/8/layout/radial2"/>
    <dgm:cxn modelId="{12980BB7-2FEE-45AE-856A-C45498E0E604}" type="presOf" srcId="{A20F52C5-47BC-4CA3-97EB-C1449EDEF837}" destId="{D978FEC9-4DC0-46FC-8E76-08B7A5964744}" srcOrd="0" destOrd="2" presId="urn:microsoft.com/office/officeart/2005/8/layout/radial2"/>
    <dgm:cxn modelId="{B29849F9-1BF3-42EF-B26D-B8641A794305}" type="presOf" srcId="{BD20EE77-EE20-4B55-B939-7587881B43BD}" destId="{CC172082-AB75-4732-8100-6D56C70F6E6D}" srcOrd="0" destOrd="2" presId="urn:microsoft.com/office/officeart/2005/8/layout/radial2"/>
    <dgm:cxn modelId="{708972BC-1CE5-46C8-B13A-289842D96C03}" srcId="{F70E62AD-9229-4AC5-848E-66637B2C93DA}" destId="{1F6DB082-CC04-47C5-94C4-9417B00CB5BF}" srcOrd="0" destOrd="0" parTransId="{080ABA40-63EE-4157-83E8-5B31904BE6B6}" sibTransId="{721B910A-C47C-498E-A4E0-B780BEACA160}"/>
    <dgm:cxn modelId="{4800C89E-6DD3-40FD-8DC1-F92F09DF3B97}" type="presOf" srcId="{761C8700-30BC-49BC-B7F5-D332550747FD}" destId="{132EB61D-11F8-44CA-B210-10882181CF71}" srcOrd="0" destOrd="1" presId="urn:microsoft.com/office/officeart/2005/8/layout/radial2"/>
    <dgm:cxn modelId="{EB1B8403-FA9A-4F82-AD8B-D6E7E564C169}" srcId="{279C1D70-5C69-43FD-A5E9-9CFC4B16FC9F}" destId="{BD20EE77-EE20-4B55-B939-7587881B43BD}" srcOrd="2" destOrd="0" parTransId="{301E9E00-81D7-4B9A-890E-F7F235F7849D}" sibTransId="{841359BB-F6C2-4DF1-A7C1-6A901B505458}"/>
    <dgm:cxn modelId="{C7C592F7-3447-4BCD-896B-6621E3C170C5}" type="presOf" srcId="{7F759C30-C70D-4CF5-A5CE-A36DE9E81ADA}" destId="{427CE908-696D-41B0-8D5D-ABC362BB860E}" srcOrd="0" destOrd="0" presId="urn:microsoft.com/office/officeart/2005/8/layout/radial2"/>
    <dgm:cxn modelId="{DD4FDE17-058E-490D-8311-18140A46DDFE}" type="presOf" srcId="{F99CB03D-001A-4785-96FB-E5C12A0A73FE}" destId="{132EB61D-11F8-44CA-B210-10882181CF71}" srcOrd="0" destOrd="3" presId="urn:microsoft.com/office/officeart/2005/8/layout/radial2"/>
    <dgm:cxn modelId="{65F8A71B-3F88-4205-A4FA-06E91AADE097}" srcId="{6A489486-5F88-4E3E-A260-8ABB38611738}" destId="{F1E5152D-398D-45F0-BA98-636EBCACA9C8}" srcOrd="2" destOrd="0" parTransId="{287752DD-0FA0-466A-806C-3CB6BBB3F906}" sibTransId="{CBA7EE70-5491-4D09-8BE7-C392B400302D}"/>
    <dgm:cxn modelId="{5827E8BA-B584-49D2-83A2-9D0436EC192A}" type="presOf" srcId="{30E49792-87C3-4116-8234-96F502EB7FFA}" destId="{CC172082-AB75-4732-8100-6D56C70F6E6D}" srcOrd="0" destOrd="1" presId="urn:microsoft.com/office/officeart/2005/8/layout/radial2"/>
    <dgm:cxn modelId="{794B6487-549A-43DF-983D-126619A75B97}" srcId="{6A489486-5F88-4E3E-A260-8ABB38611738}" destId="{19D8505A-C533-4587-9B79-3865CD369E75}" srcOrd="0" destOrd="0" parTransId="{181F619F-1582-4920-8498-409BF5247543}" sibTransId="{00D8B88E-4CB3-4570-B4EF-D3BFD3769462}"/>
    <dgm:cxn modelId="{DE805FA2-2944-46C7-AF13-A471A034C3AA}" type="presOf" srcId="{F1E5152D-398D-45F0-BA98-636EBCACA9C8}" destId="{132EB61D-11F8-44CA-B210-10882181CF71}" srcOrd="0" destOrd="2" presId="urn:microsoft.com/office/officeart/2005/8/layout/radial2"/>
    <dgm:cxn modelId="{2739557B-1E29-425C-969B-1B1CE819E63F}" type="presOf" srcId="{6E1723FC-2689-4523-A069-A515DD0718D9}" destId="{4F216E06-2608-479F-BF40-97C9590A3814}" srcOrd="0" destOrd="0" presId="urn:microsoft.com/office/officeart/2005/8/layout/radial2"/>
    <dgm:cxn modelId="{55A51E4A-96DA-4CAE-8EFE-247F3665AEEB}" type="presOf" srcId="{FA72D2E1-B365-4A0C-BA30-714988839372}" destId="{67F9B9AF-FF72-484E-903E-40FDB3099AAB}" srcOrd="0" destOrd="0" presId="urn:microsoft.com/office/officeart/2005/8/layout/radial2"/>
    <dgm:cxn modelId="{FC702EF2-EAFF-4511-939F-FC1817E5EC90}" type="presOf" srcId="{F70E62AD-9229-4AC5-848E-66637B2C93DA}" destId="{FC28E9A3-5E13-4D27-ABA5-8F4DD4B04D50}" srcOrd="0" destOrd="0" presId="urn:microsoft.com/office/officeart/2005/8/layout/radial2"/>
    <dgm:cxn modelId="{515E6837-A665-4788-846F-BC16D3C823F6}" type="presOf" srcId="{56E362A0-FAD1-47A3-9570-4B97BB0A5ABA}" destId="{CC172082-AB75-4732-8100-6D56C70F6E6D}" srcOrd="0" destOrd="0" presId="urn:microsoft.com/office/officeart/2005/8/layout/radial2"/>
    <dgm:cxn modelId="{408B3548-3257-4E6A-B44F-97C3433A7E3E}" srcId="{279C1D70-5C69-43FD-A5E9-9CFC4B16FC9F}" destId="{56E362A0-FAD1-47A3-9570-4B97BB0A5ABA}" srcOrd="0" destOrd="0" parTransId="{01C934D8-EA25-4D23-85EB-3FA8CD0D3246}" sibTransId="{F9EEC864-E7DC-4CC5-A64C-47E841AF59C8}"/>
    <dgm:cxn modelId="{5B90FD5A-6847-403A-A3AC-C2986D675EAE}" type="presOf" srcId="{6A489486-5F88-4E3E-A260-8ABB38611738}" destId="{EF7DD90E-A3F3-402F-8BD4-0DDC302A52C1}" srcOrd="0" destOrd="0" presId="urn:microsoft.com/office/officeart/2005/8/layout/radial2"/>
    <dgm:cxn modelId="{85FF117B-E137-482E-9B60-2F7E992B1779}" type="presOf" srcId="{279C1D70-5C69-43FD-A5E9-9CFC4B16FC9F}" destId="{236483E2-DF0C-41B2-8156-0BC5EDED798E}" srcOrd="0" destOrd="0" presId="urn:microsoft.com/office/officeart/2005/8/layout/radial2"/>
    <dgm:cxn modelId="{C404B147-DA4C-45BF-AB3F-4390701338E2}" type="presOf" srcId="{1F6DB082-CC04-47C5-94C4-9417B00CB5BF}" destId="{D978FEC9-4DC0-46FC-8E76-08B7A5964744}" srcOrd="0" destOrd="0" presId="urn:microsoft.com/office/officeart/2005/8/layout/radial2"/>
    <dgm:cxn modelId="{3F7CC05E-B692-4A0A-BB28-27817A4BBAB5}" srcId="{6A489486-5F88-4E3E-A260-8ABB38611738}" destId="{761C8700-30BC-49BC-B7F5-D332550747FD}" srcOrd="1" destOrd="0" parTransId="{72FE3AAD-15A1-48A3-AB86-2E166E4E93A1}" sibTransId="{C7C8C53A-40E4-4A09-919A-1D3959F2D39E}"/>
    <dgm:cxn modelId="{E5EB8AE5-DE85-4001-B31C-E624B061A319}" srcId="{FD8D0A38-6CC5-4F1D-886F-0C6E77E2C245}" destId="{F70E62AD-9229-4AC5-848E-66637B2C93DA}" srcOrd="1" destOrd="0" parTransId="{FA72D2E1-B365-4A0C-BA30-714988839372}" sibTransId="{DAF52B0B-A0BF-4670-8728-56887BDFDD24}"/>
    <dgm:cxn modelId="{74E67416-0160-48F7-8022-82CD987EE7E2}" srcId="{FD8D0A38-6CC5-4F1D-886F-0C6E77E2C245}" destId="{279C1D70-5C69-43FD-A5E9-9CFC4B16FC9F}" srcOrd="0" destOrd="0" parTransId="{7F759C30-C70D-4CF5-A5CE-A36DE9E81ADA}" sibTransId="{BD2F4FC3-EAC9-474D-87D0-26D5728111FC}"/>
    <dgm:cxn modelId="{DACA20C0-68FE-40FA-AD42-2F3B204FD561}" srcId="{F70E62AD-9229-4AC5-848E-66637B2C93DA}" destId="{A20F52C5-47BC-4CA3-97EB-C1449EDEF837}" srcOrd="2" destOrd="0" parTransId="{CE940C1D-32DD-4FE4-BA95-620D6A520B71}" sibTransId="{71FC9066-740A-4961-BAA4-8F63CAFD3F6D}"/>
    <dgm:cxn modelId="{81F55B96-2C24-4447-B00F-1FC980E9488B}" type="presOf" srcId="{FD8D0A38-6CC5-4F1D-886F-0C6E77E2C245}" destId="{FE7AA9D5-324F-44B7-B8A6-4DD66A24C0E8}" srcOrd="0" destOrd="0" presId="urn:microsoft.com/office/officeart/2005/8/layout/radial2"/>
    <dgm:cxn modelId="{F8FF8CD2-2A34-451B-A8BE-5E662E4F77D6}" srcId="{279C1D70-5C69-43FD-A5E9-9CFC4B16FC9F}" destId="{30E49792-87C3-4116-8234-96F502EB7FFA}" srcOrd="1" destOrd="0" parTransId="{F071A083-5F88-495F-B683-2FCA3A0ACE94}" sibTransId="{204313A0-CAFE-4A2A-B854-A51838E10521}"/>
    <dgm:cxn modelId="{FB36719C-0C67-4EAC-844C-F19957367CFE}" srcId="{F70E62AD-9229-4AC5-848E-66637B2C93DA}" destId="{F6501D5F-CC0D-4CB8-A2C0-05FDF822C3DE}" srcOrd="1" destOrd="0" parTransId="{C544AF14-5CC9-4944-8273-9A32833E3DDE}" sibTransId="{CBCCDB89-66EE-4BF6-8E21-425161B3027C}"/>
    <dgm:cxn modelId="{204D0124-8F77-4E6D-8207-A077AE1BE504}" srcId="{6A489486-5F88-4E3E-A260-8ABB38611738}" destId="{F99CB03D-001A-4785-96FB-E5C12A0A73FE}" srcOrd="3" destOrd="0" parTransId="{E701DC89-6981-44FD-8012-DC9146A022DF}" sibTransId="{4FCEF7FD-CD1A-4689-93AD-D05C873B014B}"/>
    <dgm:cxn modelId="{044A7123-5905-4F64-9CFE-536944053777}" srcId="{FD8D0A38-6CC5-4F1D-886F-0C6E77E2C245}" destId="{6A489486-5F88-4E3E-A260-8ABB38611738}" srcOrd="2" destOrd="0" parTransId="{6E1723FC-2689-4523-A069-A515DD0718D9}" sibTransId="{6235F5E2-6C5B-471F-A782-C025FD9D310E}"/>
    <dgm:cxn modelId="{C6D67151-ADB7-49B4-B65E-DBDD0A649A23}" type="presOf" srcId="{F6501D5F-CC0D-4CB8-A2C0-05FDF822C3DE}" destId="{D978FEC9-4DC0-46FC-8E76-08B7A5964744}" srcOrd="0" destOrd="1" presId="urn:microsoft.com/office/officeart/2005/8/layout/radial2"/>
    <dgm:cxn modelId="{5C669E27-7F99-443A-B3DA-46B73A75A97A}" type="presParOf" srcId="{FE7AA9D5-324F-44B7-B8A6-4DD66A24C0E8}" destId="{06C3519B-D210-4298-8301-69BF89A3D798}" srcOrd="0" destOrd="0" presId="urn:microsoft.com/office/officeart/2005/8/layout/radial2"/>
    <dgm:cxn modelId="{5FE29480-85F2-40C2-AA1E-5899605EE471}" type="presParOf" srcId="{06C3519B-D210-4298-8301-69BF89A3D798}" destId="{566FC77C-4196-4116-89F2-0F224784E695}" srcOrd="0" destOrd="0" presId="urn:microsoft.com/office/officeart/2005/8/layout/radial2"/>
    <dgm:cxn modelId="{FF271B5D-7115-4601-A1E5-A6123E0D0CBD}" type="presParOf" srcId="{566FC77C-4196-4116-89F2-0F224784E695}" destId="{5907A43E-ACD1-4B2C-8A45-15F418603FDA}" srcOrd="0" destOrd="0" presId="urn:microsoft.com/office/officeart/2005/8/layout/radial2"/>
    <dgm:cxn modelId="{31B5D8EF-7A1D-479C-B423-1472362BF99F}" type="presParOf" srcId="{566FC77C-4196-4116-89F2-0F224784E695}" destId="{11FFFF23-D496-4D88-AF61-EADF73CC3BFD}" srcOrd="1" destOrd="0" presId="urn:microsoft.com/office/officeart/2005/8/layout/radial2"/>
    <dgm:cxn modelId="{D51B9F95-A6A2-4882-9498-D1867DC0FE89}" type="presParOf" srcId="{06C3519B-D210-4298-8301-69BF89A3D798}" destId="{427CE908-696D-41B0-8D5D-ABC362BB860E}" srcOrd="1" destOrd="0" presId="urn:microsoft.com/office/officeart/2005/8/layout/radial2"/>
    <dgm:cxn modelId="{CF44570F-1DF0-42A7-9EC1-21CA7B7939C9}" type="presParOf" srcId="{06C3519B-D210-4298-8301-69BF89A3D798}" destId="{DA47142D-B540-4EA2-82AC-D41469CDE3EF}" srcOrd="2" destOrd="0" presId="urn:microsoft.com/office/officeart/2005/8/layout/radial2"/>
    <dgm:cxn modelId="{C303C63E-73FE-4F60-8C40-33FF15232659}" type="presParOf" srcId="{DA47142D-B540-4EA2-82AC-D41469CDE3EF}" destId="{236483E2-DF0C-41B2-8156-0BC5EDED798E}" srcOrd="0" destOrd="0" presId="urn:microsoft.com/office/officeart/2005/8/layout/radial2"/>
    <dgm:cxn modelId="{AA58FF91-38DC-4020-AC85-D2D5EE3564FF}" type="presParOf" srcId="{DA47142D-B540-4EA2-82AC-D41469CDE3EF}" destId="{CC172082-AB75-4732-8100-6D56C70F6E6D}" srcOrd="1" destOrd="0" presId="urn:microsoft.com/office/officeart/2005/8/layout/radial2"/>
    <dgm:cxn modelId="{734A9EA3-563F-4209-8AE3-6D5BD25807A8}" type="presParOf" srcId="{06C3519B-D210-4298-8301-69BF89A3D798}" destId="{67F9B9AF-FF72-484E-903E-40FDB3099AAB}" srcOrd="3" destOrd="0" presId="urn:microsoft.com/office/officeart/2005/8/layout/radial2"/>
    <dgm:cxn modelId="{15E6D41A-B0BE-420B-984B-00C2DDA35B1D}" type="presParOf" srcId="{06C3519B-D210-4298-8301-69BF89A3D798}" destId="{6C7FA1E7-8D65-4963-8F7F-55AD740813BC}" srcOrd="4" destOrd="0" presId="urn:microsoft.com/office/officeart/2005/8/layout/radial2"/>
    <dgm:cxn modelId="{E0003505-B130-47B1-8951-5FC4A1BDD12E}" type="presParOf" srcId="{6C7FA1E7-8D65-4963-8F7F-55AD740813BC}" destId="{FC28E9A3-5E13-4D27-ABA5-8F4DD4B04D50}" srcOrd="0" destOrd="0" presId="urn:microsoft.com/office/officeart/2005/8/layout/radial2"/>
    <dgm:cxn modelId="{54DE8E2E-F36E-40FB-9CA8-BC21E3537C2B}" type="presParOf" srcId="{6C7FA1E7-8D65-4963-8F7F-55AD740813BC}" destId="{D978FEC9-4DC0-46FC-8E76-08B7A5964744}" srcOrd="1" destOrd="0" presId="urn:microsoft.com/office/officeart/2005/8/layout/radial2"/>
    <dgm:cxn modelId="{944118C3-6784-4949-927A-0FC05D9B294A}" type="presParOf" srcId="{06C3519B-D210-4298-8301-69BF89A3D798}" destId="{4F216E06-2608-479F-BF40-97C9590A3814}" srcOrd="5" destOrd="0" presId="urn:microsoft.com/office/officeart/2005/8/layout/radial2"/>
    <dgm:cxn modelId="{C5A4BD07-DD82-4AA5-9462-28DF542D8427}" type="presParOf" srcId="{06C3519B-D210-4298-8301-69BF89A3D798}" destId="{888F7DA0-1106-48AD-BBC5-0C2C4DF495C0}" srcOrd="6" destOrd="0" presId="urn:microsoft.com/office/officeart/2005/8/layout/radial2"/>
    <dgm:cxn modelId="{3B0DD468-826B-4A11-8B65-1FD869D286A9}" type="presParOf" srcId="{888F7DA0-1106-48AD-BBC5-0C2C4DF495C0}" destId="{EF7DD90E-A3F3-402F-8BD4-0DDC302A52C1}" srcOrd="0" destOrd="0" presId="urn:microsoft.com/office/officeart/2005/8/layout/radial2"/>
    <dgm:cxn modelId="{8842803D-B8C6-41C3-909F-0FEA899E2D61}" type="presParOf" srcId="{888F7DA0-1106-48AD-BBC5-0C2C4DF495C0}" destId="{132EB61D-11F8-44CA-B210-10882181CF71}" srcOrd="1" destOrd="0" presId="urn:microsoft.com/office/officeart/2005/8/layout/radial2"/>
  </dgm:cxnLst>
  <dgm:bg/>
  <dgm:whole/>
</dgm:dataModel>
</file>

<file path=ppt/diagrams/data5.xml><?xml version="1.0" encoding="utf-8"?>
<dgm:dataModel xmlns:dgm="http://schemas.openxmlformats.org/drawingml/2006/diagram" xmlns:a="http://schemas.openxmlformats.org/drawingml/2006/main">
  <dgm:ptLst>
    <dgm:pt modelId="{14705E6C-29C1-4B77-AB37-79BB636CBF62}" type="doc">
      <dgm:prSet loTypeId="urn:microsoft.com/office/officeart/2005/8/layout/vProcess5" loCatId="process" qsTypeId="urn:microsoft.com/office/officeart/2005/8/quickstyle/3d5" qsCatId="3D" csTypeId="urn:microsoft.com/office/officeart/2005/8/colors/colorful3" csCatId="colorful" phldr="1"/>
      <dgm:spPr/>
      <dgm:t>
        <a:bodyPr/>
        <a:lstStyle/>
        <a:p>
          <a:endParaRPr lang="fr-FR"/>
        </a:p>
      </dgm:t>
    </dgm:pt>
    <dgm:pt modelId="{D473C0D3-9F2B-4277-8A4C-B9231A015FA3}">
      <dgm:prSet phldrT="[Texte]"/>
      <dgm:spPr/>
      <dgm:t>
        <a:bodyPr/>
        <a:lstStyle/>
        <a:p>
          <a:pPr rtl="1"/>
          <a:r>
            <a:rPr lang="ar-DZ" b="1" dirty="0" smtClean="0">
              <a:solidFill>
                <a:srgbClr val="FF0000"/>
              </a:solidFill>
            </a:rPr>
            <a:t>الكم الهائل من المعلومات</a:t>
          </a:r>
          <a:endParaRPr lang="fr-FR" dirty="0">
            <a:solidFill>
              <a:srgbClr val="FF0000"/>
            </a:solidFill>
          </a:endParaRPr>
        </a:p>
      </dgm:t>
    </dgm:pt>
    <dgm:pt modelId="{DA3D2C65-36BC-45A0-8B85-95982977E998}" type="parTrans" cxnId="{938F2EF5-B1E1-4DF2-A6A5-BD529DCF25E4}">
      <dgm:prSet/>
      <dgm:spPr/>
      <dgm:t>
        <a:bodyPr/>
        <a:lstStyle/>
        <a:p>
          <a:endParaRPr lang="fr-FR"/>
        </a:p>
      </dgm:t>
    </dgm:pt>
    <dgm:pt modelId="{8B855D5C-F23A-4120-9BD9-5B4E4CA4A5D3}" type="sibTrans" cxnId="{938F2EF5-B1E1-4DF2-A6A5-BD529DCF25E4}">
      <dgm:prSet/>
      <dgm:spPr/>
      <dgm:t>
        <a:bodyPr/>
        <a:lstStyle/>
        <a:p>
          <a:endParaRPr lang="fr-FR"/>
        </a:p>
      </dgm:t>
    </dgm:pt>
    <dgm:pt modelId="{E3A19514-381B-4FD2-9D28-289023F93860}">
      <dgm:prSet/>
      <dgm:spPr/>
      <dgm:t>
        <a:bodyPr/>
        <a:lstStyle/>
        <a:p>
          <a:pPr rtl="1"/>
          <a:r>
            <a:rPr lang="ar-DZ" b="1" dirty="0" smtClean="0">
              <a:solidFill>
                <a:srgbClr val="FF0000"/>
              </a:solidFill>
            </a:rPr>
            <a:t>تشتت وتوزع المعلومات</a:t>
          </a:r>
        </a:p>
      </dgm:t>
    </dgm:pt>
    <dgm:pt modelId="{1BE178D5-5F5C-45AC-844D-AA886FCB3829}" type="parTrans" cxnId="{7A9CB573-64D6-4E26-89D5-16EC86204B28}">
      <dgm:prSet/>
      <dgm:spPr/>
      <dgm:t>
        <a:bodyPr/>
        <a:lstStyle/>
        <a:p>
          <a:endParaRPr lang="fr-FR"/>
        </a:p>
      </dgm:t>
    </dgm:pt>
    <dgm:pt modelId="{4DF4DCB9-A93E-44EE-B427-E016B9626906}" type="sibTrans" cxnId="{7A9CB573-64D6-4E26-89D5-16EC86204B28}">
      <dgm:prSet/>
      <dgm:spPr/>
      <dgm:t>
        <a:bodyPr/>
        <a:lstStyle/>
        <a:p>
          <a:endParaRPr lang="fr-FR"/>
        </a:p>
      </dgm:t>
    </dgm:pt>
    <dgm:pt modelId="{8395BC3B-8932-4D67-8B37-6CD62161AC6C}">
      <dgm:prSet/>
      <dgm:spPr/>
      <dgm:t>
        <a:bodyPr/>
        <a:lstStyle/>
        <a:p>
          <a:pPr rtl="1"/>
          <a:r>
            <a:rPr lang="ar-DZ" b="1" dirty="0" smtClean="0">
              <a:solidFill>
                <a:srgbClr val="FF0000"/>
              </a:solidFill>
            </a:rPr>
            <a:t>ازدياد الطلب على المعلومات ذات الصبغة والسمة العالمية</a:t>
          </a:r>
        </a:p>
      </dgm:t>
    </dgm:pt>
    <dgm:pt modelId="{3B4726AA-C0AF-4120-BFC2-E2B4A737F68E}" type="parTrans" cxnId="{18787E00-C30B-4CAF-9239-990BBBEDD58E}">
      <dgm:prSet/>
      <dgm:spPr/>
      <dgm:t>
        <a:bodyPr/>
        <a:lstStyle/>
        <a:p>
          <a:endParaRPr lang="fr-FR"/>
        </a:p>
      </dgm:t>
    </dgm:pt>
    <dgm:pt modelId="{C0B5300D-5B29-4F0B-A319-3FBD731B9BA8}" type="sibTrans" cxnId="{18787E00-C30B-4CAF-9239-990BBBEDD58E}">
      <dgm:prSet/>
      <dgm:spPr/>
      <dgm:t>
        <a:bodyPr/>
        <a:lstStyle/>
        <a:p>
          <a:endParaRPr lang="fr-FR"/>
        </a:p>
      </dgm:t>
    </dgm:pt>
    <dgm:pt modelId="{360ED172-2FDF-4A0B-B715-A01BFCB277B5}">
      <dgm:prSet/>
      <dgm:spPr/>
      <dgm:t>
        <a:bodyPr/>
        <a:lstStyle/>
        <a:p>
          <a:pPr rtl="1"/>
          <a:r>
            <a:rPr lang="ar-DZ" b="1" dirty="0" smtClean="0">
              <a:solidFill>
                <a:srgbClr val="FF0000"/>
              </a:solidFill>
            </a:rPr>
            <a:t>الحاجة إلى السرعة في إيصال المعلومات للمستفيدين.</a:t>
          </a:r>
          <a:endParaRPr lang="fr-FR" b="1" dirty="0">
            <a:solidFill>
              <a:srgbClr val="FF0000"/>
            </a:solidFill>
          </a:endParaRPr>
        </a:p>
      </dgm:t>
    </dgm:pt>
    <dgm:pt modelId="{42E1A572-9FF0-482D-8050-2E749DF51037}" type="parTrans" cxnId="{703B7C0B-9C08-4FE1-AA5C-89AD4E21DBB7}">
      <dgm:prSet/>
      <dgm:spPr/>
      <dgm:t>
        <a:bodyPr/>
        <a:lstStyle/>
        <a:p>
          <a:endParaRPr lang="fr-FR"/>
        </a:p>
      </dgm:t>
    </dgm:pt>
    <dgm:pt modelId="{5D7012A0-098C-48A8-B588-44A3802CF25D}" type="sibTrans" cxnId="{703B7C0B-9C08-4FE1-AA5C-89AD4E21DBB7}">
      <dgm:prSet/>
      <dgm:spPr/>
      <dgm:t>
        <a:bodyPr/>
        <a:lstStyle/>
        <a:p>
          <a:endParaRPr lang="fr-FR"/>
        </a:p>
      </dgm:t>
    </dgm:pt>
    <dgm:pt modelId="{3CA5C399-3F7F-4729-8225-24BD5D131531}" type="pres">
      <dgm:prSet presAssocID="{14705E6C-29C1-4B77-AB37-79BB636CBF62}" presName="outerComposite" presStyleCnt="0">
        <dgm:presLayoutVars>
          <dgm:chMax val="5"/>
          <dgm:dir val="rev"/>
          <dgm:resizeHandles val="exact"/>
        </dgm:presLayoutVars>
      </dgm:prSet>
      <dgm:spPr/>
      <dgm:t>
        <a:bodyPr/>
        <a:lstStyle/>
        <a:p>
          <a:endParaRPr lang="fr-FR"/>
        </a:p>
      </dgm:t>
    </dgm:pt>
    <dgm:pt modelId="{B4475F0B-D23F-4047-96EF-1BA217DCA534}" type="pres">
      <dgm:prSet presAssocID="{14705E6C-29C1-4B77-AB37-79BB636CBF62}" presName="dummyMaxCanvas" presStyleCnt="0">
        <dgm:presLayoutVars/>
      </dgm:prSet>
      <dgm:spPr/>
    </dgm:pt>
    <dgm:pt modelId="{1C8021F6-69A0-4A77-B33E-056E6CD73180}" type="pres">
      <dgm:prSet presAssocID="{14705E6C-29C1-4B77-AB37-79BB636CBF62}" presName="FourNodes_1" presStyleLbl="node1" presStyleIdx="0" presStyleCnt="4">
        <dgm:presLayoutVars>
          <dgm:bulletEnabled val="1"/>
        </dgm:presLayoutVars>
      </dgm:prSet>
      <dgm:spPr/>
      <dgm:t>
        <a:bodyPr/>
        <a:lstStyle/>
        <a:p>
          <a:endParaRPr lang="fr-FR"/>
        </a:p>
      </dgm:t>
    </dgm:pt>
    <dgm:pt modelId="{2EC4B584-2D18-4801-AD22-0DA3707E3E68}" type="pres">
      <dgm:prSet presAssocID="{14705E6C-29C1-4B77-AB37-79BB636CBF62}" presName="FourNodes_2" presStyleLbl="node1" presStyleIdx="1" presStyleCnt="4">
        <dgm:presLayoutVars>
          <dgm:bulletEnabled val="1"/>
        </dgm:presLayoutVars>
      </dgm:prSet>
      <dgm:spPr/>
      <dgm:t>
        <a:bodyPr/>
        <a:lstStyle/>
        <a:p>
          <a:endParaRPr lang="fr-FR"/>
        </a:p>
      </dgm:t>
    </dgm:pt>
    <dgm:pt modelId="{2A21376F-E723-4716-A264-085604D8CC01}" type="pres">
      <dgm:prSet presAssocID="{14705E6C-29C1-4B77-AB37-79BB636CBF62}" presName="FourNodes_3" presStyleLbl="node1" presStyleIdx="2" presStyleCnt="4">
        <dgm:presLayoutVars>
          <dgm:bulletEnabled val="1"/>
        </dgm:presLayoutVars>
      </dgm:prSet>
      <dgm:spPr/>
      <dgm:t>
        <a:bodyPr/>
        <a:lstStyle/>
        <a:p>
          <a:endParaRPr lang="fr-FR"/>
        </a:p>
      </dgm:t>
    </dgm:pt>
    <dgm:pt modelId="{9850F318-C43A-472B-A338-F6EA6BB2EF61}" type="pres">
      <dgm:prSet presAssocID="{14705E6C-29C1-4B77-AB37-79BB636CBF62}" presName="FourNodes_4" presStyleLbl="node1" presStyleIdx="3" presStyleCnt="4">
        <dgm:presLayoutVars>
          <dgm:bulletEnabled val="1"/>
        </dgm:presLayoutVars>
      </dgm:prSet>
      <dgm:spPr/>
      <dgm:t>
        <a:bodyPr/>
        <a:lstStyle/>
        <a:p>
          <a:endParaRPr lang="fr-FR"/>
        </a:p>
      </dgm:t>
    </dgm:pt>
    <dgm:pt modelId="{C4D010EA-A0F7-46EB-8DBF-BF2BE4E2643E}" type="pres">
      <dgm:prSet presAssocID="{14705E6C-29C1-4B77-AB37-79BB636CBF62}" presName="FourConn_1-2" presStyleLbl="fgAccFollowNode1" presStyleIdx="0" presStyleCnt="3">
        <dgm:presLayoutVars>
          <dgm:bulletEnabled val="1"/>
        </dgm:presLayoutVars>
      </dgm:prSet>
      <dgm:spPr/>
      <dgm:t>
        <a:bodyPr/>
        <a:lstStyle/>
        <a:p>
          <a:endParaRPr lang="fr-FR"/>
        </a:p>
      </dgm:t>
    </dgm:pt>
    <dgm:pt modelId="{443AA228-97EC-4400-8536-A9C0349701C0}" type="pres">
      <dgm:prSet presAssocID="{14705E6C-29C1-4B77-AB37-79BB636CBF62}" presName="FourConn_2-3" presStyleLbl="fgAccFollowNode1" presStyleIdx="1" presStyleCnt="3">
        <dgm:presLayoutVars>
          <dgm:bulletEnabled val="1"/>
        </dgm:presLayoutVars>
      </dgm:prSet>
      <dgm:spPr/>
      <dgm:t>
        <a:bodyPr/>
        <a:lstStyle/>
        <a:p>
          <a:endParaRPr lang="fr-FR"/>
        </a:p>
      </dgm:t>
    </dgm:pt>
    <dgm:pt modelId="{6F2557FB-A954-48E7-BA05-3862B12A4841}" type="pres">
      <dgm:prSet presAssocID="{14705E6C-29C1-4B77-AB37-79BB636CBF62}" presName="FourConn_3-4" presStyleLbl="fgAccFollowNode1" presStyleIdx="2" presStyleCnt="3">
        <dgm:presLayoutVars>
          <dgm:bulletEnabled val="1"/>
        </dgm:presLayoutVars>
      </dgm:prSet>
      <dgm:spPr/>
      <dgm:t>
        <a:bodyPr/>
        <a:lstStyle/>
        <a:p>
          <a:endParaRPr lang="fr-FR"/>
        </a:p>
      </dgm:t>
    </dgm:pt>
    <dgm:pt modelId="{71BC1684-BA7E-4F99-A3CB-F63A06E219CE}" type="pres">
      <dgm:prSet presAssocID="{14705E6C-29C1-4B77-AB37-79BB636CBF62}" presName="FourNodes_1_text" presStyleLbl="node1" presStyleIdx="3" presStyleCnt="4">
        <dgm:presLayoutVars>
          <dgm:bulletEnabled val="1"/>
        </dgm:presLayoutVars>
      </dgm:prSet>
      <dgm:spPr/>
      <dgm:t>
        <a:bodyPr/>
        <a:lstStyle/>
        <a:p>
          <a:endParaRPr lang="fr-FR"/>
        </a:p>
      </dgm:t>
    </dgm:pt>
    <dgm:pt modelId="{C8D8BA4B-FEBD-43D1-8CF6-E269D4CDAD52}" type="pres">
      <dgm:prSet presAssocID="{14705E6C-29C1-4B77-AB37-79BB636CBF62}" presName="FourNodes_2_text" presStyleLbl="node1" presStyleIdx="3" presStyleCnt="4">
        <dgm:presLayoutVars>
          <dgm:bulletEnabled val="1"/>
        </dgm:presLayoutVars>
      </dgm:prSet>
      <dgm:spPr/>
      <dgm:t>
        <a:bodyPr/>
        <a:lstStyle/>
        <a:p>
          <a:endParaRPr lang="fr-FR"/>
        </a:p>
      </dgm:t>
    </dgm:pt>
    <dgm:pt modelId="{037DE98A-974F-415D-85F3-DAFDE6C699D0}" type="pres">
      <dgm:prSet presAssocID="{14705E6C-29C1-4B77-AB37-79BB636CBF62}" presName="FourNodes_3_text" presStyleLbl="node1" presStyleIdx="3" presStyleCnt="4">
        <dgm:presLayoutVars>
          <dgm:bulletEnabled val="1"/>
        </dgm:presLayoutVars>
      </dgm:prSet>
      <dgm:spPr/>
      <dgm:t>
        <a:bodyPr/>
        <a:lstStyle/>
        <a:p>
          <a:endParaRPr lang="fr-FR"/>
        </a:p>
      </dgm:t>
    </dgm:pt>
    <dgm:pt modelId="{7D468F08-1772-4156-9477-6FEB4565908A}" type="pres">
      <dgm:prSet presAssocID="{14705E6C-29C1-4B77-AB37-79BB636CBF62}" presName="FourNodes_4_text" presStyleLbl="node1" presStyleIdx="3" presStyleCnt="4">
        <dgm:presLayoutVars>
          <dgm:bulletEnabled val="1"/>
        </dgm:presLayoutVars>
      </dgm:prSet>
      <dgm:spPr/>
      <dgm:t>
        <a:bodyPr/>
        <a:lstStyle/>
        <a:p>
          <a:endParaRPr lang="fr-FR"/>
        </a:p>
      </dgm:t>
    </dgm:pt>
  </dgm:ptLst>
  <dgm:cxnLst>
    <dgm:cxn modelId="{7A9CB573-64D6-4E26-89D5-16EC86204B28}" srcId="{14705E6C-29C1-4B77-AB37-79BB636CBF62}" destId="{E3A19514-381B-4FD2-9D28-289023F93860}" srcOrd="1" destOrd="0" parTransId="{1BE178D5-5F5C-45AC-844D-AA886FCB3829}" sibTransId="{4DF4DCB9-A93E-44EE-B427-E016B9626906}"/>
    <dgm:cxn modelId="{703B7C0B-9C08-4FE1-AA5C-89AD4E21DBB7}" srcId="{14705E6C-29C1-4B77-AB37-79BB636CBF62}" destId="{360ED172-2FDF-4A0B-B715-A01BFCB277B5}" srcOrd="3" destOrd="0" parTransId="{42E1A572-9FF0-482D-8050-2E749DF51037}" sibTransId="{5D7012A0-098C-48A8-B588-44A3802CF25D}"/>
    <dgm:cxn modelId="{0E7DCCFB-089C-4353-A810-DFAACDA6E0C8}" type="presOf" srcId="{E3A19514-381B-4FD2-9D28-289023F93860}" destId="{C8D8BA4B-FEBD-43D1-8CF6-E269D4CDAD52}" srcOrd="1" destOrd="0" presId="urn:microsoft.com/office/officeart/2005/8/layout/vProcess5"/>
    <dgm:cxn modelId="{84264227-875E-47FD-8E92-5EB47C07E4A0}" type="presOf" srcId="{E3A19514-381B-4FD2-9D28-289023F93860}" destId="{2EC4B584-2D18-4801-AD22-0DA3707E3E68}" srcOrd="0" destOrd="0" presId="urn:microsoft.com/office/officeart/2005/8/layout/vProcess5"/>
    <dgm:cxn modelId="{207C2FA1-0BE5-4693-9AEE-D980CD90AACA}" type="presOf" srcId="{360ED172-2FDF-4A0B-B715-A01BFCB277B5}" destId="{7D468F08-1772-4156-9477-6FEB4565908A}" srcOrd="1" destOrd="0" presId="urn:microsoft.com/office/officeart/2005/8/layout/vProcess5"/>
    <dgm:cxn modelId="{938F2EF5-B1E1-4DF2-A6A5-BD529DCF25E4}" srcId="{14705E6C-29C1-4B77-AB37-79BB636CBF62}" destId="{D473C0D3-9F2B-4277-8A4C-B9231A015FA3}" srcOrd="0" destOrd="0" parTransId="{DA3D2C65-36BC-45A0-8B85-95982977E998}" sibTransId="{8B855D5C-F23A-4120-9BD9-5B4E4CA4A5D3}"/>
    <dgm:cxn modelId="{5E9570F6-8F13-488B-B80C-CE94C6F595CF}" type="presOf" srcId="{8B855D5C-F23A-4120-9BD9-5B4E4CA4A5D3}" destId="{C4D010EA-A0F7-46EB-8DBF-BF2BE4E2643E}" srcOrd="0" destOrd="0" presId="urn:microsoft.com/office/officeart/2005/8/layout/vProcess5"/>
    <dgm:cxn modelId="{D8C0639D-6383-467A-B2DA-015C531504C9}" type="presOf" srcId="{C0B5300D-5B29-4F0B-A319-3FBD731B9BA8}" destId="{6F2557FB-A954-48E7-BA05-3862B12A4841}" srcOrd="0" destOrd="0" presId="urn:microsoft.com/office/officeart/2005/8/layout/vProcess5"/>
    <dgm:cxn modelId="{D759DA8C-A101-48FD-9956-CE73DA6BC044}" type="presOf" srcId="{8395BC3B-8932-4D67-8B37-6CD62161AC6C}" destId="{037DE98A-974F-415D-85F3-DAFDE6C699D0}" srcOrd="1" destOrd="0" presId="urn:microsoft.com/office/officeart/2005/8/layout/vProcess5"/>
    <dgm:cxn modelId="{5574CEAE-F654-48D2-A4D2-04B31B4CC2F2}" type="presOf" srcId="{360ED172-2FDF-4A0B-B715-A01BFCB277B5}" destId="{9850F318-C43A-472B-A338-F6EA6BB2EF61}" srcOrd="0" destOrd="0" presId="urn:microsoft.com/office/officeart/2005/8/layout/vProcess5"/>
    <dgm:cxn modelId="{18787E00-C30B-4CAF-9239-990BBBEDD58E}" srcId="{14705E6C-29C1-4B77-AB37-79BB636CBF62}" destId="{8395BC3B-8932-4D67-8B37-6CD62161AC6C}" srcOrd="2" destOrd="0" parTransId="{3B4726AA-C0AF-4120-BFC2-E2B4A737F68E}" sibTransId="{C0B5300D-5B29-4F0B-A319-3FBD731B9BA8}"/>
    <dgm:cxn modelId="{FBD48605-1B67-4401-B748-35C6E969DA6B}" type="presOf" srcId="{14705E6C-29C1-4B77-AB37-79BB636CBF62}" destId="{3CA5C399-3F7F-4729-8225-24BD5D131531}" srcOrd="0" destOrd="0" presId="urn:microsoft.com/office/officeart/2005/8/layout/vProcess5"/>
    <dgm:cxn modelId="{C547C614-8010-4344-96CB-E5EAFC2DF126}" type="presOf" srcId="{8395BC3B-8932-4D67-8B37-6CD62161AC6C}" destId="{2A21376F-E723-4716-A264-085604D8CC01}" srcOrd="0" destOrd="0" presId="urn:microsoft.com/office/officeart/2005/8/layout/vProcess5"/>
    <dgm:cxn modelId="{C4AB21FF-0726-43B3-8BC4-505A82B6F7C9}" type="presOf" srcId="{D473C0D3-9F2B-4277-8A4C-B9231A015FA3}" destId="{71BC1684-BA7E-4F99-A3CB-F63A06E219CE}" srcOrd="1" destOrd="0" presId="urn:microsoft.com/office/officeart/2005/8/layout/vProcess5"/>
    <dgm:cxn modelId="{88A8EEF6-2385-4C55-BE86-503405B45BAF}" type="presOf" srcId="{D473C0D3-9F2B-4277-8A4C-B9231A015FA3}" destId="{1C8021F6-69A0-4A77-B33E-056E6CD73180}" srcOrd="0" destOrd="0" presId="urn:microsoft.com/office/officeart/2005/8/layout/vProcess5"/>
    <dgm:cxn modelId="{EBE03151-546C-4AD5-B84B-41458D641C52}" type="presOf" srcId="{4DF4DCB9-A93E-44EE-B427-E016B9626906}" destId="{443AA228-97EC-4400-8536-A9C0349701C0}" srcOrd="0" destOrd="0" presId="urn:microsoft.com/office/officeart/2005/8/layout/vProcess5"/>
    <dgm:cxn modelId="{F593814C-0B52-41F7-912C-B483B7C5A5C1}" type="presParOf" srcId="{3CA5C399-3F7F-4729-8225-24BD5D131531}" destId="{B4475F0B-D23F-4047-96EF-1BA217DCA534}" srcOrd="0" destOrd="0" presId="urn:microsoft.com/office/officeart/2005/8/layout/vProcess5"/>
    <dgm:cxn modelId="{A7A65132-8AC4-4265-84DA-507C15C9796B}" type="presParOf" srcId="{3CA5C399-3F7F-4729-8225-24BD5D131531}" destId="{1C8021F6-69A0-4A77-B33E-056E6CD73180}" srcOrd="1" destOrd="0" presId="urn:microsoft.com/office/officeart/2005/8/layout/vProcess5"/>
    <dgm:cxn modelId="{8401304C-1F60-4E86-896F-F305B420F606}" type="presParOf" srcId="{3CA5C399-3F7F-4729-8225-24BD5D131531}" destId="{2EC4B584-2D18-4801-AD22-0DA3707E3E68}" srcOrd="2" destOrd="0" presId="urn:microsoft.com/office/officeart/2005/8/layout/vProcess5"/>
    <dgm:cxn modelId="{64316490-F173-4416-9D58-FDAA52C49F46}" type="presParOf" srcId="{3CA5C399-3F7F-4729-8225-24BD5D131531}" destId="{2A21376F-E723-4716-A264-085604D8CC01}" srcOrd="3" destOrd="0" presId="urn:microsoft.com/office/officeart/2005/8/layout/vProcess5"/>
    <dgm:cxn modelId="{9A0BD425-8DE0-49AB-9649-D2C438C816AE}" type="presParOf" srcId="{3CA5C399-3F7F-4729-8225-24BD5D131531}" destId="{9850F318-C43A-472B-A338-F6EA6BB2EF61}" srcOrd="4" destOrd="0" presId="urn:microsoft.com/office/officeart/2005/8/layout/vProcess5"/>
    <dgm:cxn modelId="{DAB02184-54CE-4641-BC50-763A7C6D168A}" type="presParOf" srcId="{3CA5C399-3F7F-4729-8225-24BD5D131531}" destId="{C4D010EA-A0F7-46EB-8DBF-BF2BE4E2643E}" srcOrd="5" destOrd="0" presId="urn:microsoft.com/office/officeart/2005/8/layout/vProcess5"/>
    <dgm:cxn modelId="{B9BBBCC6-FB52-484B-B87E-3EA2AC431271}" type="presParOf" srcId="{3CA5C399-3F7F-4729-8225-24BD5D131531}" destId="{443AA228-97EC-4400-8536-A9C0349701C0}" srcOrd="6" destOrd="0" presId="urn:microsoft.com/office/officeart/2005/8/layout/vProcess5"/>
    <dgm:cxn modelId="{38A8FE4A-3ADD-4CE6-8A84-F6372E2674FC}" type="presParOf" srcId="{3CA5C399-3F7F-4729-8225-24BD5D131531}" destId="{6F2557FB-A954-48E7-BA05-3862B12A4841}" srcOrd="7" destOrd="0" presId="urn:microsoft.com/office/officeart/2005/8/layout/vProcess5"/>
    <dgm:cxn modelId="{C229E486-2D5A-4F4B-BE95-E38767D4D213}" type="presParOf" srcId="{3CA5C399-3F7F-4729-8225-24BD5D131531}" destId="{71BC1684-BA7E-4F99-A3CB-F63A06E219CE}" srcOrd="8" destOrd="0" presId="urn:microsoft.com/office/officeart/2005/8/layout/vProcess5"/>
    <dgm:cxn modelId="{92F57168-95B4-4965-ABD0-7EA93B5CCD7A}" type="presParOf" srcId="{3CA5C399-3F7F-4729-8225-24BD5D131531}" destId="{C8D8BA4B-FEBD-43D1-8CF6-E269D4CDAD52}" srcOrd="9" destOrd="0" presId="urn:microsoft.com/office/officeart/2005/8/layout/vProcess5"/>
    <dgm:cxn modelId="{F158F93C-07EA-4008-9F89-0CF4C0C99352}" type="presParOf" srcId="{3CA5C399-3F7F-4729-8225-24BD5D131531}" destId="{037DE98A-974F-415D-85F3-DAFDE6C699D0}" srcOrd="10" destOrd="0" presId="urn:microsoft.com/office/officeart/2005/8/layout/vProcess5"/>
    <dgm:cxn modelId="{2A6086E4-817E-4948-9A4F-755B7A214EE1}" type="presParOf" srcId="{3CA5C399-3F7F-4729-8225-24BD5D131531}" destId="{7D468F08-1772-4156-9477-6FEB4565908A}" srcOrd="11" destOrd="0" presId="urn:microsoft.com/office/officeart/2005/8/layout/vProcess5"/>
  </dgm:cxnLst>
  <dgm:bg/>
  <dgm:whole>
    <a:effectLst>
      <a:reflection blurRad="6350" stA="60000" endA="900" endPos="60000" dist="29997" dir="5400000" sy="-100000" algn="bl" rotWithShape="0"/>
    </a:effectLst>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D7089-A95D-4E42-AE92-F68F9F190EBE}" type="datetimeFigureOut">
              <a:rPr lang="fr-FR" smtClean="0"/>
              <a:pPr/>
              <a:t>04/10/2023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9AB39-DCB6-4A67-962D-9460A333FC2F}" type="slidenum">
              <a:rPr lang="fr-FR" smtClean="0"/>
              <a:pPr/>
              <a:t>‹N°›</a:t>
            </a:fld>
            <a:endParaRPr lang="fr-FR"/>
          </a:p>
        </p:txBody>
      </p:sp>
    </p:spTree>
    <p:extLst>
      <p:ext uri="{BB962C8B-B14F-4D97-AF65-F5344CB8AC3E}">
        <p14:creationId xmlns="" xmlns:p14="http://schemas.microsoft.com/office/powerpoint/2010/main" val="381472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869AB39-DCB6-4A67-962D-9460A333FC2F}" type="slidenum">
              <a:rPr lang="fr-FR" smtClean="0"/>
              <a:pPr/>
              <a:t>24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869AB39-DCB6-4A67-962D-9460A333FC2F}"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869AB39-DCB6-4A67-962D-9460A333FC2F}" type="slidenum">
              <a:rPr lang="fr-FR" smtClean="0"/>
              <a:pPr/>
              <a:t>33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4"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37540CB1-5A24-45AA-B9B3-07A8271E8631}" type="datetimeFigureOut">
              <a:rPr lang="fr-FR" smtClean="0"/>
              <a:pPr/>
              <a:t>04/10/2023</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37E77F24-A29C-4BD3-9FF7-0CB04E721E99}" type="slidenum">
              <a:rPr lang="fr-FR" smtClean="0"/>
              <a:pPr/>
              <a:t>‹N°›</a:t>
            </a:fld>
            <a:endParaRPr lang="fr-FR"/>
          </a:p>
        </p:txBody>
      </p:sp>
      <p:sp>
        <p:nvSpPr>
          <p:cNvPr id="7" name="Rectangle 6"/>
          <p:cNvSpPr/>
          <p:nvPr/>
        </p:nvSpPr>
        <p:spPr>
          <a:xfrm>
            <a:off x="62933" y="1449304"/>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3" y="1396721"/>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3"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1"/>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transition>
    <p:wheel spokes="3"/>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7540CB1-5A24-45AA-B9B3-07A8271E8631}" type="datetimeFigureOut">
              <a:rPr lang="fr-FR" smtClean="0"/>
              <a:pPr/>
              <a:t>04/10/2023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E77F24-A29C-4BD3-9FF7-0CB04E721E99}" type="slidenum">
              <a:rPr lang="fr-FR" smtClean="0"/>
              <a:pPr/>
              <a:t>‹N°›</a:t>
            </a:fld>
            <a:endParaRPr lang="fr-FR"/>
          </a:p>
        </p:txBody>
      </p:sp>
    </p:spTree>
  </p:cSld>
  <p:clrMapOvr>
    <a:masterClrMapping/>
  </p:clrMapOvr>
  <p:transition>
    <p:wheel spokes="3"/>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2"/>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1"/>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7540CB1-5A24-45AA-B9B3-07A8271E8631}" type="datetimeFigureOut">
              <a:rPr lang="fr-FR" smtClean="0"/>
              <a:pPr/>
              <a:t>04/10/2023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E77F24-A29C-4BD3-9FF7-0CB04E721E99}" type="slidenum">
              <a:rPr lang="fr-FR" smtClean="0"/>
              <a:pPr/>
              <a:t>‹N°›</a:t>
            </a:fld>
            <a:endParaRPr lang="fr-FR"/>
          </a:p>
        </p:txBody>
      </p:sp>
    </p:spTree>
  </p:cSld>
  <p:clrMapOvr>
    <a:masterClrMapping/>
  </p:clrMapOvr>
  <p:transition>
    <p:wheel spokes="3"/>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37540CB1-5A24-45AA-B9B3-07A8271E8631}" type="datetimeFigureOut">
              <a:rPr lang="fr-FR" smtClean="0"/>
              <a:pPr/>
              <a:t>04/10/2023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E77F24-A29C-4BD3-9FF7-0CB04E721E99}"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p:wheel spokes="3"/>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4"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1"/>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9"/>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37540CB1-5A24-45AA-B9B3-07A8271E8631}" type="datetimeFigureOut">
              <a:rPr lang="fr-FR" smtClean="0"/>
              <a:pPr/>
              <a:t>04/10/2023</a:t>
            </a:fld>
            <a:endParaRPr lang="fr-FR"/>
          </a:p>
        </p:txBody>
      </p:sp>
      <p:sp>
        <p:nvSpPr>
          <p:cNvPr id="5" name="Espace réservé du pied de page 4"/>
          <p:cNvSpPr>
            <a:spLocks noGrp="1"/>
          </p:cNvSpPr>
          <p:nvPr>
            <p:ph type="ftr" sz="quarter" idx="11"/>
          </p:nvPr>
        </p:nvSpPr>
        <p:spPr>
          <a:xfrm>
            <a:off x="800101" y="6172200"/>
            <a:ext cx="4000500" cy="457200"/>
          </a:xfrm>
        </p:spPr>
        <p:txBody>
          <a:bodyPr/>
          <a:lstStyle/>
          <a:p>
            <a:endParaRPr lang="fr-FR"/>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7" y="2341476"/>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37E77F24-A29C-4BD3-9FF7-0CB04E721E99}"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transition>
    <p:wheel spokes="3"/>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37540CB1-5A24-45AA-B9B3-07A8271E8631}" type="datetimeFigureOut">
              <a:rPr lang="fr-FR" smtClean="0"/>
              <a:pPr/>
              <a:t>04/10/2023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E77F24-A29C-4BD3-9FF7-0CB04E721E99}"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1"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p:wheel spokes="3"/>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37540CB1-5A24-45AA-B9B3-07A8271E8631}" type="datetimeFigureOut">
              <a:rPr lang="fr-FR" smtClean="0"/>
              <a:pPr/>
              <a:t>04/10/2023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7E77F24-A29C-4BD3-9FF7-0CB04E721E99}"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p:wheel spokes="3"/>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37540CB1-5A24-45AA-B9B3-07A8271E8631}" type="datetimeFigureOut">
              <a:rPr lang="fr-FR" smtClean="0"/>
              <a:pPr/>
              <a:t>04/10/2023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7E77F24-A29C-4BD3-9FF7-0CB04E721E99}" type="slidenum">
              <a:rPr lang="fr-FR" smtClean="0"/>
              <a:pPr/>
              <a:t>‹N°›</a:t>
            </a:fld>
            <a:endParaRPr lang="fr-FR"/>
          </a:p>
        </p:txBody>
      </p:sp>
    </p:spTree>
  </p:cSld>
  <p:clrMapOvr>
    <a:masterClrMapping/>
  </p:clrMapOvr>
  <p:transition>
    <p:wheel spokes="3"/>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540CB1-5A24-45AA-B9B3-07A8271E8631}" type="datetimeFigureOut">
              <a:rPr lang="fr-FR" smtClean="0"/>
              <a:pPr/>
              <a:t>04/10/2023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7E77F24-A29C-4BD3-9FF7-0CB04E721E99}" type="slidenum">
              <a:rPr lang="fr-FR" smtClean="0"/>
              <a:pPr/>
              <a:t>‹N°›</a:t>
            </a:fld>
            <a:endParaRPr lang="fr-FR"/>
          </a:p>
        </p:txBody>
      </p:sp>
    </p:spTree>
  </p:cSld>
  <p:clrMapOvr>
    <a:masterClrMapping/>
  </p:clrMapOvr>
  <p:transition>
    <p:wheel spokes="3"/>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37540CB1-5A24-45AA-B9B3-07A8271E8631}" type="datetimeFigureOut">
              <a:rPr lang="fr-FR" smtClean="0"/>
              <a:pPr/>
              <a:t>04/10/2023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E77F24-A29C-4BD3-9FF7-0CB04E721E99}"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p:wheel spokes="3"/>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37540CB1-5A24-45AA-B9B3-07A8271E8631}" type="datetimeFigureOut">
              <a:rPr lang="fr-FR" smtClean="0"/>
              <a:pPr/>
              <a:t>04/10/2023</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37E77F24-A29C-4BD3-9FF7-0CB04E721E99}"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10" y="4650475"/>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1"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9" y="66676"/>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transition>
    <p:wheel spokes="3"/>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1"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7540CB1-5A24-45AA-B9B3-07A8271E8631}" type="datetimeFigureOut">
              <a:rPr lang="fr-FR" smtClean="0"/>
              <a:pPr/>
              <a:t>04/10/2023</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7E77F24-A29C-4BD3-9FF7-0CB04E721E9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wheel spokes="3"/>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e3arabi.com/%d9%85%d8%a7%d9%84-%d9%88%d8%a3%d8%b9%d9%85%d8%a7%d9%84/%d8%b3%d9%85%d8%a7%d8%aa-%d8%a7%d9%84%d9%87%d9%8a%d9%83%d9%84-%d8%a7%d9%84%d8%aa%d9%86%d8%b8%d9%8a%d9%85%d9%8a-%d8%a7%d9%84%d9%81%d8%b9%d8%a7%d9%84-%d9%84%d8%a5%d8%af%d8%a7%d8%b1%d8%a9-%d8%a7%d9%84/" TargetMode="External"/><Relationship Id="rId4" Type="http://schemas.openxmlformats.org/officeDocument/2006/relationships/image" Target="../media/image18.gif"/></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9.jpeg"/><Relationship Id="rId7" Type="http://schemas.openxmlformats.org/officeDocument/2006/relationships/diagramColors" Target="../diagrams/colors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3arabi.com/%d9%85%d8%a7%d9%84-%d9%88%d8%a3%d8%b9%d9%85%d8%a7%d9%84/%d9%83%d9%8a%d9%81%d9%8a%d8%a9-%d8%a5%d8%b9%d8%af%d8%a7%d8%af-%d8%a7%d9%84%d8%ae%d8%b7%d8%a9/"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e3arabi.com/%d9%85%d8%a7%d9%84-%d9%88%d8%a3%d8%b9%d9%85%d8%a7%d9%84/%d8%a7%d9%84%d8%b1%d9%82%d8%a7%d8%a8%d8%a9-%d8%a7%d9%84%d8%a5%d8%af%d8%a7%d8%b1%d9%8a%d8%a9-%d9%81%d9%8a-%d8%a7%d9%84%d8%a3%d8%b9%d9%85%d8%a7%d9%84-%d8%a7%d9%84%d8%af%d9%88%d9%84%d9%8a%d8%a9%d8%9f/" TargetMode="External"/><Relationship Id="rId4" Type="http://schemas.openxmlformats.org/officeDocument/2006/relationships/hyperlink" Target="https://e3arabi.com/%d9%85%d8%a7%d9%84-%d9%88%d8%a3%d8%b9%d9%85%d8%a7%d9%84/%d9%85%d8%a7-%d9%87%d9%8a-%d8%a3%d8%b3%d8%b3-%d8%a7%d9%84%d8%aa%d9%86%d8%b8%d9%8a%d9%85-%d8%a7%d9%84%d8%a5%d8%af%d8%a7%d8%b1%d9%8a-%d8%a7%d9%84%d9%85%d8%b9%d8%a7%d8%b5%d8%b1-%d9%81%d9%8a-%d9%85%d9%86/"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eur\Desktop\554graduation.jpg"/>
          <p:cNvPicPr>
            <a:picLocks noChangeAspect="1" noChangeArrowheads="1"/>
          </p:cNvPicPr>
          <p:nvPr/>
        </p:nvPicPr>
        <p:blipFill>
          <a:blip r:embed="rId2">
            <a:lum/>
          </a:blip>
          <a:srcRect/>
          <a:stretch>
            <a:fillRect/>
          </a:stretch>
        </p:blipFill>
        <p:spPr bwMode="auto">
          <a:xfrm>
            <a:off x="0" y="0"/>
            <a:ext cx="9144000" cy="6800874"/>
          </a:xfrm>
          <a:prstGeom prst="rect">
            <a:avLst/>
          </a:prstGeom>
          <a:noFill/>
        </p:spPr>
      </p:pic>
      <p:sp>
        <p:nvSpPr>
          <p:cNvPr id="3" name="Espace réservé du contenu 2"/>
          <p:cNvSpPr>
            <a:spLocks noGrp="1"/>
          </p:cNvSpPr>
          <p:nvPr>
            <p:ph sz="quarter" idx="1"/>
          </p:nvPr>
        </p:nvSpPr>
        <p:spPr>
          <a:xfrm>
            <a:off x="0" y="857233"/>
            <a:ext cx="9001156" cy="5857916"/>
          </a:xfrm>
        </p:spPr>
        <p:txBody>
          <a:bodyPr>
            <a:normAutofit/>
          </a:bodyPr>
          <a:lstStyle/>
          <a:p>
            <a:pPr algn="ctr" rtl="1">
              <a:buNone/>
            </a:pPr>
            <a:endParaRPr lang="fr-FR" sz="4400" b="1" dirty="0" smtClean="0">
              <a:solidFill>
                <a:srgbClr val="7030A0"/>
              </a:solidFill>
            </a:endParaRPr>
          </a:p>
          <a:p>
            <a:pPr algn="ctr" rtl="1">
              <a:buNone/>
            </a:pPr>
            <a:r>
              <a:rPr lang="ar-DZ" sz="4400" b="1" dirty="0" smtClean="0">
                <a:solidFill>
                  <a:srgbClr val="0070C0"/>
                </a:solidFill>
              </a:rPr>
              <a:t>            </a:t>
            </a:r>
            <a:endParaRPr lang="fr-FR" sz="2000" b="1" dirty="0" smtClean="0">
              <a:solidFill>
                <a:srgbClr val="7030A0"/>
              </a:solidFill>
            </a:endParaRPr>
          </a:p>
        </p:txBody>
      </p:sp>
      <p:sp>
        <p:nvSpPr>
          <p:cNvPr id="6" name="ZoneTexte 5"/>
          <p:cNvSpPr txBox="1"/>
          <p:nvPr/>
        </p:nvSpPr>
        <p:spPr>
          <a:xfrm>
            <a:off x="785786" y="4534453"/>
            <a:ext cx="7358114"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rtl="1">
              <a:buNone/>
            </a:pPr>
            <a:r>
              <a:rPr lang="ar-DZ" sz="4000" b="1" dirty="0" smtClean="0">
                <a:solidFill>
                  <a:srgbClr val="0070C0"/>
                </a:solidFill>
              </a:rPr>
              <a:t>الأستاذ الدكتور مصطفى </a:t>
            </a:r>
            <a:r>
              <a:rPr lang="ar-DZ" sz="4000" b="1" dirty="0" err="1" smtClean="0">
                <a:solidFill>
                  <a:srgbClr val="0070C0"/>
                </a:solidFill>
              </a:rPr>
              <a:t>بودرامة</a:t>
            </a:r>
            <a:r>
              <a:rPr lang="ar-DZ" sz="4000" b="1" dirty="0" smtClean="0">
                <a:solidFill>
                  <a:srgbClr val="0070C0"/>
                </a:solidFill>
              </a:rPr>
              <a:t>  </a:t>
            </a:r>
          </a:p>
          <a:p>
            <a:pPr algn="ctr" rtl="1">
              <a:buNone/>
            </a:pPr>
            <a:r>
              <a:rPr lang="ar-DZ" sz="4000" b="1" dirty="0" smtClean="0">
                <a:solidFill>
                  <a:srgbClr val="0070C0"/>
                </a:solidFill>
              </a:rPr>
              <a:t> </a:t>
            </a:r>
            <a:r>
              <a:rPr lang="ar-DZ" b="1" dirty="0" smtClean="0">
                <a:solidFill>
                  <a:srgbClr val="0070C0"/>
                </a:solidFill>
              </a:rPr>
              <a:t>                                  </a:t>
            </a:r>
            <a:endParaRPr lang="fr-FR" b="1" dirty="0" smtClean="0">
              <a:solidFill>
                <a:srgbClr val="7030A0"/>
              </a:solidFill>
            </a:endParaRPr>
          </a:p>
        </p:txBody>
      </p:sp>
      <p:sp>
        <p:nvSpPr>
          <p:cNvPr id="7" name="ZoneTexte 6"/>
          <p:cNvSpPr txBox="1"/>
          <p:nvPr/>
        </p:nvSpPr>
        <p:spPr>
          <a:xfrm>
            <a:off x="1000100" y="857232"/>
            <a:ext cx="7000924" cy="35394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rtl="1">
              <a:buNone/>
            </a:pPr>
            <a:r>
              <a:rPr lang="ar-DZ" sz="4800" b="1" u="sng" dirty="0" smtClean="0">
                <a:solidFill>
                  <a:schemeClr val="bg1"/>
                </a:solidFill>
              </a:rPr>
              <a:t>مقياس الاتصال والتحرير الإداري</a:t>
            </a:r>
          </a:p>
          <a:p>
            <a:pPr algn="ctr" rtl="1">
              <a:buNone/>
            </a:pPr>
            <a:r>
              <a:rPr lang="ar-DZ" sz="4800" b="1" u="sng" dirty="0" smtClean="0">
                <a:solidFill>
                  <a:schemeClr val="bg1"/>
                </a:solidFill>
              </a:rPr>
              <a:t>لطلبة علوم التسيير ماستر1 تخصص:اقتصاد </a:t>
            </a:r>
            <a:r>
              <a:rPr lang="ar-DZ" sz="4800" b="1" u="sng" dirty="0" smtClean="0">
                <a:solidFill>
                  <a:schemeClr val="bg1"/>
                </a:solidFill>
              </a:rPr>
              <a:t>الصحة</a:t>
            </a:r>
          </a:p>
          <a:p>
            <a:pPr algn="ctr" rtl="1">
              <a:buNone/>
            </a:pPr>
            <a:r>
              <a:rPr lang="fr-FR" sz="4000" b="1" dirty="0" smtClean="0">
                <a:latin typeface="Times New Roman" pitchFamily="18" charset="0"/>
                <a:cs typeface="Times New Roman" pitchFamily="18" charset="0"/>
              </a:rPr>
              <a:t>Communication and </a:t>
            </a:r>
            <a:r>
              <a:rPr lang="fr-FR" sz="4000" b="1" dirty="0" smtClean="0">
                <a:latin typeface="Times New Roman" pitchFamily="18" charset="0"/>
                <a:cs typeface="Times New Roman" pitchFamily="18" charset="0"/>
              </a:rPr>
              <a:t>Administrative </a:t>
            </a:r>
            <a:r>
              <a:rPr lang="fr-FR" sz="4000" b="1" dirty="0" err="1" smtClean="0">
                <a:latin typeface="Times New Roman" pitchFamily="18" charset="0"/>
                <a:cs typeface="Times New Roman" pitchFamily="18" charset="0"/>
              </a:rPr>
              <a:t>Editing</a:t>
            </a:r>
            <a:endParaRPr lang="ar-DZ" sz="4000" b="1" u="sng" dirty="0" smtClean="0">
              <a:solidFill>
                <a:schemeClr val="bg1"/>
              </a:solidFill>
              <a:latin typeface="Times New Roman" pitchFamily="18" charset="0"/>
              <a:cs typeface="Times New Roman" pitchFamily="18" charset="0"/>
            </a:endParaRPr>
          </a:p>
        </p:txBody>
      </p:sp>
      <p:sp>
        <p:nvSpPr>
          <p:cNvPr id="8" name="ZoneTexte 7"/>
          <p:cNvSpPr txBox="1"/>
          <p:nvPr/>
        </p:nvSpPr>
        <p:spPr>
          <a:xfrm>
            <a:off x="3000364" y="428604"/>
            <a:ext cx="4357718" cy="369332"/>
          </a:xfrm>
          <a:prstGeom prst="rect">
            <a:avLst/>
          </a:prstGeom>
          <a:noFill/>
        </p:spPr>
        <p:txBody>
          <a:bodyPr wrap="square" rtlCol="0">
            <a:spAutoFit/>
          </a:bodyPr>
          <a:lstStyle/>
          <a:p>
            <a:endParaRPr lang="fr-FR" dirty="0"/>
          </a:p>
        </p:txBody>
      </p:sp>
    </p:spTree>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3" name="Espace réservé du contenu 2"/>
          <p:cNvSpPr>
            <a:spLocks noGrp="1"/>
          </p:cNvSpPr>
          <p:nvPr>
            <p:ph sz="quarter" idx="1"/>
          </p:nvPr>
        </p:nvSpPr>
        <p:spPr>
          <a:xfrm>
            <a:off x="0" y="785794"/>
            <a:ext cx="9429784" cy="6459630"/>
          </a:xfrm>
        </p:spPr>
        <p:txBody>
          <a:bodyPr>
            <a:normAutofit/>
          </a:bodyPr>
          <a:lstStyle/>
          <a:p>
            <a:pPr lvl="0" algn="r" rtl="1">
              <a:buBlip>
                <a:blip r:embed="rId3"/>
              </a:buBlip>
            </a:pPr>
            <a:r>
              <a:rPr lang="ar-SA" sz="3200" b="1" dirty="0" smtClean="0"/>
              <a:t>تزود</a:t>
            </a:r>
            <a:r>
              <a:rPr lang="ar-SA" sz="3200" b="1" dirty="0" smtClean="0">
                <a:solidFill>
                  <a:srgbClr val="FF0000"/>
                </a:solidFill>
              </a:rPr>
              <a:t> العاملين بالمعلومات</a:t>
            </a:r>
            <a:r>
              <a:rPr lang="ar-SA" sz="3200" b="1" dirty="0" smtClean="0"/>
              <a:t> التي يحتاجونها عن الممارسات الخاصة بالعمل </a:t>
            </a:r>
            <a:r>
              <a:rPr lang="ar-SA" sz="3200" b="1" dirty="0" smtClean="0">
                <a:solidFill>
                  <a:srgbClr val="FF0000"/>
                </a:solidFill>
              </a:rPr>
              <a:t>للقيام بمهامهم </a:t>
            </a:r>
            <a:r>
              <a:rPr lang="ar-SA" sz="3200" b="1" dirty="0" smtClean="0"/>
              <a:t>على أكمل وجه</a:t>
            </a:r>
            <a:r>
              <a:rPr lang="ar-DZ" sz="3200" b="1" dirty="0" smtClean="0"/>
              <a:t>.</a:t>
            </a:r>
            <a:endParaRPr lang="fr-FR" sz="3200" b="1" dirty="0" smtClean="0"/>
          </a:p>
          <a:p>
            <a:pPr lvl="0" algn="r" rtl="1">
              <a:buBlip>
                <a:blip r:embed="rId3"/>
              </a:buBlip>
            </a:pPr>
            <a:r>
              <a:rPr lang="ar-DZ" sz="3200" b="1" dirty="0" smtClean="0">
                <a:solidFill>
                  <a:srgbClr val="FF0000"/>
                </a:solidFill>
              </a:rPr>
              <a:t>التنسيق</a:t>
            </a:r>
            <a:r>
              <a:rPr lang="ar-DZ" sz="3200" b="1" dirty="0" smtClean="0"/>
              <a:t> بين الجهود العاملين في المنظمة وأقسامها وإدارتها.</a:t>
            </a:r>
            <a:endParaRPr lang="fr-FR" sz="3200" b="1" dirty="0" smtClean="0"/>
          </a:p>
          <a:p>
            <a:pPr lvl="0" algn="just" rtl="1">
              <a:buBlip>
                <a:blip r:embed="rId3"/>
              </a:buBlip>
            </a:pPr>
            <a:r>
              <a:rPr lang="ar-DZ" sz="3200" b="1" dirty="0" smtClean="0"/>
              <a:t>تمكين</a:t>
            </a:r>
            <a:r>
              <a:rPr lang="ar-DZ" sz="3200" b="1" dirty="0" smtClean="0">
                <a:solidFill>
                  <a:srgbClr val="FF0000"/>
                </a:solidFill>
              </a:rPr>
              <a:t> القيادة </a:t>
            </a:r>
            <a:r>
              <a:rPr lang="ar-DZ" sz="3200" b="1" dirty="0" smtClean="0"/>
              <a:t>بإيصال </a:t>
            </a:r>
            <a:r>
              <a:rPr lang="ar-DZ" sz="3200" b="1" dirty="0" smtClean="0">
                <a:solidFill>
                  <a:srgbClr val="FF0000"/>
                </a:solidFill>
              </a:rPr>
              <a:t>توجيهاتها وأفكارها ونصائحها </a:t>
            </a:r>
            <a:r>
              <a:rPr lang="ar-DZ" sz="3200" b="1" dirty="0" smtClean="0"/>
              <a:t>الى العاملين وفي الوقت نفسه تمكن </a:t>
            </a:r>
            <a:r>
              <a:rPr lang="ar-DZ" sz="3200" b="1" dirty="0" smtClean="0">
                <a:solidFill>
                  <a:srgbClr val="FF0000"/>
                </a:solidFill>
              </a:rPr>
              <a:t>العاملين من إيصال أرائهم  </a:t>
            </a:r>
            <a:r>
              <a:rPr lang="ar-DZ" sz="3200" b="1" dirty="0" smtClean="0"/>
              <a:t>وجهات نظرهم إلى القادة.</a:t>
            </a:r>
            <a:endParaRPr lang="fr-FR" sz="3200" b="1" dirty="0" smtClean="0"/>
          </a:p>
          <a:p>
            <a:pPr lvl="0" algn="r" rtl="1">
              <a:buBlip>
                <a:blip r:embed="rId3"/>
              </a:buBlip>
            </a:pPr>
            <a:r>
              <a:rPr lang="ar-DZ" sz="3200" b="1" dirty="0" smtClean="0">
                <a:solidFill>
                  <a:srgbClr val="FF0000"/>
                </a:solidFill>
              </a:rPr>
              <a:t>نقل أهداف </a:t>
            </a:r>
            <a:r>
              <a:rPr lang="ar-DZ" sz="3200" b="1" dirty="0" smtClean="0"/>
              <a:t>وخطط المنظمة إلى العاملين والى جمهورها خارج المنظمة  لكسب دعمهم.</a:t>
            </a:r>
            <a:endParaRPr lang="fr-FR" sz="3200" b="1" dirty="0" smtClean="0"/>
          </a:p>
          <a:p>
            <a:pPr lvl="0" algn="r" rtl="1">
              <a:buBlip>
                <a:blip r:embed="rId3"/>
              </a:buBlip>
            </a:pPr>
            <a:r>
              <a:rPr lang="ar-DZ" sz="3200" b="1" dirty="0" smtClean="0"/>
              <a:t>تحقيق </a:t>
            </a:r>
            <a:r>
              <a:rPr lang="ar-DZ" sz="3200" b="1" dirty="0" smtClean="0">
                <a:solidFill>
                  <a:srgbClr val="FF0000"/>
                </a:solidFill>
              </a:rPr>
              <a:t>الانسياب المعلومات والبيانات الضرورية لحسن سير العمل </a:t>
            </a:r>
            <a:r>
              <a:rPr lang="ar-DZ" sz="3200" b="1" dirty="0" smtClean="0"/>
              <a:t>داخل المنظمة.</a:t>
            </a:r>
            <a:endParaRPr lang="fr-FR" sz="3200" b="1" dirty="0" smtClean="0"/>
          </a:p>
          <a:p>
            <a:pPr lvl="0" algn="r" rtl="1">
              <a:buBlip>
                <a:blip r:embed="rId3"/>
              </a:buBlip>
            </a:pPr>
            <a:r>
              <a:rPr lang="ar-DZ" sz="3200" b="1" dirty="0" smtClean="0"/>
              <a:t> </a:t>
            </a:r>
            <a:r>
              <a:rPr lang="ar-DZ" sz="3200" b="1" dirty="0" smtClean="0">
                <a:solidFill>
                  <a:srgbClr val="FF0000"/>
                </a:solidFill>
              </a:rPr>
              <a:t>مساعدة الادارة بالقيام </a:t>
            </a:r>
            <a:r>
              <a:rPr lang="ar-DZ" sz="3200" b="1" dirty="0" smtClean="0"/>
              <a:t>بأعمالها الرئيسية في رسم سياسات المنظمة و وضع خططها و اتخاذ قرارتها.</a:t>
            </a:r>
            <a:endParaRPr lang="fr-FR" sz="3200" b="1" dirty="0" smtClean="0"/>
          </a:p>
          <a:p>
            <a:pPr algn="r" rtl="1"/>
            <a:endParaRPr lang="fr-FR" dirty="0"/>
          </a:p>
        </p:txBody>
      </p:sp>
      <p:sp>
        <p:nvSpPr>
          <p:cNvPr id="4" name="Titre 1"/>
          <p:cNvSpPr txBox="1">
            <a:spLocks/>
          </p:cNvSpPr>
          <p:nvPr/>
        </p:nvSpPr>
        <p:spPr>
          <a:xfrm>
            <a:off x="0" y="0"/>
            <a:ext cx="9144000" cy="7857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lvl="0" algn="ctr" rtl="1">
              <a:spcBef>
                <a:spcPct val="0"/>
              </a:spcBef>
              <a:defRPr/>
            </a:pPr>
            <a:r>
              <a:rPr lang="ar-DZ" sz="3600" b="1" dirty="0" smtClean="0"/>
              <a:t>أهداف الاتصال الإداري في المؤسسة </a:t>
            </a:r>
            <a:endParaRPr kumimoji="0" lang="fr-FR" sz="3600" b="0" i="0" u="none" strike="noStrike" kern="1200" cap="none" spc="0" normalizeH="0" baseline="0" noProof="0" dirty="0">
              <a:ln>
                <a:noFill/>
              </a:ln>
              <a:solidFill>
                <a:schemeClr val="dk1"/>
              </a:solidFill>
              <a:effectLst/>
              <a:uLnTx/>
              <a:uFillTx/>
              <a:latin typeface="+mn-lt"/>
              <a:ea typeface="+mn-ea"/>
              <a:cs typeface="+mn-cs"/>
            </a:endParaRPr>
          </a:p>
        </p:txBody>
      </p:sp>
    </p:spTree>
    <p:extLst>
      <p:ext uri="{BB962C8B-B14F-4D97-AF65-F5344CB8AC3E}">
        <p14:creationId xmlns="" xmlns:p14="http://schemas.microsoft.com/office/powerpoint/2010/main" val="3926409580"/>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4" name="Titre 1"/>
          <p:cNvSpPr txBox="1">
            <a:spLocks/>
          </p:cNvSpPr>
          <p:nvPr/>
        </p:nvSpPr>
        <p:spPr>
          <a:xfrm>
            <a:off x="357158" y="0"/>
            <a:ext cx="9144000" cy="7857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lvl="0" algn="ctr" rtl="1">
              <a:spcBef>
                <a:spcPct val="0"/>
              </a:spcBef>
              <a:defRPr/>
            </a:pPr>
            <a:r>
              <a:rPr kumimoji="0" lang="ar-DZ" sz="3600" b="1" i="0" u="none" strike="noStrike" kern="1200" cap="none" spc="0" normalizeH="0" baseline="0" noProof="0" dirty="0" smtClean="0">
                <a:ln>
                  <a:noFill/>
                </a:ln>
                <a:solidFill>
                  <a:schemeClr val="bg1"/>
                </a:solidFill>
                <a:effectLst/>
                <a:uLnTx/>
                <a:uFillTx/>
                <a:latin typeface="+mn-lt"/>
                <a:ea typeface="+mn-ea"/>
                <a:cs typeface="+mn-cs"/>
              </a:rPr>
              <a:t>عناصر الاتصال</a:t>
            </a:r>
            <a:r>
              <a:rPr kumimoji="0" lang="ar-DZ" sz="3600" b="1" i="0" u="none" strike="noStrike" kern="1200" cap="none" spc="0" normalizeH="0" noProof="0" dirty="0" smtClean="0">
                <a:ln>
                  <a:noFill/>
                </a:ln>
                <a:solidFill>
                  <a:schemeClr val="bg1"/>
                </a:solidFill>
                <a:effectLst/>
                <a:uLnTx/>
                <a:uFillTx/>
                <a:latin typeface="+mn-lt"/>
                <a:ea typeface="+mn-ea"/>
                <a:cs typeface="+mn-cs"/>
              </a:rPr>
              <a:t> </a:t>
            </a:r>
            <a:r>
              <a:rPr kumimoji="0" lang="ar-DZ" sz="3600" b="1" i="0" u="none" strike="noStrike" kern="1200" cap="none" spc="0" normalizeH="0" noProof="0" dirty="0" err="1" smtClean="0">
                <a:ln>
                  <a:noFill/>
                </a:ln>
                <a:solidFill>
                  <a:schemeClr val="bg1"/>
                </a:solidFill>
                <a:effectLst/>
                <a:uLnTx/>
                <a:uFillTx/>
                <a:latin typeface="+mn-lt"/>
                <a:ea typeface="+mn-ea"/>
                <a:cs typeface="+mn-cs"/>
              </a:rPr>
              <a:t>الادراي</a:t>
            </a:r>
            <a:endParaRPr kumimoji="0" lang="fr-FR" sz="3600" b="0" i="0" u="none" strike="noStrike" kern="1200" cap="none" spc="0" normalizeH="0" baseline="0" noProof="0" dirty="0">
              <a:ln>
                <a:noFill/>
              </a:ln>
              <a:solidFill>
                <a:schemeClr val="bg1"/>
              </a:solidFill>
              <a:effectLst/>
              <a:uLnTx/>
              <a:uFillTx/>
              <a:latin typeface="+mn-lt"/>
              <a:ea typeface="+mn-ea"/>
              <a:cs typeface="+mn-cs"/>
            </a:endParaRPr>
          </a:p>
        </p:txBody>
      </p:sp>
      <p:pic>
        <p:nvPicPr>
          <p:cNvPr id="1026" name="Picture 2" descr="C:\Documents and Settings\boudrama\Bureau\ااتصال11.jpg"/>
          <p:cNvPicPr>
            <a:picLocks noGrp="1" noChangeAspect="1" noChangeArrowheads="1"/>
          </p:cNvPicPr>
          <p:nvPr>
            <p:ph sz="quarter" idx="1"/>
          </p:nvPr>
        </p:nvPicPr>
        <p:blipFill>
          <a:blip r:embed="rId3"/>
          <a:srcRect/>
          <a:stretch>
            <a:fillRect/>
          </a:stretch>
        </p:blipFill>
        <p:spPr bwMode="auto">
          <a:xfrm>
            <a:off x="0" y="714356"/>
            <a:ext cx="9786973" cy="5901550"/>
          </a:xfrm>
          <a:prstGeom prst="rect">
            <a:avLst/>
          </a:prstGeom>
          <a:noFill/>
        </p:spPr>
      </p:pic>
    </p:spTree>
    <p:extLst>
      <p:ext uri="{BB962C8B-B14F-4D97-AF65-F5344CB8AC3E}">
        <p14:creationId xmlns="" xmlns:p14="http://schemas.microsoft.com/office/powerpoint/2010/main" val="3926409580"/>
      </p:ext>
    </p:extLst>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C:\Users\Administrateur\Desktop\7429_Enterprise-Employment-13.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
        <p:nvSpPr>
          <p:cNvPr id="6" name="Titre 1"/>
          <p:cNvSpPr>
            <a:spLocks noGrp="1"/>
          </p:cNvSpPr>
          <p:nvPr>
            <p:ph type="title"/>
          </p:nvPr>
        </p:nvSpPr>
        <p:spPr>
          <a:xfrm>
            <a:off x="0" y="0"/>
            <a:ext cx="9144000" cy="785794"/>
          </a:xfrm>
          <a:solidFill>
            <a:schemeClr val="accent2"/>
          </a:solidFill>
        </p:spPr>
        <p:style>
          <a:lnRef idx="1">
            <a:schemeClr val="accent3"/>
          </a:lnRef>
          <a:fillRef idx="2">
            <a:schemeClr val="accent3"/>
          </a:fillRef>
          <a:effectRef idx="1">
            <a:schemeClr val="accent3"/>
          </a:effectRef>
          <a:fontRef idx="minor">
            <a:schemeClr val="dk1"/>
          </a:fontRef>
        </p:style>
        <p:txBody>
          <a:bodyPr>
            <a:normAutofit/>
          </a:bodyPr>
          <a:lstStyle/>
          <a:p>
            <a:pPr algn="ctr" rtl="1"/>
            <a:r>
              <a:rPr lang="ar-DZ" sz="3600" b="1" dirty="0" smtClean="0">
                <a:solidFill>
                  <a:schemeClr val="bg1"/>
                </a:solidFill>
              </a:rPr>
              <a:t>عناصر الاتصال الإداري</a:t>
            </a:r>
            <a:endParaRPr lang="fr-FR" sz="3600" b="1" dirty="0">
              <a:solidFill>
                <a:schemeClr val="bg1"/>
              </a:solidFill>
            </a:endParaRPr>
          </a:p>
        </p:txBody>
      </p:sp>
      <p:pic>
        <p:nvPicPr>
          <p:cNvPr id="1027" name="Picture 3" descr="C:\Documents and Settings\moustafa boudrama\Bureau\-8-728.jpg"/>
          <p:cNvPicPr>
            <a:picLocks noChangeAspect="1" noChangeArrowheads="1"/>
          </p:cNvPicPr>
          <p:nvPr/>
        </p:nvPicPr>
        <p:blipFill>
          <a:blip r:embed="rId3"/>
          <a:srcRect/>
          <a:stretch>
            <a:fillRect/>
          </a:stretch>
        </p:blipFill>
        <p:spPr bwMode="auto">
          <a:xfrm>
            <a:off x="0" y="1000109"/>
            <a:ext cx="4000528" cy="4486270"/>
          </a:xfrm>
          <a:prstGeom prst="rect">
            <a:avLst/>
          </a:prstGeom>
          <a:noFill/>
        </p:spPr>
      </p:pic>
      <p:pic>
        <p:nvPicPr>
          <p:cNvPr id="1026" name="Picture 2" descr="C:\Documents and Settings\moustafa boudrama\Bureau\2447047_orig.jpg"/>
          <p:cNvPicPr>
            <a:picLocks noChangeAspect="1" noChangeArrowheads="1"/>
          </p:cNvPicPr>
          <p:nvPr/>
        </p:nvPicPr>
        <p:blipFill>
          <a:blip r:embed="rId4"/>
          <a:srcRect/>
          <a:stretch>
            <a:fillRect/>
          </a:stretch>
        </p:blipFill>
        <p:spPr bwMode="auto">
          <a:xfrm>
            <a:off x="0" y="857232"/>
            <a:ext cx="9324528" cy="6000768"/>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2" name="Titre 1"/>
          <p:cNvSpPr>
            <a:spLocks noGrp="1"/>
          </p:cNvSpPr>
          <p:nvPr>
            <p:ph type="title"/>
          </p:nvPr>
        </p:nvSpPr>
        <p:spPr/>
        <p:txBody>
          <a:bodyPr/>
          <a:lstStyle/>
          <a:p>
            <a:endParaRPr lang="fr-FR"/>
          </a:p>
        </p:txBody>
      </p:sp>
      <p:pic>
        <p:nvPicPr>
          <p:cNvPr id="31746" name="Picture 2" descr="Résultat de recherche d'images pour &quot;‫الاتصال الاداري‬‎&quot;"/>
          <p:cNvPicPr>
            <a:picLocks noChangeAspect="1" noChangeArrowheads="1"/>
          </p:cNvPicPr>
          <p:nvPr/>
        </p:nvPicPr>
        <p:blipFill>
          <a:blip r:embed="rId3"/>
          <a:srcRect/>
          <a:stretch>
            <a:fillRect/>
          </a:stretch>
        </p:blipFill>
        <p:spPr bwMode="auto">
          <a:xfrm>
            <a:off x="0" y="571480"/>
            <a:ext cx="9144000" cy="6858000"/>
          </a:xfrm>
          <a:prstGeom prst="rect">
            <a:avLst/>
          </a:prstGeom>
          <a:noFill/>
        </p:spPr>
      </p:pic>
      <p:sp>
        <p:nvSpPr>
          <p:cNvPr id="4" name="Titre 1"/>
          <p:cNvSpPr txBox="1">
            <a:spLocks/>
          </p:cNvSpPr>
          <p:nvPr/>
        </p:nvSpPr>
        <p:spPr>
          <a:xfrm>
            <a:off x="0" y="0"/>
            <a:ext cx="9144000" cy="7857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lvl="0" algn="ctr" rtl="1">
              <a:spcBef>
                <a:spcPct val="0"/>
              </a:spcBef>
            </a:pPr>
            <a:r>
              <a:rPr lang="ar-DZ" sz="3600" b="1" dirty="0" smtClean="0"/>
              <a:t>مراحل عملية الاتصال</a:t>
            </a:r>
            <a:endParaRPr kumimoji="0" lang="fr-FR" sz="3600" b="1" i="0" u="none" strike="noStrike" kern="1200" cap="none" spc="0" normalizeH="0" baseline="0" noProof="0" dirty="0">
              <a:ln>
                <a:noFill/>
              </a:ln>
              <a:solidFill>
                <a:schemeClr val="dk1"/>
              </a:solidFill>
              <a:effectLst/>
              <a:uLnTx/>
              <a:uFillTx/>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edge">
                                      <p:cBhvr>
                                        <p:cTn id="7" dur="3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4" name="Titre 1"/>
          <p:cNvSpPr>
            <a:spLocks noGrp="1"/>
          </p:cNvSpPr>
          <p:nvPr>
            <p:ph type="title"/>
          </p:nvPr>
        </p:nvSpPr>
        <p:spPr>
          <a:xfrm>
            <a:off x="0" y="0"/>
            <a:ext cx="9753600" cy="85723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rtl="1"/>
            <a:r>
              <a:rPr lang="fr-FR" sz="3600" b="1" dirty="0" smtClean="0"/>
              <a:t/>
            </a:r>
            <a:br>
              <a:rPr lang="fr-FR" sz="3600" b="1" dirty="0" smtClean="0"/>
            </a:br>
            <a:r>
              <a:rPr lang="ar-DZ" b="1" dirty="0" smtClean="0">
                <a:solidFill>
                  <a:schemeClr val="bg1"/>
                </a:solidFill>
              </a:rPr>
              <a:t>عناصر الاتصال</a:t>
            </a:r>
            <a:endParaRPr lang="fr-FR" dirty="0">
              <a:solidFill>
                <a:schemeClr val="bg1"/>
              </a:solidFill>
            </a:endParaRPr>
          </a:p>
        </p:txBody>
      </p:sp>
      <p:sp>
        <p:nvSpPr>
          <p:cNvPr id="6" name="Rectangle 3"/>
          <p:cNvSpPr>
            <a:spLocks noGrp="1" noChangeArrowheads="1"/>
          </p:cNvSpPr>
          <p:nvPr>
            <p:ph sz="quarter" idx="1"/>
          </p:nvPr>
        </p:nvSpPr>
        <p:spPr>
          <a:xfrm>
            <a:off x="0" y="836712"/>
            <a:ext cx="9144000" cy="6408712"/>
          </a:xfrm>
        </p:spPr>
        <p:txBody>
          <a:bodyPr>
            <a:normAutofit fontScale="77500" lnSpcReduction="20000"/>
          </a:bodyPr>
          <a:lstStyle/>
          <a:p>
            <a:pPr algn="r" rtl="1" eaLnBrk="1" hangingPunct="1">
              <a:buNone/>
            </a:pPr>
            <a:r>
              <a:rPr lang="ar-DZ" sz="4000" b="1" u="sng" dirty="0" smtClean="0">
                <a:solidFill>
                  <a:schemeClr val="accent1"/>
                </a:solidFill>
              </a:rPr>
              <a:t>المرسل: </a:t>
            </a:r>
            <a:r>
              <a:rPr lang="fr-FR" sz="3600" b="1" u="sng" dirty="0" err="1" smtClean="0">
                <a:solidFill>
                  <a:schemeClr val="accent1"/>
                </a:solidFill>
                <a:latin typeface="Times New Roman" pitchFamily="18" charset="0"/>
                <a:cs typeface="Times New Roman" pitchFamily="18" charset="0"/>
              </a:rPr>
              <a:t>sender</a:t>
            </a:r>
            <a:r>
              <a:rPr lang="ar-DZ" sz="3100" b="1" dirty="0" smtClean="0">
                <a:solidFill>
                  <a:srgbClr val="FF0000"/>
                </a:solidFill>
              </a:rPr>
              <a:t>صانع</a:t>
            </a:r>
            <a:r>
              <a:rPr lang="ar-DZ" sz="3100" b="1" dirty="0" smtClean="0"/>
              <a:t> </a:t>
            </a:r>
            <a:r>
              <a:rPr lang="ar-DZ" sz="3100" b="1" dirty="0" smtClean="0">
                <a:solidFill>
                  <a:srgbClr val="FF0000"/>
                </a:solidFill>
              </a:rPr>
              <a:t>الرسالة</a:t>
            </a:r>
            <a:r>
              <a:rPr lang="ar-DZ" sz="3100" b="1" dirty="0" smtClean="0"/>
              <a:t>، يقوم بأربعة مهام هي:</a:t>
            </a:r>
          </a:p>
          <a:p>
            <a:pPr algn="r" rtl="1" eaLnBrk="1" hangingPunct="1">
              <a:buNone/>
            </a:pPr>
            <a:r>
              <a:rPr lang="ar-DZ" sz="3100" b="1" dirty="0" smtClean="0">
                <a:solidFill>
                  <a:srgbClr val="FF0000"/>
                </a:solidFill>
              </a:rPr>
              <a:t>-تحديد المعنى </a:t>
            </a:r>
            <a:r>
              <a:rPr lang="ar-DZ" sz="3100" b="1" dirty="0" smtClean="0"/>
              <a:t>المراد ايصاله--يضع هذا المعنى في </a:t>
            </a:r>
            <a:r>
              <a:rPr lang="ar-DZ" sz="3100" b="1" dirty="0" smtClean="0">
                <a:solidFill>
                  <a:srgbClr val="FF0000"/>
                </a:solidFill>
              </a:rPr>
              <a:t>رموز</a:t>
            </a:r>
            <a:r>
              <a:rPr lang="ar-DZ" sz="3100" b="1" dirty="0" smtClean="0"/>
              <a:t> سواء كانت كلامية او غير كلامية</a:t>
            </a:r>
          </a:p>
          <a:p>
            <a:pPr algn="r" rtl="1" eaLnBrk="1" hangingPunct="1">
              <a:buNone/>
            </a:pPr>
            <a:r>
              <a:rPr lang="ar-DZ" sz="3100" b="1" dirty="0" smtClean="0"/>
              <a:t>-</a:t>
            </a:r>
            <a:r>
              <a:rPr lang="ar-DZ" sz="3100" b="1" dirty="0" smtClean="0">
                <a:solidFill>
                  <a:srgbClr val="FF0000"/>
                </a:solidFill>
              </a:rPr>
              <a:t>يرسل</a:t>
            </a:r>
            <a:r>
              <a:rPr lang="ar-DZ" sz="3100" b="1" dirty="0" smtClean="0"/>
              <a:t> الرسالة---</a:t>
            </a:r>
            <a:r>
              <a:rPr lang="ar-DZ" sz="3100" b="1" dirty="0" smtClean="0">
                <a:solidFill>
                  <a:srgbClr val="FF0000"/>
                </a:solidFill>
              </a:rPr>
              <a:t>يتفاعل مع تجاوب </a:t>
            </a:r>
            <a:r>
              <a:rPr lang="ar-DZ" sz="3100" b="1" dirty="0" smtClean="0"/>
              <a:t>المستقبل للرسالة</a:t>
            </a:r>
            <a:r>
              <a:rPr lang="fr-FR" sz="3100" b="1" dirty="0" smtClean="0"/>
              <a:t>.</a:t>
            </a:r>
            <a:endParaRPr lang="ar-DZ" sz="3100" b="1" dirty="0" smtClean="0"/>
          </a:p>
          <a:p>
            <a:pPr algn="r" rtl="1" eaLnBrk="1" hangingPunct="1">
              <a:buNone/>
            </a:pPr>
            <a:r>
              <a:rPr lang="ar-DZ" sz="3100" b="1" dirty="0" smtClean="0"/>
              <a:t>وهذا يعتمد على العناصر التالية:</a:t>
            </a:r>
            <a:endParaRPr lang="fr-FR" sz="3100" b="1" dirty="0" smtClean="0"/>
          </a:p>
          <a:p>
            <a:pPr algn="r" rtl="1" eaLnBrk="1" hangingPunct="1"/>
            <a:r>
              <a:rPr lang="ar-EG" sz="3600" b="1" dirty="0" smtClean="0">
                <a:solidFill>
                  <a:srgbClr val="FF0000"/>
                </a:solidFill>
              </a:rPr>
              <a:t>خصائصه ومهاراته.</a:t>
            </a:r>
          </a:p>
          <a:p>
            <a:pPr algn="r" rtl="1" eaLnBrk="1" hangingPunct="1"/>
            <a:r>
              <a:rPr lang="ar-EG" sz="3600" b="1" dirty="0" smtClean="0">
                <a:solidFill>
                  <a:srgbClr val="FF0000"/>
                </a:solidFill>
              </a:rPr>
              <a:t>الملكات المتوفرة لديه.</a:t>
            </a:r>
          </a:p>
          <a:p>
            <a:pPr algn="r" rtl="1" eaLnBrk="1" hangingPunct="1"/>
            <a:r>
              <a:rPr lang="ar-EG" sz="3600" b="1" dirty="0" smtClean="0">
                <a:solidFill>
                  <a:srgbClr val="FF0000"/>
                </a:solidFill>
              </a:rPr>
              <a:t>اللغة التي يتحدث </a:t>
            </a:r>
            <a:r>
              <a:rPr lang="ar-EG" sz="3600" b="1" dirty="0" err="1" smtClean="0">
                <a:solidFill>
                  <a:srgbClr val="FF0000"/>
                </a:solidFill>
              </a:rPr>
              <a:t>بها</a:t>
            </a:r>
            <a:r>
              <a:rPr lang="ar-EG" sz="3600" b="1" dirty="0" smtClean="0">
                <a:solidFill>
                  <a:srgbClr val="FF0000"/>
                </a:solidFill>
              </a:rPr>
              <a:t>.</a:t>
            </a:r>
          </a:p>
          <a:p>
            <a:pPr algn="r" rtl="1" eaLnBrk="1" hangingPunct="1"/>
            <a:r>
              <a:rPr lang="ar-EG" sz="3600" b="1" dirty="0" smtClean="0">
                <a:solidFill>
                  <a:srgbClr val="FF0000"/>
                </a:solidFill>
              </a:rPr>
              <a:t>مدى قبوله لدى الآخرين.</a:t>
            </a:r>
          </a:p>
          <a:p>
            <a:pPr algn="r" rtl="1" eaLnBrk="1" hangingPunct="1"/>
            <a:r>
              <a:rPr lang="ar-EG" sz="3600" b="1" dirty="0" smtClean="0">
                <a:solidFill>
                  <a:srgbClr val="FF0000"/>
                </a:solidFill>
              </a:rPr>
              <a:t>قدرته على جذب الانتباه.</a:t>
            </a:r>
          </a:p>
          <a:p>
            <a:pPr algn="r" rtl="1" eaLnBrk="1" hangingPunct="1"/>
            <a:r>
              <a:rPr lang="ar-EG" sz="3600" b="1" dirty="0" smtClean="0">
                <a:solidFill>
                  <a:srgbClr val="FF0000"/>
                </a:solidFill>
              </a:rPr>
              <a:t>خلفيته المعرفية.</a:t>
            </a:r>
          </a:p>
          <a:p>
            <a:pPr algn="r" rtl="1" eaLnBrk="1" hangingPunct="1"/>
            <a:r>
              <a:rPr lang="ar-EG" sz="3600" b="1" dirty="0" smtClean="0">
                <a:solidFill>
                  <a:srgbClr val="FF0000"/>
                </a:solidFill>
              </a:rPr>
              <a:t>مدى دراسته للجمهور.</a:t>
            </a:r>
            <a:endParaRPr lang="ar-DZ" sz="3600" b="1" dirty="0" smtClean="0">
              <a:solidFill>
                <a:srgbClr val="FF0000"/>
              </a:solidFill>
            </a:endParaRPr>
          </a:p>
          <a:p>
            <a:pPr marL="0" indent="0" algn="r" rtl="1" eaLnBrk="1" hangingPunct="1">
              <a:buNone/>
            </a:pPr>
            <a:r>
              <a:rPr lang="ar-DZ" sz="4100" b="1" u="sng" dirty="0" smtClean="0">
                <a:solidFill>
                  <a:schemeClr val="accent1"/>
                </a:solidFill>
              </a:rPr>
              <a:t>الرسالة</a:t>
            </a:r>
            <a:r>
              <a:rPr lang="fr-FR" sz="3600" b="1" u="sng" dirty="0" smtClean="0">
                <a:solidFill>
                  <a:schemeClr val="accent1"/>
                </a:solidFill>
                <a:latin typeface="Times New Roman" pitchFamily="18" charset="0"/>
                <a:cs typeface="Times New Roman" pitchFamily="18" charset="0"/>
              </a:rPr>
              <a:t>message</a:t>
            </a:r>
            <a:r>
              <a:rPr lang="ar-DZ" sz="4100" b="1" u="sng" dirty="0" smtClean="0">
                <a:solidFill>
                  <a:schemeClr val="accent1"/>
                </a:solidFill>
              </a:rPr>
              <a:t>: </a:t>
            </a:r>
            <a:r>
              <a:rPr lang="ar-DZ" sz="3100" b="1" dirty="0"/>
              <a:t>هي المعنى الذي كونه المرسل وتتكون من</a:t>
            </a:r>
            <a:r>
              <a:rPr lang="ar-DZ" sz="3100" b="1" dirty="0" smtClean="0">
                <a:solidFill>
                  <a:srgbClr val="FF0000"/>
                </a:solidFill>
              </a:rPr>
              <a:t>:</a:t>
            </a:r>
          </a:p>
          <a:p>
            <a:pPr marL="0" indent="0" algn="r" rtl="1" eaLnBrk="1" hangingPunct="1">
              <a:buNone/>
            </a:pPr>
            <a:r>
              <a:rPr lang="ar-DZ" sz="3100" b="1" dirty="0" smtClean="0">
                <a:solidFill>
                  <a:srgbClr val="FF0000"/>
                </a:solidFill>
              </a:rPr>
              <a:t>-الكلمات والافكار والمشاعر والآراء والتعليمات</a:t>
            </a:r>
            <a:r>
              <a:rPr lang="fr-FR" sz="3100" b="1" dirty="0" smtClean="0">
                <a:solidFill>
                  <a:srgbClr val="FF0000"/>
                </a:solidFill>
              </a:rPr>
              <a:t>.</a:t>
            </a:r>
            <a:endParaRPr lang="ar-DZ" sz="3100" b="1" dirty="0" smtClean="0">
              <a:solidFill>
                <a:srgbClr val="FF0000"/>
              </a:solidFill>
            </a:endParaRPr>
          </a:p>
          <a:p>
            <a:pPr marL="0" indent="0" algn="r" rtl="1" eaLnBrk="1" hangingPunct="1">
              <a:buNone/>
            </a:pPr>
            <a:r>
              <a:rPr lang="ar-DZ" sz="3100" b="1" dirty="0" smtClean="0">
                <a:solidFill>
                  <a:srgbClr val="FF0000"/>
                </a:solidFill>
              </a:rPr>
              <a:t>-شكل المتصل وحركات جسمه وصوته</a:t>
            </a:r>
            <a:r>
              <a:rPr lang="fr-FR" sz="3100" b="1" dirty="0" smtClean="0">
                <a:solidFill>
                  <a:srgbClr val="FF0000"/>
                </a:solidFill>
              </a:rPr>
              <a:t>.</a:t>
            </a:r>
            <a:endParaRPr lang="ar-DZ" sz="3100" b="1" dirty="0" smtClean="0">
              <a:solidFill>
                <a:srgbClr val="FF0000"/>
              </a:solidFill>
            </a:endParaRPr>
          </a:p>
          <a:p>
            <a:pPr marL="0" indent="0" algn="r" rtl="1" eaLnBrk="1" hangingPunct="1">
              <a:buNone/>
            </a:pPr>
            <a:r>
              <a:rPr lang="ar-DZ" sz="3100" b="1" dirty="0" smtClean="0">
                <a:solidFill>
                  <a:srgbClr val="FF0000"/>
                </a:solidFill>
              </a:rPr>
              <a:t>-الانطباع الذي يعطيه المتصل عن نفسه(خائف، متردد)</a:t>
            </a:r>
            <a:r>
              <a:rPr lang="fr-FR" sz="3100" b="1" dirty="0" smtClean="0">
                <a:solidFill>
                  <a:srgbClr val="FF0000"/>
                </a:solidFill>
              </a:rPr>
              <a:t>.</a:t>
            </a:r>
            <a:endParaRPr lang="ar-DZ" sz="2800" b="1" dirty="0" smtClean="0">
              <a:solidFill>
                <a:srgbClr val="FF0000"/>
              </a:solidFill>
            </a:endParaRPr>
          </a:p>
          <a:p>
            <a:pPr algn="r" rtl="1">
              <a:buNone/>
            </a:pPr>
            <a:r>
              <a:rPr lang="ar-DZ" dirty="0" smtClean="0"/>
              <a:t> </a:t>
            </a:r>
            <a:endParaRPr lang="fr-FR" b="1" dirty="0" smtClean="0"/>
          </a:p>
        </p:txBody>
      </p:sp>
    </p:spTree>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4" name="Titre 1"/>
          <p:cNvSpPr>
            <a:spLocks noGrp="1"/>
          </p:cNvSpPr>
          <p:nvPr>
            <p:ph type="title"/>
          </p:nvPr>
        </p:nvSpPr>
        <p:spPr>
          <a:xfrm>
            <a:off x="0" y="0"/>
            <a:ext cx="9753600" cy="85723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rtl="1"/>
            <a:r>
              <a:rPr lang="fr-FR" sz="3600" b="1" dirty="0" smtClean="0"/>
              <a:t/>
            </a:r>
            <a:br>
              <a:rPr lang="fr-FR" sz="3600" b="1" dirty="0" smtClean="0"/>
            </a:br>
            <a:r>
              <a:rPr lang="ar-DZ" b="1" dirty="0" smtClean="0">
                <a:solidFill>
                  <a:schemeClr val="bg1"/>
                </a:solidFill>
              </a:rPr>
              <a:t>عناصر الاتصال</a:t>
            </a:r>
            <a:endParaRPr lang="fr-FR" dirty="0">
              <a:solidFill>
                <a:schemeClr val="bg1"/>
              </a:solidFill>
            </a:endParaRPr>
          </a:p>
        </p:txBody>
      </p:sp>
      <p:sp>
        <p:nvSpPr>
          <p:cNvPr id="6" name="Rectangle 3"/>
          <p:cNvSpPr>
            <a:spLocks noGrp="1" noChangeArrowheads="1"/>
          </p:cNvSpPr>
          <p:nvPr>
            <p:ph sz="quarter" idx="1"/>
          </p:nvPr>
        </p:nvSpPr>
        <p:spPr>
          <a:xfrm>
            <a:off x="1" y="836712"/>
            <a:ext cx="9286908" cy="6408712"/>
          </a:xfrm>
        </p:spPr>
        <p:txBody>
          <a:bodyPr>
            <a:normAutofit/>
          </a:bodyPr>
          <a:lstStyle/>
          <a:p>
            <a:pPr algn="r" rtl="1">
              <a:buNone/>
            </a:pPr>
            <a:r>
              <a:rPr lang="ar-DZ" sz="4400" b="1" u="sng" dirty="0" smtClean="0">
                <a:solidFill>
                  <a:schemeClr val="accent1"/>
                </a:solidFill>
              </a:rPr>
              <a:t>الترميز</a:t>
            </a:r>
            <a:r>
              <a:rPr lang="fr-FR" sz="2800" b="1" u="sng" dirty="0" err="1" smtClean="0">
                <a:solidFill>
                  <a:schemeClr val="accent1"/>
                </a:solidFill>
                <a:latin typeface="Times New Roman" pitchFamily="18" charset="0"/>
                <a:cs typeface="Times New Roman" pitchFamily="18" charset="0"/>
              </a:rPr>
              <a:t>coding</a:t>
            </a:r>
            <a:r>
              <a:rPr lang="ar-DZ" sz="4400" b="1" u="sng" dirty="0" smtClean="0"/>
              <a:t>:</a:t>
            </a:r>
            <a:r>
              <a:rPr lang="ar-DZ" sz="2400" u="sng" dirty="0" smtClean="0"/>
              <a:t> </a:t>
            </a:r>
            <a:r>
              <a:rPr lang="ar-EG" sz="3200" b="1" dirty="0"/>
              <a:t>ماهي الرموز التي نستخدمها في التعبير عن المعاني والأفكار التي نريد نقلها للآخرين ؟ الكلمات – الإشارات – الإيماءات</a:t>
            </a:r>
            <a:r>
              <a:rPr lang="ar-DZ" sz="3200" b="1" dirty="0"/>
              <a:t> -</a:t>
            </a:r>
            <a:r>
              <a:rPr lang="ar-EG" sz="3200" b="1" dirty="0"/>
              <a:t>حركات الجسم </a:t>
            </a:r>
            <a:r>
              <a:rPr lang="ar-DZ" sz="3200" b="1" dirty="0"/>
              <a:t>.</a:t>
            </a:r>
          </a:p>
          <a:p>
            <a:pPr marL="0" indent="0" algn="r" rtl="1" eaLnBrk="1" hangingPunct="1">
              <a:buNone/>
            </a:pPr>
            <a:r>
              <a:rPr lang="ar-DZ" sz="4400" b="1" u="sng" dirty="0" smtClean="0">
                <a:solidFill>
                  <a:schemeClr val="accent1"/>
                </a:solidFill>
              </a:rPr>
              <a:t>الوسيلة</a:t>
            </a:r>
            <a:r>
              <a:rPr lang="fr-FR" sz="2800" b="1" u="sng" dirty="0" err="1" smtClean="0">
                <a:solidFill>
                  <a:schemeClr val="accent1"/>
                </a:solidFill>
                <a:latin typeface="Times New Roman" pitchFamily="18" charset="0"/>
                <a:cs typeface="Times New Roman" pitchFamily="18" charset="0"/>
              </a:rPr>
              <a:t>channel</a:t>
            </a:r>
            <a:r>
              <a:rPr lang="ar-DZ" sz="4400" b="1" u="sng" dirty="0" smtClean="0">
                <a:solidFill>
                  <a:schemeClr val="accent1"/>
                </a:solidFill>
              </a:rPr>
              <a:t>: </a:t>
            </a:r>
            <a:r>
              <a:rPr lang="ar-DZ" sz="3200" b="1" dirty="0"/>
              <a:t>هي القناة الحاملة للرسالة كالصوت الكتب البث </a:t>
            </a:r>
            <a:r>
              <a:rPr lang="ar-DZ" sz="3200" b="1" dirty="0" err="1" smtClean="0"/>
              <a:t>الاذاعي</a:t>
            </a:r>
            <a:r>
              <a:rPr lang="fr-FR" sz="3200" b="1" dirty="0" smtClean="0"/>
              <a:t>.</a:t>
            </a:r>
            <a:r>
              <a:rPr lang="ar-DZ" dirty="0" smtClean="0"/>
              <a:t> </a:t>
            </a:r>
            <a:r>
              <a:rPr lang="ar-DZ" sz="4400" b="1" u="sng" dirty="0" smtClean="0">
                <a:solidFill>
                  <a:schemeClr val="accent1"/>
                </a:solidFill>
              </a:rPr>
              <a:t>المستقبل</a:t>
            </a:r>
            <a:r>
              <a:rPr lang="fr-FR" sz="2800" b="1" u="sng" dirty="0" err="1" smtClean="0">
                <a:solidFill>
                  <a:schemeClr val="accent1"/>
                </a:solidFill>
                <a:latin typeface="Times New Roman" pitchFamily="18" charset="0"/>
                <a:cs typeface="Times New Roman" pitchFamily="18" charset="0"/>
              </a:rPr>
              <a:t>receiver</a:t>
            </a:r>
            <a:r>
              <a:rPr lang="ar-DZ" sz="4400" b="1" u="sng" dirty="0" smtClean="0">
                <a:solidFill>
                  <a:schemeClr val="accent1"/>
                </a:solidFill>
              </a:rPr>
              <a:t> </a:t>
            </a:r>
            <a:r>
              <a:rPr lang="ar-DZ" sz="4400" b="1" u="sng" dirty="0">
                <a:solidFill>
                  <a:schemeClr val="accent1"/>
                </a:solidFill>
              </a:rPr>
              <a:t>: </a:t>
            </a:r>
            <a:r>
              <a:rPr lang="ar-DZ" sz="3200" b="1" dirty="0"/>
              <a:t>يقوم بتحليل الرسائل وتفسيرها </a:t>
            </a:r>
            <a:r>
              <a:rPr lang="ar-DZ" sz="3200" b="1" dirty="0" smtClean="0"/>
              <a:t>وترجمتها، </a:t>
            </a:r>
            <a:r>
              <a:rPr lang="ar-DZ" sz="3200" b="1" dirty="0"/>
              <a:t>وبالتالي يقوم بفك </a:t>
            </a:r>
            <a:r>
              <a:rPr lang="ar-DZ" sz="3200" b="1" dirty="0">
                <a:solidFill>
                  <a:srgbClr val="FF0000"/>
                </a:solidFill>
              </a:rPr>
              <a:t>الرموز </a:t>
            </a:r>
            <a:r>
              <a:rPr lang="ar-DZ" sz="3200" b="1" dirty="0" smtClean="0">
                <a:solidFill>
                  <a:srgbClr val="FF0000"/>
                </a:solidFill>
              </a:rPr>
              <a:t>وتحويلها </a:t>
            </a:r>
            <a:r>
              <a:rPr lang="ar-DZ" sz="3200" b="1" dirty="0">
                <a:solidFill>
                  <a:srgbClr val="FF0000"/>
                </a:solidFill>
              </a:rPr>
              <a:t>الى معان </a:t>
            </a:r>
            <a:r>
              <a:rPr lang="ar-DZ" sz="3200" b="1" dirty="0" smtClean="0"/>
              <a:t>وبالتالي </a:t>
            </a:r>
            <a:r>
              <a:rPr lang="ar-DZ" sz="3200" b="1" dirty="0" smtClean="0">
                <a:solidFill>
                  <a:srgbClr val="FF0000"/>
                </a:solidFill>
              </a:rPr>
              <a:t>يفهم  الرسالة </a:t>
            </a:r>
            <a:r>
              <a:rPr lang="ar-DZ" sz="3200" b="1" dirty="0" smtClean="0"/>
              <a:t>ثم يقوم ب</a:t>
            </a:r>
            <a:r>
              <a:rPr lang="ar-DZ" sz="3200" b="1" dirty="0" smtClean="0">
                <a:solidFill>
                  <a:srgbClr val="FF0000"/>
                </a:solidFill>
              </a:rPr>
              <a:t>الاستجابة</a:t>
            </a:r>
            <a:r>
              <a:rPr lang="fr-FR" sz="3200" b="1" dirty="0" smtClean="0">
                <a:solidFill>
                  <a:srgbClr val="FF0000"/>
                </a:solidFill>
              </a:rPr>
              <a:t>.</a:t>
            </a:r>
            <a:endParaRPr lang="ar-DZ" sz="3200" b="1" dirty="0" smtClean="0">
              <a:solidFill>
                <a:srgbClr val="FF0000"/>
              </a:solidFill>
            </a:endParaRPr>
          </a:p>
          <a:p>
            <a:pPr marL="0" indent="0" algn="r" rtl="1" eaLnBrk="1" hangingPunct="1">
              <a:buNone/>
            </a:pPr>
            <a:r>
              <a:rPr lang="ar-DZ" sz="4400" b="1" u="sng" dirty="0" smtClean="0">
                <a:solidFill>
                  <a:schemeClr val="accent1"/>
                </a:solidFill>
              </a:rPr>
              <a:t>التغذية </a:t>
            </a:r>
            <a:r>
              <a:rPr lang="ar-DZ" sz="4400" b="1" u="sng" dirty="0" smtClean="0">
                <a:solidFill>
                  <a:schemeClr val="accent1"/>
                </a:solidFill>
              </a:rPr>
              <a:t>الراجعة</a:t>
            </a:r>
            <a:r>
              <a:rPr lang="fr-FR" sz="2800" b="1" u="sng" dirty="0" smtClean="0">
                <a:solidFill>
                  <a:schemeClr val="accent1"/>
                </a:solidFill>
                <a:latin typeface="Times New Roman" pitchFamily="18" charset="0"/>
                <a:cs typeface="Times New Roman" pitchFamily="18" charset="0"/>
              </a:rPr>
              <a:t>feedback</a:t>
            </a:r>
            <a:r>
              <a:rPr lang="ar-DZ" sz="4400" b="1" u="sng" dirty="0" smtClean="0">
                <a:solidFill>
                  <a:schemeClr val="accent1"/>
                </a:solidFill>
              </a:rPr>
              <a:t>: </a:t>
            </a:r>
            <a:r>
              <a:rPr lang="ar-DZ" sz="3200" b="1" dirty="0" smtClean="0">
                <a:solidFill>
                  <a:srgbClr val="FF0000"/>
                </a:solidFill>
              </a:rPr>
              <a:t>هي الاستجابة التي يرسها المستقبل الى المرسل والتي تدل على وصول الرسالة وفهمها كما اراد هو، وهي عملية انية تحدث فور وصول الرسالة</a:t>
            </a:r>
            <a:r>
              <a:rPr lang="fr-FR" sz="3200" b="1" dirty="0" smtClean="0">
                <a:solidFill>
                  <a:srgbClr val="FF0000"/>
                </a:solidFill>
              </a:rPr>
              <a:t>.</a:t>
            </a:r>
            <a:endParaRPr lang="ar-DZ" sz="3200" b="1" dirty="0" smtClean="0">
              <a:solidFill>
                <a:srgbClr val="FF0000"/>
              </a:solidFill>
            </a:endParaRPr>
          </a:p>
        </p:txBody>
      </p:sp>
    </p:spTree>
    <p:extLst>
      <p:ext uri="{BB962C8B-B14F-4D97-AF65-F5344CB8AC3E}">
        <p14:creationId xmlns="" xmlns:p14="http://schemas.microsoft.com/office/powerpoint/2010/main" val="1729106148"/>
      </p:ext>
    </p:extLst>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4" name="Titre 1"/>
          <p:cNvSpPr>
            <a:spLocks noGrp="1"/>
          </p:cNvSpPr>
          <p:nvPr>
            <p:ph type="title"/>
          </p:nvPr>
        </p:nvSpPr>
        <p:spPr>
          <a:xfrm>
            <a:off x="0" y="0"/>
            <a:ext cx="9753600" cy="85723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rtl="1"/>
            <a:r>
              <a:rPr lang="fr-FR" sz="3600" b="1" dirty="0" smtClean="0"/>
              <a:t/>
            </a:r>
            <a:br>
              <a:rPr lang="fr-FR" sz="3600" b="1" dirty="0" smtClean="0"/>
            </a:br>
            <a:r>
              <a:rPr lang="ar-DZ" b="1" dirty="0" smtClean="0">
                <a:solidFill>
                  <a:schemeClr val="bg1"/>
                </a:solidFill>
              </a:rPr>
              <a:t>عناصر الاتصال</a:t>
            </a:r>
            <a:endParaRPr lang="fr-FR" dirty="0">
              <a:solidFill>
                <a:schemeClr val="bg1"/>
              </a:solidFill>
            </a:endParaRPr>
          </a:p>
        </p:txBody>
      </p:sp>
      <p:sp>
        <p:nvSpPr>
          <p:cNvPr id="6" name="Rectangle 3"/>
          <p:cNvSpPr>
            <a:spLocks noGrp="1" noChangeArrowheads="1"/>
          </p:cNvSpPr>
          <p:nvPr>
            <p:ph sz="quarter" idx="1"/>
          </p:nvPr>
        </p:nvSpPr>
        <p:spPr>
          <a:xfrm>
            <a:off x="1" y="836712"/>
            <a:ext cx="9572660" cy="6408712"/>
          </a:xfrm>
        </p:spPr>
        <p:txBody>
          <a:bodyPr>
            <a:normAutofit fontScale="92500"/>
          </a:bodyPr>
          <a:lstStyle/>
          <a:p>
            <a:pPr algn="r" rtl="1">
              <a:buNone/>
            </a:pPr>
            <a:r>
              <a:rPr lang="ar-DZ" sz="4000" b="1" u="sng" dirty="0" smtClean="0">
                <a:solidFill>
                  <a:schemeClr val="accent1"/>
                </a:solidFill>
              </a:rPr>
              <a:t>بيئة الاتصال: </a:t>
            </a:r>
            <a:r>
              <a:rPr lang="ar-DZ" sz="3600" b="1" dirty="0" smtClean="0"/>
              <a:t>هي الوسط الذي تتم في محيطه عملية الاتصال وتشمل:</a:t>
            </a:r>
          </a:p>
          <a:p>
            <a:pPr algn="r" rtl="1">
              <a:buNone/>
            </a:pPr>
            <a:r>
              <a:rPr lang="ar-DZ" sz="3600" b="1" dirty="0" smtClean="0">
                <a:solidFill>
                  <a:srgbClr val="FF0000"/>
                </a:solidFill>
              </a:rPr>
              <a:t>-البيئة المادية</a:t>
            </a:r>
            <a:r>
              <a:rPr lang="ar-DZ" sz="3600" b="1" dirty="0" smtClean="0"/>
              <a:t>: الظروف المادية المحيطة بالاتصال(الحرارة، الاصوات ، الأضواء)</a:t>
            </a:r>
            <a:r>
              <a:rPr lang="fr-FR" sz="3600" b="1" dirty="0" smtClean="0"/>
              <a:t>.</a:t>
            </a:r>
            <a:endParaRPr lang="ar-DZ" sz="3600" b="1" dirty="0" smtClean="0"/>
          </a:p>
          <a:p>
            <a:pPr algn="r" rtl="1">
              <a:buNone/>
            </a:pPr>
            <a:r>
              <a:rPr lang="fr-FR" sz="3600" b="1" dirty="0" smtClean="0">
                <a:solidFill>
                  <a:srgbClr val="FF0000"/>
                </a:solidFill>
              </a:rPr>
              <a:t>-</a:t>
            </a:r>
            <a:r>
              <a:rPr lang="ar-DZ" sz="3600" b="1" dirty="0" smtClean="0">
                <a:solidFill>
                  <a:srgbClr val="FF0000"/>
                </a:solidFill>
              </a:rPr>
              <a:t>البيئة</a:t>
            </a:r>
            <a:r>
              <a:rPr lang="ar-DZ" sz="3600" b="1" dirty="0" smtClean="0"/>
              <a:t> </a:t>
            </a:r>
            <a:r>
              <a:rPr lang="ar-DZ" sz="3600" b="1" dirty="0">
                <a:solidFill>
                  <a:srgbClr val="FF0000"/>
                </a:solidFill>
              </a:rPr>
              <a:t>الثقافية</a:t>
            </a:r>
            <a:r>
              <a:rPr lang="ar-DZ" sz="3600" b="1" dirty="0" smtClean="0"/>
              <a:t>: تتمثل في السلوكيات والعادات والتقاليد</a:t>
            </a:r>
            <a:r>
              <a:rPr lang="fr-FR" sz="3600" b="1" dirty="0" smtClean="0"/>
              <a:t>.</a:t>
            </a:r>
            <a:endParaRPr lang="ar-DZ" sz="3600" b="1" dirty="0" smtClean="0"/>
          </a:p>
          <a:p>
            <a:pPr algn="r" rtl="1">
              <a:buNone/>
            </a:pPr>
            <a:r>
              <a:rPr lang="fr-FR" sz="3600" b="1" dirty="0" smtClean="0">
                <a:solidFill>
                  <a:srgbClr val="FF0000"/>
                </a:solidFill>
              </a:rPr>
              <a:t>-</a:t>
            </a:r>
            <a:r>
              <a:rPr lang="ar-DZ" sz="3600" b="1" dirty="0" smtClean="0">
                <a:solidFill>
                  <a:srgbClr val="FF0000"/>
                </a:solidFill>
              </a:rPr>
              <a:t>البيئة</a:t>
            </a:r>
            <a:r>
              <a:rPr lang="ar-DZ" sz="3600" b="1" dirty="0" smtClean="0"/>
              <a:t> </a:t>
            </a:r>
            <a:r>
              <a:rPr lang="ar-DZ" sz="3600" b="1" dirty="0">
                <a:solidFill>
                  <a:srgbClr val="FF0000"/>
                </a:solidFill>
              </a:rPr>
              <a:t>الاجتماعية</a:t>
            </a:r>
            <a:r>
              <a:rPr lang="ar-DZ" sz="3600" b="1" dirty="0" smtClean="0"/>
              <a:t>: تتمثل في نظم التعامل مع الافراد والجماعات ونسبة التعلم</a:t>
            </a:r>
            <a:r>
              <a:rPr lang="fr-FR" sz="3600" b="1" dirty="0" smtClean="0"/>
              <a:t>.</a:t>
            </a:r>
            <a:endParaRPr lang="ar-DZ" sz="3600" b="1" dirty="0" smtClean="0"/>
          </a:p>
          <a:p>
            <a:pPr algn="r" rtl="1">
              <a:buNone/>
            </a:pPr>
            <a:r>
              <a:rPr lang="ar-DZ" sz="4000" b="1" u="sng" dirty="0">
                <a:solidFill>
                  <a:schemeClr val="accent1"/>
                </a:solidFill>
              </a:rPr>
              <a:t>التشويش: </a:t>
            </a:r>
            <a:r>
              <a:rPr lang="ar-DZ" sz="3600" b="1" dirty="0" smtClean="0">
                <a:solidFill>
                  <a:srgbClr val="FF0000"/>
                </a:solidFill>
              </a:rPr>
              <a:t>تشويش مادي</a:t>
            </a:r>
            <a:r>
              <a:rPr lang="ar-DZ" sz="3600" b="1" dirty="0" smtClean="0"/>
              <a:t>(</a:t>
            </a:r>
            <a:r>
              <a:rPr lang="ar-DZ" sz="3600" b="1" dirty="0" err="1" smtClean="0"/>
              <a:t>ابواق</a:t>
            </a:r>
            <a:r>
              <a:rPr lang="ar-DZ" sz="3600" b="1" dirty="0" smtClean="0"/>
              <a:t>، سرعة كلام المتصل).</a:t>
            </a:r>
          </a:p>
          <a:p>
            <a:pPr algn="r" rtl="1">
              <a:buNone/>
            </a:pPr>
            <a:r>
              <a:rPr lang="fr-FR" sz="3600" b="1" dirty="0" smtClean="0">
                <a:solidFill>
                  <a:srgbClr val="FF0000"/>
                </a:solidFill>
              </a:rPr>
              <a:t>-</a:t>
            </a:r>
            <a:r>
              <a:rPr lang="ar-DZ" sz="3600" b="1" dirty="0" smtClean="0">
                <a:solidFill>
                  <a:srgbClr val="FF0000"/>
                </a:solidFill>
              </a:rPr>
              <a:t>تشويش نفسي</a:t>
            </a:r>
            <a:r>
              <a:rPr lang="ar-DZ" sz="3600" b="1" dirty="0" smtClean="0"/>
              <a:t>: ما يحدث من تشويش داخل عقل الإنسان.</a:t>
            </a:r>
          </a:p>
          <a:p>
            <a:pPr algn="r" rtl="1">
              <a:buNone/>
            </a:pPr>
            <a:r>
              <a:rPr lang="fr-FR" sz="3600" b="1" dirty="0" smtClean="0">
                <a:solidFill>
                  <a:srgbClr val="FF0000"/>
                </a:solidFill>
              </a:rPr>
              <a:t>-</a:t>
            </a:r>
            <a:r>
              <a:rPr lang="ar-DZ" sz="3600" b="1" dirty="0" smtClean="0">
                <a:solidFill>
                  <a:srgbClr val="FF0000"/>
                </a:solidFill>
              </a:rPr>
              <a:t>تشويش دلالي</a:t>
            </a:r>
            <a:r>
              <a:rPr lang="ar-DZ" sz="3600" b="1" dirty="0" smtClean="0"/>
              <a:t>: اختلاف معنى الكلمة.</a:t>
            </a:r>
          </a:p>
          <a:p>
            <a:pPr algn="r" rtl="1">
              <a:buNone/>
            </a:pPr>
            <a:r>
              <a:rPr lang="fr-FR" sz="3600" b="1" dirty="0" smtClean="0">
                <a:solidFill>
                  <a:srgbClr val="FF0000"/>
                </a:solidFill>
              </a:rPr>
              <a:t>-</a:t>
            </a:r>
            <a:r>
              <a:rPr lang="ar-DZ" sz="3600" b="1" dirty="0" smtClean="0">
                <a:solidFill>
                  <a:srgbClr val="FF0000"/>
                </a:solidFill>
              </a:rPr>
              <a:t>تشويش تكنولوجي</a:t>
            </a:r>
            <a:r>
              <a:rPr lang="ar-DZ" sz="3600" b="1" dirty="0" smtClean="0"/>
              <a:t>: تشويش في شبكة الهاتف.</a:t>
            </a:r>
          </a:p>
          <a:p>
            <a:pPr algn="r" rtl="1">
              <a:buNone/>
            </a:pPr>
            <a:r>
              <a:rPr lang="fr-FR" sz="3600" b="1" dirty="0" smtClean="0">
                <a:solidFill>
                  <a:srgbClr val="FF0000"/>
                </a:solidFill>
              </a:rPr>
              <a:t>-</a:t>
            </a:r>
            <a:r>
              <a:rPr lang="ar-DZ" sz="3600" b="1" dirty="0" smtClean="0">
                <a:solidFill>
                  <a:srgbClr val="FF0000"/>
                </a:solidFill>
              </a:rPr>
              <a:t>تشويش عضوي</a:t>
            </a:r>
            <a:r>
              <a:rPr lang="ar-DZ" sz="3600" b="1" dirty="0" smtClean="0"/>
              <a:t>: ضعف او فقدان احد الحواس.</a:t>
            </a:r>
          </a:p>
          <a:p>
            <a:pPr algn="r" rtl="1">
              <a:buNone/>
            </a:pPr>
            <a:endParaRPr lang="ar-DZ" sz="3200" b="1" dirty="0" smtClean="0">
              <a:solidFill>
                <a:srgbClr val="FF0000"/>
              </a:solidFill>
            </a:endParaRPr>
          </a:p>
        </p:txBody>
      </p:sp>
    </p:spTree>
    <p:extLst>
      <p:ext uri="{BB962C8B-B14F-4D97-AF65-F5344CB8AC3E}">
        <p14:creationId xmlns="" xmlns:p14="http://schemas.microsoft.com/office/powerpoint/2010/main" val="1377603601"/>
      </p:ext>
    </p:extLst>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4" name="Titre 1"/>
          <p:cNvSpPr>
            <a:spLocks noGrp="1"/>
          </p:cNvSpPr>
          <p:nvPr>
            <p:ph type="title"/>
          </p:nvPr>
        </p:nvSpPr>
        <p:spPr>
          <a:xfrm>
            <a:off x="0" y="0"/>
            <a:ext cx="9753600" cy="85723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rtl="1"/>
            <a:r>
              <a:rPr lang="fr-FR" sz="3600" b="1" dirty="0" smtClean="0"/>
              <a:t/>
            </a:r>
            <a:br>
              <a:rPr lang="fr-FR" sz="3600" b="1" dirty="0" smtClean="0"/>
            </a:br>
            <a:r>
              <a:rPr lang="ar-DZ" b="1" dirty="0" smtClean="0">
                <a:solidFill>
                  <a:schemeClr val="bg1"/>
                </a:solidFill>
              </a:rPr>
              <a:t>عناصر الاتصال</a:t>
            </a:r>
            <a:endParaRPr lang="fr-FR" dirty="0">
              <a:solidFill>
                <a:schemeClr val="bg1"/>
              </a:solidFill>
            </a:endParaRPr>
          </a:p>
        </p:txBody>
      </p:sp>
      <p:sp>
        <p:nvSpPr>
          <p:cNvPr id="6" name="Rectangle 3"/>
          <p:cNvSpPr>
            <a:spLocks noGrp="1" noChangeArrowheads="1"/>
          </p:cNvSpPr>
          <p:nvPr>
            <p:ph sz="quarter" idx="1"/>
          </p:nvPr>
        </p:nvSpPr>
        <p:spPr>
          <a:xfrm>
            <a:off x="1" y="836712"/>
            <a:ext cx="9572660" cy="6408712"/>
          </a:xfrm>
        </p:spPr>
        <p:txBody>
          <a:bodyPr>
            <a:normAutofit/>
          </a:bodyPr>
          <a:lstStyle/>
          <a:p>
            <a:pPr algn="r" rtl="1">
              <a:buNone/>
            </a:pPr>
            <a:endParaRPr lang="ar-DZ" sz="3200" b="1" dirty="0" smtClean="0">
              <a:solidFill>
                <a:srgbClr val="FF0000"/>
              </a:solidFill>
            </a:endParaRPr>
          </a:p>
        </p:txBody>
      </p:sp>
      <p:pic>
        <p:nvPicPr>
          <p:cNvPr id="6146" name="Picture 2" descr="C:\Documents and Settings\boudrama\Bureau\اتصال9.jpg"/>
          <p:cNvPicPr>
            <a:picLocks noChangeAspect="1" noChangeArrowheads="1"/>
          </p:cNvPicPr>
          <p:nvPr/>
        </p:nvPicPr>
        <p:blipFill>
          <a:blip r:embed="rId3"/>
          <a:srcRect/>
          <a:stretch>
            <a:fillRect/>
          </a:stretch>
        </p:blipFill>
        <p:spPr bwMode="auto">
          <a:xfrm>
            <a:off x="0" y="857232"/>
            <a:ext cx="9501222" cy="5572164"/>
          </a:xfrm>
          <a:prstGeom prst="rect">
            <a:avLst/>
          </a:prstGeom>
          <a:noFill/>
        </p:spPr>
      </p:pic>
    </p:spTree>
    <p:extLst>
      <p:ext uri="{BB962C8B-B14F-4D97-AF65-F5344CB8AC3E}">
        <p14:creationId xmlns="" xmlns:p14="http://schemas.microsoft.com/office/powerpoint/2010/main" val="1377603601"/>
      </p:ext>
    </p:extLst>
  </p:cSld>
  <p:clrMapOvr>
    <a:masterClrMapping/>
  </p:clrMapOvr>
  <p:transition>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0"/>
            <a:ext cx="9144000" cy="7315200"/>
          </a:xfrm>
          <a:prstGeom prst="rect">
            <a:avLst/>
          </a:prstGeom>
          <a:noFill/>
          <a:ln w="9525">
            <a:noFill/>
            <a:miter lim="800000"/>
            <a:headEnd/>
            <a:tailEnd/>
          </a:ln>
          <a:effectLst/>
        </p:spPr>
      </p:pic>
      <p:sp>
        <p:nvSpPr>
          <p:cNvPr id="7" name="Titre 1"/>
          <p:cNvSpPr txBox="1">
            <a:spLocks/>
          </p:cNvSpPr>
          <p:nvPr/>
        </p:nvSpPr>
        <p:spPr>
          <a:xfrm>
            <a:off x="428597" y="1"/>
            <a:ext cx="8358247" cy="750111"/>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DZ" sz="3600" b="0" i="0" u="none" strike="noStrike" kern="1200" cap="none" spc="0" normalizeH="0" baseline="0" noProof="0" dirty="0" smtClean="0">
                <a:ln>
                  <a:noFill/>
                </a:ln>
                <a:solidFill>
                  <a:schemeClr val="dk1"/>
                </a:solidFill>
                <a:effectLst/>
                <a:uLnTx/>
                <a:uFillTx/>
                <a:latin typeface="+mn-lt"/>
                <a:ea typeface="+mn-ea"/>
                <a:cs typeface="+mn-cs"/>
              </a:rPr>
              <a:t>المبحث الثاني: أساسيات الاتصال الإداري</a:t>
            </a:r>
            <a:endParaRPr kumimoji="0" lang="fr-FR" sz="3600" b="0" i="0" u="none" strike="noStrike" kern="1200" cap="none" spc="0" normalizeH="0" baseline="0" noProof="0" dirty="0">
              <a:ln>
                <a:noFill/>
              </a:ln>
              <a:solidFill>
                <a:schemeClr val="dk1"/>
              </a:solidFill>
              <a:effectLst/>
              <a:uLnTx/>
              <a:uFillTx/>
              <a:latin typeface="+mn-lt"/>
              <a:ea typeface="+mn-ea"/>
              <a:cs typeface="+mn-cs"/>
            </a:endParaRPr>
          </a:p>
        </p:txBody>
      </p:sp>
      <p:graphicFrame>
        <p:nvGraphicFramePr>
          <p:cNvPr id="12" name="Diagramme 11"/>
          <p:cNvGraphicFramePr/>
          <p:nvPr/>
        </p:nvGraphicFramePr>
        <p:xfrm>
          <a:off x="0" y="1357298"/>
          <a:ext cx="9144000" cy="5500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ZoneTexte 12"/>
          <p:cNvSpPr txBox="1"/>
          <p:nvPr/>
        </p:nvSpPr>
        <p:spPr>
          <a:xfrm>
            <a:off x="5944086" y="1071547"/>
            <a:ext cx="3167855" cy="461665"/>
          </a:xfrm>
          <a:prstGeom prst="rect">
            <a:avLst/>
          </a:prstGeom>
          <a:noFill/>
        </p:spPr>
        <p:txBody>
          <a:bodyPr wrap="none" rtlCol="0">
            <a:spAutoFit/>
          </a:bodyPr>
          <a:lstStyle/>
          <a:p>
            <a:r>
              <a:rPr lang="ar-DZ" sz="2400" b="1" dirty="0" smtClean="0"/>
              <a:t>أولا : أنواع الاتصالات الادارية</a:t>
            </a:r>
            <a:endParaRPr lang="fr-FR" sz="2400" b="1" dirty="0"/>
          </a:p>
        </p:txBody>
      </p:sp>
      <p:pic>
        <p:nvPicPr>
          <p:cNvPr id="2050" name="Picture 2" descr="C:\Documents and Settings\moustafa boudrama\Bureau\8822140_orig.jpg"/>
          <p:cNvPicPr>
            <a:picLocks noChangeAspect="1" noChangeArrowheads="1"/>
          </p:cNvPicPr>
          <p:nvPr/>
        </p:nvPicPr>
        <p:blipFill>
          <a:blip r:embed="rId7"/>
          <a:srcRect/>
          <a:stretch>
            <a:fillRect/>
          </a:stretch>
        </p:blipFill>
        <p:spPr bwMode="auto">
          <a:xfrm>
            <a:off x="0" y="0"/>
            <a:ext cx="9144000" cy="6858000"/>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Titre 1"/>
          <p:cNvSpPr txBox="1">
            <a:spLocks/>
          </p:cNvSpPr>
          <p:nvPr/>
        </p:nvSpPr>
        <p:spPr>
          <a:xfrm>
            <a:off x="0" y="0"/>
            <a:ext cx="9144000" cy="7857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DZ" sz="3600" b="1" i="0" u="none" strike="noStrike" kern="1200" cap="none" spc="0" normalizeH="0" baseline="0" noProof="0" dirty="0" smtClean="0">
                <a:ln>
                  <a:noFill/>
                </a:ln>
                <a:solidFill>
                  <a:schemeClr val="bg1"/>
                </a:solidFill>
                <a:effectLst/>
                <a:uLnTx/>
                <a:uFillTx/>
                <a:latin typeface="+mn-lt"/>
                <a:ea typeface="+mn-ea"/>
                <a:cs typeface="+mn-cs"/>
              </a:rPr>
              <a:t>أنواع الاتصال الإداري</a:t>
            </a:r>
            <a:endParaRPr kumimoji="0" lang="fr-FR" sz="3600" b="1" i="0" u="none" strike="noStrike" kern="1200" cap="none" spc="0" normalizeH="0" baseline="0" noProof="0" dirty="0">
              <a:ln>
                <a:noFill/>
              </a:ln>
              <a:solidFill>
                <a:schemeClr val="bg1"/>
              </a:solidFill>
              <a:effectLst/>
              <a:uLnTx/>
              <a:uFillTx/>
              <a:latin typeface="+mn-lt"/>
              <a:ea typeface="+mn-ea"/>
              <a:cs typeface="+mn-cs"/>
            </a:endParaRPr>
          </a:p>
        </p:txBody>
      </p:sp>
      <p:graphicFrame>
        <p:nvGraphicFramePr>
          <p:cNvPr id="6" name="Diagramme 5"/>
          <p:cNvGraphicFramePr/>
          <p:nvPr>
            <p:extLst>
              <p:ext uri="{D42A27DB-BD31-4B8C-83A1-F6EECF244321}">
                <p14:modId xmlns="" xmlns:p14="http://schemas.microsoft.com/office/powerpoint/2010/main" val="676993937"/>
              </p:ext>
            </p:extLst>
          </p:nvPr>
        </p:nvGraphicFramePr>
        <p:xfrm>
          <a:off x="47501" y="785795"/>
          <a:ext cx="9144000" cy="5955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6228185" y="5301209"/>
            <a:ext cx="1785951" cy="461665"/>
          </a:xfrm>
          <a:prstGeom prst="rect">
            <a:avLst/>
          </a:prstGeom>
          <a:noFill/>
        </p:spPr>
        <p:txBody>
          <a:bodyPr wrap="square" rtlCol="0">
            <a:spAutoFit/>
          </a:bodyPr>
          <a:lstStyle/>
          <a:p>
            <a:r>
              <a:rPr lang="ar-DZ" sz="2400" b="1" dirty="0" smtClean="0"/>
              <a:t>الاتصال الكتابي</a:t>
            </a:r>
            <a:endParaRPr lang="fr-FR" sz="2400" b="1"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eur\Desktop\554graduation.jpg"/>
          <p:cNvPicPr>
            <a:picLocks noChangeAspect="1" noChangeArrowheads="1"/>
          </p:cNvPicPr>
          <p:nvPr/>
        </p:nvPicPr>
        <p:blipFill>
          <a:blip r:embed="rId2">
            <a:lum/>
          </a:blip>
          <a:srcRect/>
          <a:stretch>
            <a:fillRect/>
          </a:stretch>
        </p:blipFill>
        <p:spPr bwMode="auto">
          <a:xfrm>
            <a:off x="0" y="0"/>
            <a:ext cx="9144000" cy="6800874"/>
          </a:xfrm>
          <a:prstGeom prst="rect">
            <a:avLst/>
          </a:prstGeom>
          <a:noFill/>
        </p:spPr>
      </p:pic>
      <p:sp>
        <p:nvSpPr>
          <p:cNvPr id="5" name="Titre 1"/>
          <p:cNvSpPr>
            <a:spLocks noGrp="1"/>
          </p:cNvSpPr>
          <p:nvPr>
            <p:ph type="title"/>
          </p:nvPr>
        </p:nvSpPr>
        <p:spPr>
          <a:xfrm>
            <a:off x="0" y="0"/>
            <a:ext cx="9144000" cy="78579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rtl="1"/>
            <a:r>
              <a:rPr lang="ar-DZ" b="1" dirty="0" smtClean="0"/>
              <a:t>البرنامج</a:t>
            </a:r>
            <a:endParaRPr lang="fr-FR" b="1" dirty="0"/>
          </a:p>
        </p:txBody>
      </p:sp>
      <p:sp>
        <p:nvSpPr>
          <p:cNvPr id="3" name="Espace réservé du contenu 2"/>
          <p:cNvSpPr>
            <a:spLocks noGrp="1"/>
          </p:cNvSpPr>
          <p:nvPr>
            <p:ph sz="quarter" idx="1"/>
          </p:nvPr>
        </p:nvSpPr>
        <p:spPr>
          <a:xfrm>
            <a:off x="0" y="857233"/>
            <a:ext cx="9001156" cy="5857916"/>
          </a:xfrm>
        </p:spPr>
        <p:txBody>
          <a:bodyPr>
            <a:normAutofit fontScale="92500" lnSpcReduction="10000"/>
          </a:bodyPr>
          <a:lstStyle/>
          <a:p>
            <a:pPr algn="r" rtl="1">
              <a:buNone/>
            </a:pPr>
            <a:r>
              <a:rPr lang="ar-DZ" sz="3000" b="1" u="sng" dirty="0" smtClean="0">
                <a:solidFill>
                  <a:srgbClr val="FF0000"/>
                </a:solidFill>
              </a:rPr>
              <a:t>الجزء الأول:الاتصال</a:t>
            </a:r>
            <a:endParaRPr lang="fr-FR" sz="3000" u="sng" dirty="0" smtClean="0">
              <a:solidFill>
                <a:srgbClr val="FF0000"/>
              </a:solidFill>
            </a:endParaRPr>
          </a:p>
          <a:p>
            <a:pPr algn="r" rtl="1">
              <a:buNone/>
            </a:pPr>
            <a:r>
              <a:rPr lang="ar-DZ" sz="2800" b="1" dirty="0" smtClean="0">
                <a:solidFill>
                  <a:srgbClr val="0070C0"/>
                </a:solidFill>
              </a:rPr>
              <a:t>المحور 1:</a:t>
            </a:r>
            <a:r>
              <a:rPr lang="ar-DZ" sz="2800" b="1" dirty="0" smtClean="0">
                <a:solidFill>
                  <a:srgbClr val="7030A0"/>
                </a:solidFill>
              </a:rPr>
              <a:t>  مفهوم الاتصالات الإدارية.</a:t>
            </a:r>
            <a:endParaRPr lang="fr-FR" sz="2800" b="1" dirty="0" smtClean="0">
              <a:solidFill>
                <a:srgbClr val="7030A0"/>
              </a:solidFill>
            </a:endParaRPr>
          </a:p>
          <a:p>
            <a:pPr algn="r" rtl="1">
              <a:buNone/>
            </a:pPr>
            <a:r>
              <a:rPr lang="ar-DZ" sz="2800" b="1" dirty="0" smtClean="0">
                <a:solidFill>
                  <a:srgbClr val="0070C0"/>
                </a:solidFill>
              </a:rPr>
              <a:t>المحور 2:</a:t>
            </a:r>
            <a:r>
              <a:rPr lang="ar-DZ" sz="2800" b="1" dirty="0" smtClean="0">
                <a:solidFill>
                  <a:srgbClr val="7030A0"/>
                </a:solidFill>
              </a:rPr>
              <a:t> تقنيات الاتصال الإداري.</a:t>
            </a:r>
            <a:endParaRPr lang="fr-FR" sz="2800" b="1" dirty="0" smtClean="0">
              <a:solidFill>
                <a:srgbClr val="7030A0"/>
              </a:solidFill>
            </a:endParaRPr>
          </a:p>
          <a:p>
            <a:pPr algn="r" rtl="1">
              <a:buNone/>
            </a:pPr>
            <a:r>
              <a:rPr lang="ar-DZ" sz="2800" b="1" dirty="0" smtClean="0">
                <a:solidFill>
                  <a:srgbClr val="0070C0"/>
                </a:solidFill>
              </a:rPr>
              <a:t>              المحور 3: </a:t>
            </a:r>
            <a:r>
              <a:rPr lang="ar-DZ" sz="2800" b="1" dirty="0" smtClean="0">
                <a:solidFill>
                  <a:srgbClr val="7030A0"/>
                </a:solidFill>
              </a:rPr>
              <a:t>مهارات الاتصال الفعال.</a:t>
            </a:r>
            <a:endParaRPr lang="fr-FR" sz="2800" b="1" dirty="0" smtClean="0">
              <a:solidFill>
                <a:srgbClr val="7030A0"/>
              </a:solidFill>
            </a:endParaRPr>
          </a:p>
          <a:p>
            <a:pPr algn="r" rtl="1">
              <a:buNone/>
            </a:pPr>
            <a:r>
              <a:rPr lang="ar-DZ" sz="2800" b="1" dirty="0" smtClean="0">
                <a:solidFill>
                  <a:srgbClr val="0070C0"/>
                </a:solidFill>
              </a:rPr>
              <a:t>              المحور 4: </a:t>
            </a:r>
            <a:r>
              <a:rPr lang="ar-DZ" sz="2800" b="1" dirty="0" smtClean="0">
                <a:solidFill>
                  <a:srgbClr val="7030A0"/>
                </a:solidFill>
              </a:rPr>
              <a:t>الاتصال الخارجي للمؤسسة.</a:t>
            </a:r>
            <a:endParaRPr lang="fr-FR" sz="2800" b="1" dirty="0" smtClean="0">
              <a:solidFill>
                <a:srgbClr val="7030A0"/>
              </a:solidFill>
            </a:endParaRPr>
          </a:p>
          <a:p>
            <a:pPr algn="r" rtl="1">
              <a:buNone/>
            </a:pPr>
            <a:r>
              <a:rPr lang="ar-DZ" sz="3000" b="1" u="sng" dirty="0" smtClean="0">
                <a:solidFill>
                  <a:srgbClr val="FF0000"/>
                </a:solidFill>
              </a:rPr>
              <a:t>الجزء الثاني: التحرير الإداري</a:t>
            </a:r>
            <a:endParaRPr lang="fr-FR" sz="3000" u="sng" dirty="0" smtClean="0">
              <a:solidFill>
                <a:srgbClr val="FF0000"/>
              </a:solidFill>
            </a:endParaRPr>
          </a:p>
          <a:p>
            <a:pPr algn="ctr" rtl="1">
              <a:buNone/>
            </a:pPr>
            <a:r>
              <a:rPr lang="ar-DZ" sz="2800" b="1" dirty="0" smtClean="0">
                <a:solidFill>
                  <a:srgbClr val="0070C0"/>
                </a:solidFill>
              </a:rPr>
              <a:t>المحور 1 : </a:t>
            </a:r>
            <a:r>
              <a:rPr lang="ar-DZ" sz="2800" b="1" dirty="0" smtClean="0">
                <a:solidFill>
                  <a:srgbClr val="7030A0"/>
                </a:solidFill>
              </a:rPr>
              <a:t>مدخل إلى التحرير الإداري.</a:t>
            </a:r>
            <a:endParaRPr lang="fr-FR" sz="2800" b="1" dirty="0" smtClean="0">
              <a:solidFill>
                <a:srgbClr val="7030A0"/>
              </a:solidFill>
            </a:endParaRPr>
          </a:p>
          <a:p>
            <a:pPr algn="ctr" rtl="1">
              <a:buNone/>
            </a:pPr>
            <a:r>
              <a:rPr lang="ar-DZ" sz="2800" b="1" dirty="0" smtClean="0">
                <a:solidFill>
                  <a:srgbClr val="7030A0"/>
                </a:solidFill>
              </a:rPr>
              <a:t>      </a:t>
            </a:r>
            <a:r>
              <a:rPr lang="ar-DZ" sz="2800" b="1" dirty="0" smtClean="0">
                <a:solidFill>
                  <a:srgbClr val="0070C0"/>
                </a:solidFill>
              </a:rPr>
              <a:t>المحور 2 : </a:t>
            </a:r>
            <a:r>
              <a:rPr lang="ar-DZ" sz="2800" b="1" dirty="0" smtClean="0">
                <a:solidFill>
                  <a:srgbClr val="7030A0"/>
                </a:solidFill>
              </a:rPr>
              <a:t>صيغ التحرير الإداري وأنواعه.</a:t>
            </a:r>
            <a:endParaRPr lang="fr-FR" sz="2800" b="1" dirty="0" smtClean="0">
              <a:solidFill>
                <a:srgbClr val="7030A0"/>
              </a:solidFill>
            </a:endParaRPr>
          </a:p>
          <a:p>
            <a:pPr algn="ctr" rtl="1">
              <a:buNone/>
            </a:pPr>
            <a:r>
              <a:rPr lang="ar-DZ" sz="2800" b="1" dirty="0" smtClean="0">
                <a:solidFill>
                  <a:srgbClr val="7030A0"/>
                </a:solidFill>
              </a:rPr>
              <a:t>                 </a:t>
            </a:r>
            <a:r>
              <a:rPr lang="ar-DZ" sz="2800" b="1" dirty="0" smtClean="0">
                <a:solidFill>
                  <a:srgbClr val="0070C0"/>
                </a:solidFill>
              </a:rPr>
              <a:t>المحور 3 : </a:t>
            </a:r>
            <a:r>
              <a:rPr lang="ar-DZ" sz="2800" b="1" dirty="0" smtClean="0">
                <a:solidFill>
                  <a:srgbClr val="7030A0"/>
                </a:solidFill>
              </a:rPr>
              <a:t>رسائل الأعمال والطلبات الإدارية.</a:t>
            </a:r>
            <a:endParaRPr lang="fr-FR" sz="2800" b="1" dirty="0" smtClean="0">
              <a:solidFill>
                <a:srgbClr val="7030A0"/>
              </a:solidFill>
            </a:endParaRPr>
          </a:p>
          <a:p>
            <a:pPr algn="ctr" rtl="1">
              <a:buNone/>
            </a:pPr>
            <a:r>
              <a:rPr lang="ar-DZ" sz="2800" b="1" dirty="0" smtClean="0">
                <a:solidFill>
                  <a:srgbClr val="7030A0"/>
                </a:solidFill>
              </a:rPr>
              <a:t>          </a:t>
            </a:r>
            <a:r>
              <a:rPr lang="ar-DZ" sz="2800" b="1" dirty="0" smtClean="0">
                <a:solidFill>
                  <a:srgbClr val="0070C0"/>
                </a:solidFill>
              </a:rPr>
              <a:t>المحور 4 : </a:t>
            </a:r>
            <a:r>
              <a:rPr lang="ar-DZ" sz="2800" b="1" dirty="0" smtClean="0">
                <a:solidFill>
                  <a:srgbClr val="7030A0"/>
                </a:solidFill>
              </a:rPr>
              <a:t>التقرير الإداري والمحضر.</a:t>
            </a:r>
            <a:endParaRPr lang="fr-FR" sz="2800" b="1" dirty="0" smtClean="0">
              <a:solidFill>
                <a:srgbClr val="7030A0"/>
              </a:solidFill>
            </a:endParaRPr>
          </a:p>
          <a:p>
            <a:pPr algn="ctr" rtl="1">
              <a:buNone/>
            </a:pPr>
            <a:r>
              <a:rPr lang="ar-DZ" sz="2800" b="1" dirty="0" smtClean="0">
                <a:solidFill>
                  <a:srgbClr val="7030A0"/>
                </a:solidFill>
              </a:rPr>
              <a:t>                           </a:t>
            </a:r>
            <a:r>
              <a:rPr lang="ar-DZ" sz="2800" b="1" dirty="0" smtClean="0">
                <a:solidFill>
                  <a:srgbClr val="0070C0"/>
                </a:solidFill>
              </a:rPr>
              <a:t>  المحور 5 : </a:t>
            </a:r>
            <a:r>
              <a:rPr lang="ar-DZ" sz="2800" b="1" dirty="0" smtClean="0">
                <a:solidFill>
                  <a:srgbClr val="7030A0"/>
                </a:solidFill>
              </a:rPr>
              <a:t>جدول الإرسال والاستدعاء.</a:t>
            </a:r>
            <a:endParaRPr lang="fr-FR" sz="2800" b="1" dirty="0" smtClean="0">
              <a:solidFill>
                <a:srgbClr val="7030A0"/>
              </a:solidFill>
            </a:endParaRPr>
          </a:p>
          <a:p>
            <a:pPr algn="ctr" rtl="1">
              <a:buNone/>
            </a:pPr>
            <a:r>
              <a:rPr lang="ar-DZ" sz="2800" b="1" dirty="0" smtClean="0">
                <a:solidFill>
                  <a:srgbClr val="0070C0"/>
                </a:solidFill>
              </a:rPr>
              <a:t>              المحور 6 : </a:t>
            </a:r>
            <a:r>
              <a:rPr lang="ar-DZ" sz="2800" b="1" dirty="0" smtClean="0">
                <a:solidFill>
                  <a:srgbClr val="7030A0"/>
                </a:solidFill>
              </a:rPr>
              <a:t>القرار والمقرر.</a:t>
            </a:r>
            <a:endParaRPr lang="fr-FR" sz="2800" b="1" dirty="0" smtClean="0">
              <a:solidFill>
                <a:srgbClr val="7030A0"/>
              </a:solidFill>
            </a:endParaRPr>
          </a:p>
          <a:p>
            <a:pPr algn="ctr" rtl="1">
              <a:buNone/>
            </a:pPr>
            <a:r>
              <a:rPr lang="ar-DZ" sz="2800" b="1" dirty="0" smtClean="0">
                <a:solidFill>
                  <a:srgbClr val="0070C0"/>
                </a:solidFill>
              </a:rPr>
              <a:t>                                                 المحور 7: </a:t>
            </a:r>
            <a:r>
              <a:rPr lang="ar-DZ" sz="2800" b="1" dirty="0" smtClean="0">
                <a:solidFill>
                  <a:srgbClr val="7030A0"/>
                </a:solidFill>
              </a:rPr>
              <a:t>النصوص التشريعية والتنظيمية.</a:t>
            </a:r>
            <a:endParaRPr lang="fr-FR" sz="2800" b="1" dirty="0" smtClean="0">
              <a:solidFill>
                <a:srgbClr val="7030A0"/>
              </a:solidFill>
            </a:endParaRPr>
          </a:p>
        </p:txBody>
      </p:sp>
    </p:spTree>
  </p:cSld>
  <p:clrMapOvr>
    <a:masterClrMapping/>
  </p:clrMapOvr>
  <p:transition>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Titre 1"/>
          <p:cNvSpPr>
            <a:spLocks noGrp="1"/>
          </p:cNvSpPr>
          <p:nvPr>
            <p:ph type="title"/>
          </p:nvPr>
        </p:nvSpPr>
        <p:spPr>
          <a:xfrm>
            <a:off x="0" y="0"/>
            <a:ext cx="9144000" cy="785794"/>
          </a:xfrm>
        </p:spPr>
        <p:style>
          <a:lnRef idx="1">
            <a:schemeClr val="accent3"/>
          </a:lnRef>
          <a:fillRef idx="2">
            <a:schemeClr val="accent3"/>
          </a:fillRef>
          <a:effectRef idx="1">
            <a:schemeClr val="accent3"/>
          </a:effectRef>
          <a:fontRef idx="minor">
            <a:schemeClr val="dk1"/>
          </a:fontRef>
        </p:style>
        <p:txBody>
          <a:bodyPr>
            <a:normAutofit/>
          </a:bodyPr>
          <a:lstStyle/>
          <a:p>
            <a:pPr algn="ctr" rtl="1"/>
            <a:r>
              <a:rPr lang="ar-DZ" sz="3600" b="1" dirty="0" smtClean="0"/>
              <a:t>أنواع الاتصال</a:t>
            </a:r>
            <a:endParaRPr lang="fr-FR" sz="3600" b="1" dirty="0"/>
          </a:p>
        </p:txBody>
      </p:sp>
      <p:graphicFrame>
        <p:nvGraphicFramePr>
          <p:cNvPr id="6" name="Diagramme 5"/>
          <p:cNvGraphicFramePr/>
          <p:nvPr>
            <p:extLst>
              <p:ext uri="{D42A27DB-BD31-4B8C-83A1-F6EECF244321}">
                <p14:modId xmlns="" xmlns:p14="http://schemas.microsoft.com/office/powerpoint/2010/main" val="2630666526"/>
              </p:ext>
            </p:extLst>
          </p:nvPr>
        </p:nvGraphicFramePr>
        <p:xfrm>
          <a:off x="38733" y="836712"/>
          <a:ext cx="9105268"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6572264" y="2143116"/>
            <a:ext cx="2319866" cy="584775"/>
          </a:xfrm>
          <a:prstGeom prst="rect">
            <a:avLst/>
          </a:prstGeom>
          <a:noFill/>
        </p:spPr>
        <p:txBody>
          <a:bodyPr wrap="none" rtlCol="0">
            <a:spAutoFit/>
          </a:bodyPr>
          <a:lstStyle/>
          <a:p>
            <a:pPr lvl="0" algn="r" rtl="1"/>
            <a:r>
              <a:rPr lang="ar-DZ" sz="3200" b="1" dirty="0" smtClean="0">
                <a:solidFill>
                  <a:srgbClr val="C00000"/>
                </a:solidFill>
              </a:rPr>
              <a:t>الاتصال</a:t>
            </a:r>
            <a:r>
              <a:rPr lang="ar-DZ" sz="2400" dirty="0" smtClean="0">
                <a:solidFill>
                  <a:srgbClr val="C00000"/>
                </a:solidFill>
              </a:rPr>
              <a:t> </a:t>
            </a:r>
            <a:r>
              <a:rPr lang="ar-DZ" sz="3200" b="1" dirty="0" smtClean="0">
                <a:solidFill>
                  <a:srgbClr val="C00000"/>
                </a:solidFill>
              </a:rPr>
              <a:t>الشفهي</a:t>
            </a:r>
            <a:r>
              <a:rPr lang="ar-DZ" sz="2400" dirty="0" smtClean="0">
                <a:solidFill>
                  <a:srgbClr val="C00000"/>
                </a:solidFill>
              </a:rPr>
              <a:t> </a:t>
            </a:r>
            <a:endParaRPr lang="fr-FR" sz="2400" dirty="0" smtClean="0">
              <a:solidFill>
                <a:srgbClr val="C00000"/>
              </a:solidFill>
            </a:endParaRPr>
          </a:p>
        </p:txBody>
      </p:sp>
      <p:sp>
        <p:nvSpPr>
          <p:cNvPr id="9" name="ZoneTexte 8"/>
          <p:cNvSpPr txBox="1"/>
          <p:nvPr/>
        </p:nvSpPr>
        <p:spPr>
          <a:xfrm>
            <a:off x="6000760" y="5072074"/>
            <a:ext cx="2786082" cy="101566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r" rtl="1"/>
            <a:r>
              <a:rPr lang="ar-DZ" sz="2000" b="1" dirty="0" smtClean="0"/>
              <a:t>اثبت الدراسات العلمية أن المعلومة الشفوية عند نقلها يتم فقدان 25 منها من شخص لأخر.</a:t>
            </a:r>
            <a:endParaRPr lang="fr-FR" sz="2000" b="1"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Titre 1"/>
          <p:cNvSpPr>
            <a:spLocks noGrp="1"/>
          </p:cNvSpPr>
          <p:nvPr>
            <p:ph type="title"/>
          </p:nvPr>
        </p:nvSpPr>
        <p:spPr>
          <a:xfrm>
            <a:off x="0" y="0"/>
            <a:ext cx="9144000" cy="785794"/>
          </a:xfrm>
        </p:spPr>
        <p:style>
          <a:lnRef idx="1">
            <a:schemeClr val="accent3"/>
          </a:lnRef>
          <a:fillRef idx="2">
            <a:schemeClr val="accent3"/>
          </a:fillRef>
          <a:effectRef idx="1">
            <a:schemeClr val="accent3"/>
          </a:effectRef>
          <a:fontRef idx="minor">
            <a:schemeClr val="dk1"/>
          </a:fontRef>
        </p:style>
        <p:txBody>
          <a:bodyPr>
            <a:normAutofit/>
          </a:bodyPr>
          <a:lstStyle/>
          <a:p>
            <a:pPr algn="ctr" rtl="1"/>
            <a:r>
              <a:rPr lang="ar-DZ" sz="3600" b="1" dirty="0" smtClean="0"/>
              <a:t>أنواع الاتصال</a:t>
            </a:r>
            <a:endParaRPr lang="fr-FR" sz="3600" b="1" dirty="0"/>
          </a:p>
        </p:txBody>
      </p:sp>
      <p:graphicFrame>
        <p:nvGraphicFramePr>
          <p:cNvPr id="6" name="Diagramme 5"/>
          <p:cNvGraphicFramePr/>
          <p:nvPr>
            <p:extLst>
              <p:ext uri="{D42A27DB-BD31-4B8C-83A1-F6EECF244321}">
                <p14:modId xmlns="" xmlns:p14="http://schemas.microsoft.com/office/powerpoint/2010/main" val="2630666526"/>
              </p:ext>
            </p:extLst>
          </p:nvPr>
        </p:nvGraphicFramePr>
        <p:xfrm>
          <a:off x="38733" y="836712"/>
          <a:ext cx="9105268"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4714876" y="5286388"/>
            <a:ext cx="2420856" cy="523220"/>
          </a:xfrm>
          <a:prstGeom prst="rect">
            <a:avLst/>
          </a:prstGeom>
          <a:noFill/>
          <a:ln>
            <a:solidFill>
              <a:schemeClr val="accent1"/>
            </a:solidFill>
          </a:ln>
        </p:spPr>
        <p:txBody>
          <a:bodyPr wrap="none" rtlCol="0">
            <a:spAutoFit/>
          </a:bodyPr>
          <a:lstStyle/>
          <a:p>
            <a:pPr lvl="0" algn="r" rtl="1"/>
            <a:r>
              <a:rPr lang="ar-DZ" sz="2800" b="1" dirty="0" smtClean="0">
                <a:solidFill>
                  <a:srgbClr val="C00000"/>
                </a:solidFill>
              </a:rPr>
              <a:t>الاتصال</a:t>
            </a:r>
            <a:r>
              <a:rPr lang="ar-DZ" sz="2000" dirty="0" smtClean="0">
                <a:solidFill>
                  <a:srgbClr val="C00000"/>
                </a:solidFill>
              </a:rPr>
              <a:t> </a:t>
            </a:r>
            <a:r>
              <a:rPr lang="ar-DZ" sz="2800" b="1" dirty="0" smtClean="0">
                <a:solidFill>
                  <a:srgbClr val="C00000"/>
                </a:solidFill>
              </a:rPr>
              <a:t>غير اللفظي</a:t>
            </a:r>
            <a:endParaRPr lang="fr-FR" sz="2000" dirty="0" smtClean="0">
              <a:solidFill>
                <a:srgbClr val="C00000"/>
              </a:solidFill>
            </a:endParaRPr>
          </a:p>
        </p:txBody>
      </p:sp>
      <p:pic>
        <p:nvPicPr>
          <p:cNvPr id="7" name="Picture 3" descr="C:\Documents and Settings\boudrama\Bureau\اتضال15.jpg"/>
          <p:cNvPicPr>
            <a:picLocks noChangeAspect="1" noChangeArrowheads="1"/>
          </p:cNvPicPr>
          <p:nvPr/>
        </p:nvPicPr>
        <p:blipFill>
          <a:blip r:embed="rId7"/>
          <a:srcRect/>
          <a:stretch>
            <a:fillRect/>
          </a:stretch>
        </p:blipFill>
        <p:spPr bwMode="auto">
          <a:xfrm>
            <a:off x="7072330" y="1428736"/>
            <a:ext cx="2071670" cy="1857388"/>
          </a:xfrm>
          <a:prstGeom prst="rect">
            <a:avLst/>
          </a:prstGeom>
          <a:noFill/>
        </p:spPr>
      </p:pic>
      <p:sp>
        <p:nvSpPr>
          <p:cNvPr id="9" name="ZoneTexte 8"/>
          <p:cNvSpPr txBox="1"/>
          <p:nvPr/>
        </p:nvSpPr>
        <p:spPr>
          <a:xfrm>
            <a:off x="5786446" y="5715016"/>
            <a:ext cx="2857520" cy="92333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r" rtl="1"/>
            <a:r>
              <a:rPr lang="ar-DZ" b="1" dirty="0" smtClean="0"/>
              <a:t>تمثل جزءا كبيرا من أعمال المديرين اليومية ويقدر بعض الخبراء تستهلك ما بين 75-95  من وقت المديرين</a:t>
            </a:r>
            <a:endParaRPr lang="fr-FR" b="1"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Titre 1"/>
          <p:cNvSpPr>
            <a:spLocks noGrp="1"/>
          </p:cNvSpPr>
          <p:nvPr>
            <p:ph type="title"/>
          </p:nvPr>
        </p:nvSpPr>
        <p:spPr>
          <a:xfrm>
            <a:off x="0" y="0"/>
            <a:ext cx="9144000" cy="78579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rtl="1"/>
            <a:r>
              <a:rPr lang="ar-DZ" sz="3600" b="1" dirty="0" smtClean="0"/>
              <a:t>مقومات الاتصال  الاداري الفعال</a:t>
            </a:r>
            <a:endParaRPr lang="fr-FR" sz="3600" b="1" dirty="0"/>
          </a:p>
        </p:txBody>
      </p:sp>
      <p:sp>
        <p:nvSpPr>
          <p:cNvPr id="6" name="ZoneTexte 5"/>
          <p:cNvSpPr txBox="1"/>
          <p:nvPr/>
        </p:nvSpPr>
        <p:spPr>
          <a:xfrm>
            <a:off x="3357555" y="3214686"/>
            <a:ext cx="4113821" cy="369332"/>
          </a:xfrm>
          <a:prstGeom prst="rect">
            <a:avLst/>
          </a:prstGeom>
          <a:noFill/>
        </p:spPr>
        <p:txBody>
          <a:bodyPr wrap="square" rtlCol="0">
            <a:spAutoFit/>
          </a:bodyPr>
          <a:lstStyle/>
          <a:p>
            <a:endParaRPr lang="fr-FR" dirty="0"/>
          </a:p>
        </p:txBody>
      </p:sp>
      <p:sp>
        <p:nvSpPr>
          <p:cNvPr id="7" name="ZoneTexte 6"/>
          <p:cNvSpPr txBox="1"/>
          <p:nvPr/>
        </p:nvSpPr>
        <p:spPr>
          <a:xfrm>
            <a:off x="0" y="836712"/>
            <a:ext cx="9144000" cy="6021288"/>
          </a:xfrm>
          <a:prstGeom prst="rect">
            <a:avLst/>
          </a:prstGeom>
        </p:spPr>
        <p:txBody>
          <a:bodyPr vert="horz" lIns="91440" tIns="45720" rIns="91440" bIns="45720" rtlCol="0">
            <a:normAutofit/>
          </a:bodyPr>
          <a:lstStyle/>
          <a:p>
            <a:pPr marL="342900" indent="-342900" algn="just" rtl="1">
              <a:lnSpc>
                <a:spcPct val="80000"/>
              </a:lnSpc>
              <a:spcBef>
                <a:spcPct val="20000"/>
              </a:spcBef>
            </a:pPr>
            <a:r>
              <a:rPr lang="ar-DZ" sz="2800" b="1" dirty="0" smtClean="0"/>
              <a:t>هناك مجموعة من المقومات الأساسية التي يجب توافرها لكي يحقق الاتصال  الإداري فعاليته وهي:</a:t>
            </a:r>
          </a:p>
          <a:p>
            <a:pPr marL="342900" indent="-342900" algn="just" rtl="1">
              <a:lnSpc>
                <a:spcPct val="80000"/>
              </a:lnSpc>
              <a:spcBef>
                <a:spcPct val="20000"/>
              </a:spcBef>
              <a:buBlip>
                <a:blip r:embed="rId3"/>
              </a:buBlip>
            </a:pPr>
            <a:r>
              <a:rPr lang="ar-DZ" sz="2800" b="1" dirty="0" smtClean="0"/>
              <a:t>معرفة </a:t>
            </a:r>
            <a:r>
              <a:rPr lang="ar-DZ" sz="2800" b="1" dirty="0" smtClean="0">
                <a:solidFill>
                  <a:srgbClr val="FF0000"/>
                </a:solidFill>
              </a:rPr>
              <a:t>مختلف الظروف العلمية والبيئية المحيطة </a:t>
            </a:r>
            <a:r>
              <a:rPr lang="ar-DZ" sz="2800" b="1" dirty="0" smtClean="0"/>
              <a:t>بمستقبل الرسالة لضمان قبوله وتنفيذه لمضمون الرسالة الاتصالية.</a:t>
            </a:r>
          </a:p>
          <a:p>
            <a:pPr marL="342900" indent="-342900" algn="just" rtl="1">
              <a:lnSpc>
                <a:spcPct val="80000"/>
              </a:lnSpc>
              <a:spcBef>
                <a:spcPct val="20000"/>
              </a:spcBef>
              <a:buBlip>
                <a:blip r:embed="rId3"/>
              </a:buBlip>
            </a:pPr>
            <a:r>
              <a:rPr lang="ar-DZ" sz="2800" b="1" dirty="0" smtClean="0"/>
              <a:t>مدى </a:t>
            </a:r>
            <a:r>
              <a:rPr lang="ar-DZ" sz="2800" b="1" dirty="0" smtClean="0">
                <a:solidFill>
                  <a:srgbClr val="FF0000"/>
                </a:solidFill>
              </a:rPr>
              <a:t>توفر نظام معلومات </a:t>
            </a:r>
            <a:r>
              <a:rPr lang="ar-DZ" sz="2800" b="1" dirty="0" smtClean="0"/>
              <a:t>يضمن تدفق واستمرارية وكفاية البيانات والمعلومات المطلوب إرسالها بطريقة سهلة مفهومة.</a:t>
            </a:r>
          </a:p>
          <a:p>
            <a:pPr marL="342900" indent="-342900" algn="just" rtl="1">
              <a:lnSpc>
                <a:spcPct val="80000"/>
              </a:lnSpc>
              <a:spcBef>
                <a:spcPct val="20000"/>
              </a:spcBef>
              <a:buBlip>
                <a:blip r:embed="rId3"/>
              </a:buBlip>
            </a:pPr>
            <a:r>
              <a:rPr lang="ar-DZ" sz="2800" b="1" dirty="0" smtClean="0">
                <a:solidFill>
                  <a:srgbClr val="FF0000"/>
                </a:solidFill>
              </a:rPr>
              <a:t>دقة ووضوح المعلومات </a:t>
            </a:r>
            <a:r>
              <a:rPr lang="ar-DZ" sz="2800" b="1" dirty="0" smtClean="0"/>
              <a:t>المطلوب إرسالها من شخص لآخر.</a:t>
            </a:r>
          </a:p>
          <a:p>
            <a:pPr marL="342900" indent="-342900" algn="just" rtl="1">
              <a:lnSpc>
                <a:spcPct val="80000"/>
              </a:lnSpc>
              <a:spcBef>
                <a:spcPct val="20000"/>
              </a:spcBef>
              <a:buBlip>
                <a:blip r:embed="rId3"/>
              </a:buBlip>
            </a:pPr>
            <a:r>
              <a:rPr lang="ar-DZ" sz="2800" b="1" dirty="0" smtClean="0">
                <a:solidFill>
                  <a:srgbClr val="FF0000"/>
                </a:solidFill>
              </a:rPr>
              <a:t>اختيار الوقت المناسب لنقل المعلومات </a:t>
            </a:r>
            <a:r>
              <a:rPr lang="ar-DZ" sz="2800" b="1" dirty="0" smtClean="0"/>
              <a:t>من المرسل إلى المستقبل .</a:t>
            </a:r>
          </a:p>
          <a:p>
            <a:pPr marL="342900" indent="-342900" algn="just" rtl="1">
              <a:lnSpc>
                <a:spcPct val="80000"/>
              </a:lnSpc>
              <a:spcBef>
                <a:spcPct val="20000"/>
              </a:spcBef>
              <a:buBlip>
                <a:blip r:embed="rId3"/>
              </a:buBlip>
            </a:pPr>
            <a:r>
              <a:rPr lang="ar-DZ" sz="2800" b="1" dirty="0" smtClean="0">
                <a:solidFill>
                  <a:srgbClr val="FF0000"/>
                </a:solidFill>
              </a:rPr>
              <a:t>وضوح الهدف من الرسالة </a:t>
            </a:r>
            <a:r>
              <a:rPr lang="ar-DZ" sz="2800" b="1" dirty="0" smtClean="0"/>
              <a:t>بصورة تتناسب مع المعاني المستخدمة.</a:t>
            </a:r>
          </a:p>
          <a:p>
            <a:pPr marL="342900" indent="-342900" algn="just" rtl="1">
              <a:lnSpc>
                <a:spcPct val="80000"/>
              </a:lnSpc>
              <a:spcBef>
                <a:spcPct val="20000"/>
              </a:spcBef>
              <a:buBlip>
                <a:blip r:embed="rId3"/>
              </a:buBlip>
            </a:pPr>
            <a:r>
              <a:rPr lang="ar-DZ" sz="2800" b="1" dirty="0" smtClean="0"/>
              <a:t> ضرورة </a:t>
            </a:r>
            <a:r>
              <a:rPr lang="ar-DZ" sz="2800" b="1" dirty="0" smtClean="0">
                <a:solidFill>
                  <a:srgbClr val="FF0000"/>
                </a:solidFill>
              </a:rPr>
              <a:t>توفير لغة مشتركة ومفهومة </a:t>
            </a:r>
            <a:r>
              <a:rPr lang="ar-DZ" sz="2800" b="1" dirty="0" smtClean="0"/>
              <a:t>بين العاملين الداخليين في عملية نقل المعلومات.</a:t>
            </a:r>
          </a:p>
          <a:p>
            <a:pPr marL="342900" indent="-342900" algn="just" rtl="1">
              <a:lnSpc>
                <a:spcPct val="80000"/>
              </a:lnSpc>
              <a:spcBef>
                <a:spcPct val="20000"/>
              </a:spcBef>
              <a:buFont typeface="Arial" pitchFamily="34" charset="0"/>
              <a:buChar char="•"/>
            </a:pPr>
            <a:endParaRPr lang="fr-FR" sz="2700" dirty="0" smtClean="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Titre 1"/>
          <p:cNvSpPr>
            <a:spLocks noGrp="1"/>
          </p:cNvSpPr>
          <p:nvPr>
            <p:ph type="title"/>
          </p:nvPr>
        </p:nvSpPr>
        <p:spPr>
          <a:xfrm>
            <a:off x="0" y="0"/>
            <a:ext cx="9144000" cy="78579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rtl="1"/>
            <a:r>
              <a:rPr lang="ar-DZ" sz="3600" b="1" dirty="0" smtClean="0"/>
              <a:t>معوقات الاتصال</a:t>
            </a:r>
            <a:endParaRPr lang="fr-FR" sz="3600" b="1" dirty="0"/>
          </a:p>
        </p:txBody>
      </p:sp>
      <p:sp>
        <p:nvSpPr>
          <p:cNvPr id="6" name="ZoneTexte 5"/>
          <p:cNvSpPr txBox="1"/>
          <p:nvPr/>
        </p:nvSpPr>
        <p:spPr>
          <a:xfrm>
            <a:off x="3357555" y="3214686"/>
            <a:ext cx="4113821" cy="369332"/>
          </a:xfrm>
          <a:prstGeom prst="rect">
            <a:avLst/>
          </a:prstGeom>
          <a:noFill/>
        </p:spPr>
        <p:txBody>
          <a:bodyPr wrap="square" rtlCol="0">
            <a:spAutoFit/>
          </a:bodyPr>
          <a:lstStyle/>
          <a:p>
            <a:endParaRPr lang="fr-FR" dirty="0"/>
          </a:p>
        </p:txBody>
      </p:sp>
      <p:sp>
        <p:nvSpPr>
          <p:cNvPr id="7" name="ZoneTexte 6"/>
          <p:cNvSpPr txBox="1"/>
          <p:nvPr/>
        </p:nvSpPr>
        <p:spPr>
          <a:xfrm>
            <a:off x="0" y="836712"/>
            <a:ext cx="9144000" cy="6021288"/>
          </a:xfrm>
          <a:prstGeom prst="rect">
            <a:avLst/>
          </a:prstGeom>
        </p:spPr>
        <p:txBody>
          <a:bodyPr vert="horz" lIns="91440" tIns="45720" rIns="91440" bIns="45720" rtlCol="0">
            <a:normAutofit/>
          </a:bodyPr>
          <a:lstStyle/>
          <a:p>
            <a:pPr marL="342900" indent="-342900" algn="just" rtl="1">
              <a:lnSpc>
                <a:spcPct val="80000"/>
              </a:lnSpc>
              <a:spcBef>
                <a:spcPct val="20000"/>
              </a:spcBef>
              <a:buFont typeface="Arial" pitchFamily="34" charset="0"/>
              <a:buChar char="•"/>
            </a:pPr>
            <a:endParaRPr lang="fr-FR" sz="2700" dirty="0" smtClean="0"/>
          </a:p>
        </p:txBody>
      </p:sp>
      <p:pic>
        <p:nvPicPr>
          <p:cNvPr id="2051" name="Picture 3" descr="C:\Documents and Settings\boudrama\Bureau\اتصال2.jpg"/>
          <p:cNvPicPr>
            <a:picLocks noChangeAspect="1" noChangeArrowheads="1"/>
          </p:cNvPicPr>
          <p:nvPr/>
        </p:nvPicPr>
        <p:blipFill>
          <a:blip r:embed="rId3"/>
          <a:srcRect/>
          <a:stretch>
            <a:fillRect/>
          </a:stretch>
        </p:blipFill>
        <p:spPr bwMode="auto">
          <a:xfrm>
            <a:off x="0" y="857232"/>
            <a:ext cx="9144000" cy="6000768"/>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3" name="Titre 1"/>
          <p:cNvSpPr>
            <a:spLocks noGrp="1"/>
          </p:cNvSpPr>
          <p:nvPr>
            <p:ph type="title"/>
          </p:nvPr>
        </p:nvSpPr>
        <p:spPr>
          <a:xfrm>
            <a:off x="0" y="0"/>
            <a:ext cx="9144000" cy="78579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rtl="1"/>
            <a:r>
              <a:rPr lang="ar-DZ" sz="3600" b="1" dirty="0" smtClean="0"/>
              <a:t>معوقات الاتصال الإداري</a:t>
            </a:r>
            <a:endParaRPr lang="fr-FR" sz="3600" b="1" dirty="0"/>
          </a:p>
        </p:txBody>
      </p:sp>
      <p:sp>
        <p:nvSpPr>
          <p:cNvPr id="6" name="ZoneTexte 5"/>
          <p:cNvSpPr txBox="1"/>
          <p:nvPr/>
        </p:nvSpPr>
        <p:spPr>
          <a:xfrm>
            <a:off x="3357555" y="3214686"/>
            <a:ext cx="4113821" cy="369332"/>
          </a:xfrm>
          <a:prstGeom prst="rect">
            <a:avLst/>
          </a:prstGeom>
          <a:noFill/>
        </p:spPr>
        <p:txBody>
          <a:bodyPr wrap="square" rtlCol="0">
            <a:spAutoFit/>
          </a:bodyPr>
          <a:lstStyle/>
          <a:p>
            <a:endParaRPr lang="fr-FR" dirty="0"/>
          </a:p>
        </p:txBody>
      </p:sp>
      <p:sp>
        <p:nvSpPr>
          <p:cNvPr id="47105" name="Rectangle 1"/>
          <p:cNvSpPr>
            <a:spLocks noChangeArrowheads="1"/>
          </p:cNvSpPr>
          <p:nvPr/>
        </p:nvSpPr>
        <p:spPr bwMode="auto">
          <a:xfrm>
            <a:off x="214283" y="857233"/>
            <a:ext cx="8715436"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buBlip>
                <a:blip r:embed="rId4"/>
              </a:buBlip>
            </a:pPr>
            <a:r>
              <a:rPr lang="ar-DZ" sz="3200" dirty="0" smtClean="0"/>
              <a:t>-</a:t>
            </a:r>
            <a:r>
              <a:rPr lang="ar-DZ" sz="2800" b="1" dirty="0" smtClean="0"/>
              <a:t>عدم وضوح الأهداف من عملية الاتصال. </a:t>
            </a:r>
          </a:p>
          <a:p>
            <a:pPr lvl="0" algn="r" rtl="1" fontAlgn="base">
              <a:spcBef>
                <a:spcPct val="0"/>
              </a:spcBef>
              <a:spcAft>
                <a:spcPct val="0"/>
              </a:spcAft>
              <a:buBlip>
                <a:blip r:embed="rId4"/>
              </a:buBlip>
            </a:pPr>
            <a:r>
              <a:rPr lang="ar-DZ" sz="2800" b="1" dirty="0" smtClean="0"/>
              <a:t>-إساءة فهم الرسالة، فقد تكون الكلمات المستخدمة في عملية الاتصال غير مألوفة للمستقبل، ويكون عدم ثقة ووضوح في اختيار الكلمات.</a:t>
            </a:r>
          </a:p>
          <a:p>
            <a:pPr lvl="0" algn="r" rtl="1" fontAlgn="base">
              <a:spcBef>
                <a:spcPct val="0"/>
              </a:spcBef>
              <a:spcAft>
                <a:spcPct val="0"/>
              </a:spcAft>
              <a:buBlip>
                <a:blip r:embed="rId4"/>
              </a:buBlip>
            </a:pPr>
            <a:r>
              <a:rPr lang="ar-DZ" sz="2800" b="1" dirty="0" smtClean="0"/>
              <a:t> -اختلاف المستوى الثقافي والتخصص والمستوى الوظيفي والموقع الاجتماعي، والغايات والسمات الشخصية بين أطراف عملية الاتصال من مرسل ومستقبل. </a:t>
            </a:r>
          </a:p>
          <a:p>
            <a:pPr lvl="0" algn="r" rtl="1" fontAlgn="base">
              <a:spcBef>
                <a:spcPct val="0"/>
              </a:spcBef>
              <a:spcAft>
                <a:spcPct val="0"/>
              </a:spcAft>
              <a:buBlip>
                <a:blip r:embed="rId4"/>
              </a:buBlip>
            </a:pPr>
            <a:r>
              <a:rPr lang="ar-DZ" sz="2800" b="1" dirty="0" smtClean="0"/>
              <a:t>-تضارب البيانات والمعلومات وضعف وسائل الاتصال مثل انخفاض صوت المرسل، أو عدم عدم جودة أسلوب كتابة الرسالة. </a:t>
            </a:r>
          </a:p>
          <a:p>
            <a:pPr lvl="0" algn="r" rtl="1" fontAlgn="base">
              <a:spcBef>
                <a:spcPct val="0"/>
              </a:spcBef>
              <a:spcAft>
                <a:spcPct val="0"/>
              </a:spcAft>
              <a:buBlip>
                <a:blip r:embed="rId4"/>
              </a:buBlip>
            </a:pPr>
            <a:r>
              <a:rPr lang="ar-DZ" sz="2800" b="1" dirty="0" smtClean="0"/>
              <a:t>-عدم وجود الثقة بين أفراد المنظمة، وعدم وجود لمبدأ العلاقات الإنسانية والتعاون والشعور بالانتماء للمنظمة. </a:t>
            </a:r>
          </a:p>
          <a:p>
            <a:pPr lvl="0" algn="r" rtl="1" fontAlgn="base">
              <a:spcBef>
                <a:spcPct val="0"/>
              </a:spcBef>
              <a:spcAft>
                <a:spcPct val="0"/>
              </a:spcAft>
              <a:buBlip>
                <a:blip r:embed="rId4"/>
              </a:buBlip>
            </a:pPr>
            <a:r>
              <a:rPr lang="ar-DZ" sz="2800" b="1" dirty="0" smtClean="0"/>
              <a:t>-ضعف </a:t>
            </a:r>
            <a:r>
              <a:rPr lang="ar-DZ" sz="2800" b="1" dirty="0" smtClean="0">
                <a:hlinkClick r:id="rId5"/>
              </a:rPr>
              <a:t>الهيكل التنظيمي</a:t>
            </a:r>
            <a:r>
              <a:rPr lang="ar-DZ" sz="2800" b="1" dirty="0" smtClean="0"/>
              <a:t> وعدم وضوح في الاختصاصات، وعدم وضوح سياسة المنظمة، ووجود تداخل بين المهام الإدارية</a:t>
            </a:r>
            <a:r>
              <a:rPr lang="ar-DZ" sz="3600" dirty="0" smtClean="0"/>
              <a:t>.</a:t>
            </a:r>
            <a:endParaRPr kumimoji="0" lang="ar-SA" sz="2800" b="0" i="0" u="none" strike="noStrike" cap="none" normalizeH="0" baseline="0" dirty="0" smtClean="0">
              <a:ln>
                <a:noFill/>
              </a:ln>
              <a:solidFill>
                <a:schemeClr val="tx1"/>
              </a:solidFill>
              <a:effectLst/>
              <a:latin typeface="Traditional Arabic" pitchFamily="18" charset="-78"/>
              <a:cs typeface="Traditional Arabic" pitchFamily="18" charset="-78"/>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7105"/>
                                        </p:tgtEl>
                                        <p:attrNameLst>
                                          <p:attrName>style.visibility</p:attrName>
                                        </p:attrNameLst>
                                      </p:cBhvr>
                                      <p:to>
                                        <p:strVal val="visible"/>
                                      </p:to>
                                    </p:set>
                                    <p:anim calcmode="lin" valueType="num">
                                      <p:cBhvr>
                                        <p:cTn id="7" dur="2000" fill="hold"/>
                                        <p:tgtEl>
                                          <p:spTgt spid="47105"/>
                                        </p:tgtEl>
                                        <p:attrNameLst>
                                          <p:attrName>ppt_w</p:attrName>
                                        </p:attrNameLst>
                                      </p:cBhvr>
                                      <p:tavLst>
                                        <p:tav tm="0">
                                          <p:val>
                                            <p:strVal val="#ppt_w*0.70"/>
                                          </p:val>
                                        </p:tav>
                                        <p:tav tm="100000">
                                          <p:val>
                                            <p:strVal val="#ppt_w"/>
                                          </p:val>
                                        </p:tav>
                                      </p:tavLst>
                                    </p:anim>
                                    <p:anim calcmode="lin" valueType="num">
                                      <p:cBhvr>
                                        <p:cTn id="8" dur="2000" fill="hold"/>
                                        <p:tgtEl>
                                          <p:spTgt spid="47105"/>
                                        </p:tgtEl>
                                        <p:attrNameLst>
                                          <p:attrName>ppt_h</p:attrName>
                                        </p:attrNameLst>
                                      </p:cBhvr>
                                      <p:tavLst>
                                        <p:tav tm="0">
                                          <p:val>
                                            <p:strVal val="#ppt_h"/>
                                          </p:val>
                                        </p:tav>
                                        <p:tav tm="100000">
                                          <p:val>
                                            <p:strVal val="#ppt_h"/>
                                          </p:val>
                                        </p:tav>
                                      </p:tavLst>
                                    </p:anim>
                                    <p:animEffect transition="in" filter="fade">
                                      <p:cBhvr>
                                        <p:cTn id="9" dur="2000"/>
                                        <p:tgtEl>
                                          <p:spTgt spid="47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a:srcRect/>
          <a:stretch>
            <a:fillRect/>
          </a:stretch>
        </p:blipFill>
        <p:spPr bwMode="auto">
          <a:xfrm>
            <a:off x="1" y="0"/>
            <a:ext cx="9326151" cy="6858000"/>
          </a:xfrm>
          <a:prstGeom prst="rect">
            <a:avLst/>
          </a:prstGeom>
          <a:noFill/>
          <a:ln w="9525">
            <a:noFill/>
            <a:miter lim="800000"/>
            <a:headEnd/>
            <a:tailEnd/>
          </a:ln>
          <a:effectLst/>
        </p:spPr>
      </p:pic>
      <p:sp>
        <p:nvSpPr>
          <p:cNvPr id="4" name="Titre 1"/>
          <p:cNvSpPr txBox="1">
            <a:spLocks/>
          </p:cNvSpPr>
          <p:nvPr/>
        </p:nvSpPr>
        <p:spPr>
          <a:xfrm>
            <a:off x="1" y="2714621"/>
            <a:ext cx="9326151" cy="785794"/>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p>
            <a:pPr marL="0" marR="0" lvl="0" indent="0" algn="ctr" defTabSz="914400" rtl="1" fontAlgn="auto">
              <a:lnSpc>
                <a:spcPct val="100000"/>
              </a:lnSpc>
              <a:spcBef>
                <a:spcPct val="0"/>
              </a:spcBef>
              <a:spcAft>
                <a:spcPts val="0"/>
              </a:spcAft>
              <a:buClrTx/>
              <a:buSzTx/>
              <a:tabLst/>
              <a:defRPr/>
            </a:pPr>
            <a:r>
              <a:rPr lang="ar-DZ" sz="3600" b="1" dirty="0" smtClean="0">
                <a:effectLst>
                  <a:outerShdw blurRad="31750" dist="25400" dir="5400000" algn="tl" rotWithShape="0">
                    <a:srgbClr val="000000">
                      <a:alpha val="25000"/>
                    </a:srgbClr>
                  </a:outerShdw>
                </a:effectLst>
              </a:rPr>
              <a:t>تقنيات الاتصال الإداري</a:t>
            </a:r>
            <a:endParaRPr lang="fr-FR" sz="3600" b="1" dirty="0">
              <a:effectLst>
                <a:outerShdw blurRad="31750" dist="25400" dir="5400000" algn="tl" rotWithShape="0">
                  <a:srgbClr val="000000">
                    <a:alpha val="25000"/>
                  </a:srgbClr>
                </a:outerShdw>
              </a:effectLst>
            </a:endParaRPr>
          </a:p>
        </p:txBody>
      </p:sp>
    </p:spTree>
  </p:cSld>
  <p:clrMapOvr>
    <a:masterClrMapping/>
  </p:clrMapOvr>
  <p:transition>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a:srcRect/>
          <a:stretch>
            <a:fillRect/>
          </a:stretch>
        </p:blipFill>
        <p:spPr bwMode="auto">
          <a:xfrm>
            <a:off x="1" y="0"/>
            <a:ext cx="9326151" cy="6858000"/>
          </a:xfrm>
          <a:prstGeom prst="rect">
            <a:avLst/>
          </a:prstGeom>
          <a:noFill/>
          <a:ln w="9525">
            <a:noFill/>
            <a:miter lim="800000"/>
            <a:headEnd/>
            <a:tailEnd/>
          </a:ln>
          <a:effectLst/>
        </p:spPr>
      </p:pic>
      <p:sp>
        <p:nvSpPr>
          <p:cNvPr id="3" name="Espace réservé du contenu 2"/>
          <p:cNvSpPr>
            <a:spLocks noGrp="1"/>
          </p:cNvSpPr>
          <p:nvPr>
            <p:ph sz="quarter" idx="1"/>
          </p:nvPr>
        </p:nvSpPr>
        <p:spPr>
          <a:xfrm>
            <a:off x="214281" y="1071547"/>
            <a:ext cx="8786875" cy="5054617"/>
          </a:xfrm>
        </p:spPr>
        <p:txBody>
          <a:bodyPr>
            <a:normAutofit/>
          </a:bodyPr>
          <a:lstStyle/>
          <a:p>
            <a:pPr algn="just" rtl="1">
              <a:buNone/>
            </a:pPr>
            <a:r>
              <a:rPr lang="ar-DZ" dirty="0" smtClean="0"/>
              <a:t> </a:t>
            </a:r>
            <a:r>
              <a:rPr lang="ar-DZ" b="1" dirty="0" smtClean="0"/>
              <a:t>إنها </a:t>
            </a:r>
            <a:r>
              <a:rPr lang="ar-DZ" b="1" dirty="0" smtClean="0">
                <a:solidFill>
                  <a:srgbClr val="FF0000"/>
                </a:solidFill>
              </a:rPr>
              <a:t>الأدوات والأوعية والأساليب والوسائل والتجهيزات المتطورة</a:t>
            </a:r>
            <a:r>
              <a:rPr lang="ar-DZ" b="1" dirty="0" smtClean="0"/>
              <a:t> التي يتم توظيفها بغرض نقل المعلومات والبيانات من المرسل الى المستقبل في </a:t>
            </a:r>
            <a:r>
              <a:rPr lang="ar-DZ" b="1" dirty="0" smtClean="0">
                <a:solidFill>
                  <a:schemeClr val="accent2"/>
                </a:solidFill>
              </a:rPr>
              <a:t>أقل فترة زمنية وبأقل تكلفة وبدقة أكثر</a:t>
            </a:r>
            <a:r>
              <a:rPr lang="ar-DZ" b="1" dirty="0" smtClean="0"/>
              <a:t>. </a:t>
            </a:r>
            <a:endParaRPr lang="fr-FR" b="1" dirty="0" smtClean="0"/>
          </a:p>
          <a:p>
            <a:pPr algn="just" rtl="1">
              <a:buNone/>
            </a:pPr>
            <a:r>
              <a:rPr lang="ar-SA" b="1" dirty="0" smtClean="0"/>
              <a:t>ساهم التطور الحاصل في المجال التكنولوجي في جميع المجالات خاصة في مجال التسيير وإدارة الأعمال في تعدد وسائل الاتصال وجعلها أكثر سرعة وفعالية، وما بقي على المشرفين </a:t>
            </a:r>
            <a:r>
              <a:rPr lang="ar-SA" b="1" dirty="0" smtClean="0">
                <a:solidFill>
                  <a:srgbClr val="FF0000"/>
                </a:solidFill>
              </a:rPr>
              <a:t>سوى اختيار الوسيلة التي يرونها مناسبة</a:t>
            </a:r>
            <a:r>
              <a:rPr lang="ar-SA" b="1" dirty="0" smtClean="0"/>
              <a:t>، ويرتبط استعمال الوسيلة واختيارها بعدة اعتبارات نذكر منها:- </a:t>
            </a:r>
            <a:r>
              <a:rPr lang="ar-SA" b="1" dirty="0" smtClean="0">
                <a:solidFill>
                  <a:srgbClr val="FF0000"/>
                </a:solidFill>
              </a:rPr>
              <a:t>السرعة المطلوبة في الاتصال -  طبيعة الرسالة ومحتواها – التكلفة – الجمهور</a:t>
            </a:r>
            <a:r>
              <a:rPr lang="ar-DZ" b="1" dirty="0" smtClean="0">
                <a:solidFill>
                  <a:srgbClr val="FF0000"/>
                </a:solidFill>
              </a:rPr>
              <a:t> </a:t>
            </a:r>
            <a:r>
              <a:rPr lang="ar-SA" b="1" dirty="0" smtClean="0">
                <a:solidFill>
                  <a:srgbClr val="FF0000"/>
                </a:solidFill>
              </a:rPr>
              <a:t>المستهدف بالرسالة.</a:t>
            </a:r>
          </a:p>
          <a:p>
            <a:pPr algn="r" rtl="1">
              <a:buNone/>
            </a:pPr>
            <a:endParaRPr lang="fr-FR" dirty="0"/>
          </a:p>
        </p:txBody>
      </p:sp>
      <p:sp>
        <p:nvSpPr>
          <p:cNvPr id="4" name="Titre 1"/>
          <p:cNvSpPr txBox="1">
            <a:spLocks/>
          </p:cNvSpPr>
          <p:nvPr/>
        </p:nvSpPr>
        <p:spPr>
          <a:xfrm>
            <a:off x="0" y="0"/>
            <a:ext cx="9144000" cy="7857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algn="ctr" rtl="1">
              <a:spcBef>
                <a:spcPct val="0"/>
              </a:spcBef>
              <a:buFontTx/>
              <a:buNone/>
              <a:defRPr/>
            </a:pPr>
            <a:r>
              <a:rPr lang="ar-DZ" sz="3600" b="1" dirty="0" smtClean="0">
                <a:effectLst>
                  <a:outerShdw blurRad="31750" dist="25400" dir="5400000" algn="tl" rotWithShape="0">
                    <a:srgbClr val="000000">
                      <a:alpha val="25000"/>
                    </a:srgbClr>
                  </a:outerShdw>
                </a:effectLst>
              </a:rPr>
              <a:t>تعريف تقنيات الاتصال الإداري</a:t>
            </a:r>
            <a:endParaRPr lang="fr-FR" sz="3600" b="1" dirty="0">
              <a:effectLst>
                <a:outerShdw blurRad="31750" dist="25400" dir="5400000" algn="tl" rotWithShape="0">
                  <a:srgbClr val="000000">
                    <a:alpha val="25000"/>
                  </a:srgbClr>
                </a:outerShdw>
              </a:effectLst>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a:srcRect/>
          <a:stretch>
            <a:fillRect/>
          </a:stretch>
        </p:blipFill>
        <p:spPr bwMode="auto">
          <a:xfrm>
            <a:off x="2" y="0"/>
            <a:ext cx="9326151" cy="6858000"/>
          </a:xfrm>
          <a:prstGeom prst="rect">
            <a:avLst/>
          </a:prstGeom>
          <a:noFill/>
          <a:ln w="9525">
            <a:noFill/>
            <a:miter lim="800000"/>
            <a:headEnd/>
            <a:tailEnd/>
          </a:ln>
          <a:effectLst/>
        </p:spPr>
      </p:pic>
      <p:sp>
        <p:nvSpPr>
          <p:cNvPr id="3" name="Espace réservé du contenu 2"/>
          <p:cNvSpPr>
            <a:spLocks noGrp="1"/>
          </p:cNvSpPr>
          <p:nvPr>
            <p:ph sz="quarter" idx="1"/>
          </p:nvPr>
        </p:nvSpPr>
        <p:spPr>
          <a:xfrm>
            <a:off x="1" y="928671"/>
            <a:ext cx="9286908" cy="5197493"/>
          </a:xfrm>
        </p:spPr>
        <p:txBody>
          <a:bodyPr>
            <a:normAutofit fontScale="32500" lnSpcReduction="20000"/>
          </a:bodyPr>
          <a:lstStyle/>
          <a:p>
            <a:pPr algn="just" rtl="1">
              <a:buNone/>
            </a:pPr>
            <a:r>
              <a:rPr lang="ar-DZ" dirty="0" smtClean="0"/>
              <a:t> </a:t>
            </a:r>
            <a:r>
              <a:rPr lang="ar-DZ" sz="7100" b="1" dirty="0" smtClean="0">
                <a:solidFill>
                  <a:schemeClr val="accent2"/>
                </a:solidFill>
              </a:rPr>
              <a:t>1-الوسائل المكتوبة: </a:t>
            </a:r>
            <a:r>
              <a:rPr lang="ar-SA" sz="7100" b="1" dirty="0" smtClean="0"/>
              <a:t>تعد من </a:t>
            </a:r>
            <a:r>
              <a:rPr lang="ar-SA" sz="7100" b="1" dirty="0" smtClean="0">
                <a:solidFill>
                  <a:srgbClr val="FF0000"/>
                </a:solidFill>
              </a:rPr>
              <a:t>أكثر الوسائل دقة في نقل المعلومات وأقلها عرضة للتحريف أو التأويل </a:t>
            </a:r>
            <a:r>
              <a:rPr lang="ar-SA" sz="7100" b="1" dirty="0" smtClean="0"/>
              <a:t>أو التزوير، وهي الأفضل من ناحية حفظ المعلومات وإمكانية الرجوع إليها عند الحاجة، وتعتبر من </a:t>
            </a:r>
            <a:r>
              <a:rPr lang="ar-SA" sz="7100" b="1" dirty="0" smtClean="0">
                <a:solidFill>
                  <a:srgbClr val="FF0000"/>
                </a:solidFill>
              </a:rPr>
              <a:t>الوسائل الرسمية </a:t>
            </a:r>
            <a:r>
              <a:rPr lang="ar-SA" sz="7100" b="1" dirty="0" smtClean="0"/>
              <a:t>والمعترف </a:t>
            </a:r>
            <a:r>
              <a:rPr lang="ar-SA" sz="7100" b="1" dirty="0" err="1" smtClean="0"/>
              <a:t>بها</a:t>
            </a:r>
            <a:r>
              <a:rPr lang="ar-SA" sz="7100" b="1" dirty="0" smtClean="0"/>
              <a:t> من طرف الهيكل التنظيمي للمنظمة.</a:t>
            </a:r>
            <a:endParaRPr lang="ar-DZ" sz="7100" b="1" dirty="0" smtClean="0"/>
          </a:p>
          <a:p>
            <a:pPr algn="just" rtl="1">
              <a:buBlip>
                <a:blip r:embed="rId3"/>
              </a:buBlip>
            </a:pPr>
            <a:r>
              <a:rPr lang="ar-DZ" sz="7100" b="1" dirty="0" smtClean="0">
                <a:solidFill>
                  <a:srgbClr val="FF0000"/>
                </a:solidFill>
              </a:rPr>
              <a:t>التقارير</a:t>
            </a:r>
            <a:r>
              <a:rPr lang="ar-DZ" sz="7100" b="1" dirty="0" smtClean="0"/>
              <a:t>: تعد من </a:t>
            </a:r>
            <a:r>
              <a:rPr lang="ar-DZ" sz="7100" b="1" dirty="0" smtClean="0">
                <a:solidFill>
                  <a:srgbClr val="FF0000"/>
                </a:solidFill>
              </a:rPr>
              <a:t>الوسائل الرئيسية في العمل الإداري </a:t>
            </a:r>
            <a:r>
              <a:rPr lang="ar-DZ" sz="7100" b="1" dirty="0" smtClean="0"/>
              <a:t>وهي ضرورية لتنسيق الأعمال وتحديد المهام ومراقبة سيرها، وهي متعددة فمنها </a:t>
            </a:r>
            <a:r>
              <a:rPr lang="ar-DZ" sz="7100" b="1" dirty="0" smtClean="0">
                <a:solidFill>
                  <a:srgbClr val="FF0000"/>
                </a:solidFill>
              </a:rPr>
              <a:t>التقارير الإدارية ومنها التقارير التشغيلية </a:t>
            </a:r>
            <a:r>
              <a:rPr lang="ar-DZ" sz="7100" b="1" dirty="0" smtClean="0"/>
              <a:t>حول وتيرة العمل، ما يعاب عنها هو أنها بطيئة الدوران.</a:t>
            </a:r>
          </a:p>
          <a:p>
            <a:pPr algn="just" rtl="1">
              <a:buBlip>
                <a:blip r:embed="rId3"/>
              </a:buBlip>
            </a:pPr>
            <a:r>
              <a:rPr lang="ar-DZ" sz="7100" b="1" dirty="0" smtClean="0"/>
              <a:t> </a:t>
            </a:r>
            <a:r>
              <a:rPr lang="ar-DZ" sz="7100" b="1" dirty="0" smtClean="0">
                <a:solidFill>
                  <a:srgbClr val="FF0000"/>
                </a:solidFill>
              </a:rPr>
              <a:t>الملصقات</a:t>
            </a:r>
            <a:r>
              <a:rPr lang="ar-DZ" sz="7100" b="1" dirty="0" smtClean="0"/>
              <a:t>: وهي التي تسعى الإدارة من خلالها إلى بث إعلاناتها الرسمية </a:t>
            </a:r>
            <a:r>
              <a:rPr lang="ar-DZ" sz="7100" b="1" dirty="0" smtClean="0">
                <a:solidFill>
                  <a:srgbClr val="FF0000"/>
                </a:solidFill>
              </a:rPr>
              <a:t>وإخبار العاملين بالأمور العاجلة والهامة</a:t>
            </a:r>
            <a:r>
              <a:rPr lang="ar-DZ" sz="7100" b="1" dirty="0" smtClean="0"/>
              <a:t>، وبالتغيرات التي تحدث في قواعد العمل، وتعد لوحة الإعلانات من أهم أنواع الملصقات التي تمثل وجهة نظر المؤسسة بصورة دورية، أو تعليق العاملين ونقاباتهم حول الموضوعات التي تهمهم.</a:t>
            </a:r>
          </a:p>
          <a:p>
            <a:pPr algn="just" rtl="1">
              <a:buBlip>
                <a:blip r:embed="rId3"/>
              </a:buBlip>
            </a:pPr>
            <a:r>
              <a:rPr lang="ar-DZ" sz="7100" b="1" dirty="0" smtClean="0"/>
              <a:t> </a:t>
            </a:r>
            <a:r>
              <a:rPr lang="ar-DZ" sz="7100" b="1" dirty="0" smtClean="0">
                <a:solidFill>
                  <a:srgbClr val="FF0000"/>
                </a:solidFill>
              </a:rPr>
              <a:t>علبة الأفكار</a:t>
            </a:r>
            <a:r>
              <a:rPr lang="ar-DZ" sz="7100" b="1" dirty="0" smtClean="0"/>
              <a:t>: يقوم العاملون عبر هذه الوسيلة </a:t>
            </a:r>
            <a:r>
              <a:rPr lang="ar-DZ" sz="7100" b="1" dirty="0" smtClean="0">
                <a:solidFill>
                  <a:srgbClr val="FF0000"/>
                </a:solidFill>
              </a:rPr>
              <a:t>بطرح آرائهم واقتراحاتهم وانشغالاتهم </a:t>
            </a:r>
            <a:r>
              <a:rPr lang="ar-DZ" sz="7100" b="1" dirty="0" smtClean="0"/>
              <a:t>على الإدارة العليا ولها فائدتان: الأولى أنها تسمح بتسهيل سبل العمل وظروفه، والثانية أنها تبعث جو مريح بين العمال.</a:t>
            </a:r>
          </a:p>
          <a:p>
            <a:pPr algn="just" rtl="1">
              <a:buBlip>
                <a:blip r:embed="rId3"/>
              </a:buBlip>
            </a:pPr>
            <a:r>
              <a:rPr lang="ar-DZ" sz="7100" b="1" dirty="0" smtClean="0"/>
              <a:t> </a:t>
            </a:r>
            <a:r>
              <a:rPr lang="ar-DZ" sz="7100" b="1" dirty="0" smtClean="0">
                <a:solidFill>
                  <a:srgbClr val="FF0000"/>
                </a:solidFill>
              </a:rPr>
              <a:t>مجلة المؤسسة: </a:t>
            </a:r>
            <a:r>
              <a:rPr lang="ar-DZ" sz="7100" b="1" dirty="0" smtClean="0"/>
              <a:t>تعد مجلة المؤسسة (</a:t>
            </a:r>
            <a:r>
              <a:rPr lang="ar-DZ" sz="7100" b="1" dirty="0" err="1" smtClean="0"/>
              <a:t>النشرية</a:t>
            </a:r>
            <a:r>
              <a:rPr lang="ar-DZ" sz="7100" b="1" dirty="0" smtClean="0"/>
              <a:t>) من الوسائل التي يتم من خلالها </a:t>
            </a:r>
            <a:r>
              <a:rPr lang="ar-DZ" sz="7100" b="1" dirty="0" smtClean="0">
                <a:solidFill>
                  <a:srgbClr val="FF0000"/>
                </a:solidFill>
              </a:rPr>
              <a:t>إخبار العاملين حول الأنشطة الجارية داخل المؤسسة سواء المتعلقة بالعاملين أو المؤسسة ككل</a:t>
            </a:r>
            <a:r>
              <a:rPr lang="ar-DZ" sz="7100" b="1" dirty="0" smtClean="0"/>
              <a:t>، مما يسمح بتدعيم الروابط بين أفراد المؤسسة وزيادة الإحساس بالانتماء، وقد تكون أسبوعية أو شهرية أو فصلية</a:t>
            </a:r>
            <a:r>
              <a:rPr lang="ar-DZ" sz="5500" b="1" dirty="0" smtClean="0"/>
              <a:t>.</a:t>
            </a:r>
          </a:p>
          <a:p>
            <a:pPr algn="just" rtl="1"/>
            <a:endParaRPr lang="ar-DZ" b="1" dirty="0" smtClean="0"/>
          </a:p>
          <a:p>
            <a:pPr algn="just" rtl="1">
              <a:buNone/>
            </a:pPr>
            <a:endParaRPr lang="fr-FR" dirty="0"/>
          </a:p>
        </p:txBody>
      </p:sp>
      <p:sp>
        <p:nvSpPr>
          <p:cNvPr id="4" name="Titre 1"/>
          <p:cNvSpPr txBox="1">
            <a:spLocks/>
          </p:cNvSpPr>
          <p:nvPr/>
        </p:nvSpPr>
        <p:spPr>
          <a:xfrm>
            <a:off x="0" y="0"/>
            <a:ext cx="9144000" cy="7857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marR="0" lvl="0" indent="0" algn="ctr" rtl="1" fontAlgn="auto">
              <a:lnSpc>
                <a:spcPct val="100000"/>
              </a:lnSpc>
              <a:spcBef>
                <a:spcPct val="0"/>
              </a:spcBef>
              <a:spcAft>
                <a:spcPts val="0"/>
              </a:spcAft>
              <a:buClrTx/>
              <a:buSzTx/>
              <a:tabLst/>
              <a:defRPr/>
            </a:pPr>
            <a:r>
              <a:rPr lang="ar-DZ" sz="3600" b="1" dirty="0" smtClean="0">
                <a:effectLst>
                  <a:outerShdw blurRad="31750" dist="25400" dir="5400000" algn="tl" rotWithShape="0">
                    <a:srgbClr val="000000">
                      <a:alpha val="25000"/>
                    </a:srgbClr>
                  </a:outerShdw>
                </a:effectLst>
              </a:rPr>
              <a:t>تقنيات الاتصال الإداري الداخلي</a:t>
            </a:r>
            <a:endParaRPr lang="fr-FR" sz="3600" b="1" dirty="0">
              <a:effectLst>
                <a:outerShdw blurRad="31750" dist="25400" dir="5400000" algn="tl" rotWithShape="0">
                  <a:srgbClr val="000000">
                    <a:alpha val="25000"/>
                  </a:srgbClr>
                </a:outerShdw>
              </a:effectLst>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a:srcRect/>
          <a:stretch>
            <a:fillRect/>
          </a:stretch>
        </p:blipFill>
        <p:spPr bwMode="auto">
          <a:xfrm>
            <a:off x="2" y="0"/>
            <a:ext cx="9326151" cy="6858000"/>
          </a:xfrm>
          <a:prstGeom prst="rect">
            <a:avLst/>
          </a:prstGeom>
          <a:noFill/>
          <a:ln w="9525">
            <a:noFill/>
            <a:miter lim="800000"/>
            <a:headEnd/>
            <a:tailEnd/>
          </a:ln>
          <a:effectLst/>
        </p:spPr>
      </p:pic>
      <p:sp>
        <p:nvSpPr>
          <p:cNvPr id="3" name="Espace réservé du contenu 2"/>
          <p:cNvSpPr>
            <a:spLocks noGrp="1"/>
          </p:cNvSpPr>
          <p:nvPr>
            <p:ph sz="quarter" idx="1"/>
          </p:nvPr>
        </p:nvSpPr>
        <p:spPr>
          <a:xfrm>
            <a:off x="1" y="928670"/>
            <a:ext cx="9286908" cy="5929330"/>
          </a:xfrm>
        </p:spPr>
        <p:txBody>
          <a:bodyPr>
            <a:normAutofit fontScale="40000" lnSpcReduction="20000"/>
          </a:bodyPr>
          <a:lstStyle/>
          <a:p>
            <a:pPr algn="just" rtl="1">
              <a:buNone/>
            </a:pPr>
            <a:r>
              <a:rPr lang="ar-DZ" sz="5500" b="1" dirty="0" smtClean="0">
                <a:solidFill>
                  <a:schemeClr val="accent2"/>
                </a:solidFill>
              </a:rPr>
              <a:t>2-الوسائل الشفوية</a:t>
            </a:r>
            <a:r>
              <a:rPr lang="ar-DZ" sz="5500" b="1" dirty="0" smtClean="0"/>
              <a:t>: تعد من أفضل الوسائل في تطوير العلاقات عكس المكتوبة التي تحدث انطباعا رسميا وتباعد في العلاقات. </a:t>
            </a:r>
          </a:p>
          <a:p>
            <a:pPr algn="just" rtl="1">
              <a:buNone/>
            </a:pPr>
            <a:r>
              <a:rPr lang="ar-DZ" sz="5500" b="1" dirty="0" smtClean="0">
                <a:solidFill>
                  <a:srgbClr val="FF0000"/>
                </a:solidFill>
              </a:rPr>
              <a:t>-الهاتف</a:t>
            </a:r>
            <a:r>
              <a:rPr lang="ar-DZ" sz="5500" b="1" dirty="0" smtClean="0"/>
              <a:t>: يعتبر من أهم الوسائل الشفوية لامتيازه </a:t>
            </a:r>
            <a:r>
              <a:rPr lang="ar-DZ" sz="5500" b="1" dirty="0" smtClean="0">
                <a:solidFill>
                  <a:srgbClr val="FF0000"/>
                </a:solidFill>
              </a:rPr>
              <a:t>بالسرعة في نقل المعلومات وقلة تكلفته</a:t>
            </a:r>
            <a:r>
              <a:rPr lang="ar-DZ" sz="5500" b="1" dirty="0" smtClean="0"/>
              <a:t>، كما أنه لا يجبر المسير على ترك مكانه خلال عملية الاتصال مع مختلف المصالح </a:t>
            </a:r>
            <a:r>
              <a:rPr lang="ar-DZ" sz="5500" b="1" dirty="0" err="1" smtClean="0"/>
              <a:t>والمسؤولين</a:t>
            </a:r>
            <a:r>
              <a:rPr lang="ar-DZ" sz="5500" b="1" dirty="0" smtClean="0"/>
              <a:t>، لقد شهدت هذه الوسيلة تطورات تكنولوجية عديدة زاد من فعاليتها، فبرز الهاتف </a:t>
            </a:r>
            <a:r>
              <a:rPr lang="ar-DZ" sz="5500" b="1" dirty="0" err="1" smtClean="0"/>
              <a:t>المتلفز</a:t>
            </a:r>
            <a:r>
              <a:rPr lang="ar-DZ" sz="5500" b="1" dirty="0" smtClean="0"/>
              <a:t> والهاتف مع ذاكرة لحفظ المعلومات في حالة غياب المستقبل، وأخيرا ربط الهاتف بمراكز الحسابات أو الإعلام الآلي والانترنت.</a:t>
            </a:r>
          </a:p>
          <a:p>
            <a:pPr algn="just" rtl="1">
              <a:buNone/>
            </a:pPr>
            <a:r>
              <a:rPr lang="ar-DZ" sz="5500" b="1" dirty="0" smtClean="0">
                <a:solidFill>
                  <a:srgbClr val="FF0000"/>
                </a:solidFill>
              </a:rPr>
              <a:t>-الاجتماعات</a:t>
            </a:r>
            <a:r>
              <a:rPr lang="ar-DZ" sz="5500" b="1" dirty="0" smtClean="0"/>
              <a:t>: وهي عبارة عن </a:t>
            </a:r>
            <a:r>
              <a:rPr lang="ar-DZ" sz="5500" b="1" dirty="0" smtClean="0">
                <a:solidFill>
                  <a:srgbClr val="FF0000"/>
                </a:solidFill>
              </a:rPr>
              <a:t>لقاءات تتم بين مجموعة من الأشخاص لتبادل الأفكار والآراء حول موضوع ما أو بقصد حل مشكلة معينة واتخاذ القرار الملائم في شأنها</a:t>
            </a:r>
            <a:r>
              <a:rPr lang="ar-DZ" sz="5500" b="1" dirty="0" smtClean="0"/>
              <a:t>، وقد تكون اجتماعات دورية أو استثنائية تبعا للظروف، عموما تبرز الحاجة إليها في حالة عدم التمكن من الحصول على نتيجة أو حل موضوع معين عن طريق الوسائل الأخرى، وليكون الاجتماع جيد </a:t>
            </a:r>
            <a:r>
              <a:rPr lang="ar-DZ" sz="5500" b="1" dirty="0" err="1" smtClean="0"/>
              <a:t>و</a:t>
            </a:r>
            <a:r>
              <a:rPr lang="ar-DZ" sz="5500" b="1" dirty="0" smtClean="0"/>
              <a:t> ذا فاعلية يجب الإعداد له جيدا.</a:t>
            </a:r>
          </a:p>
          <a:p>
            <a:pPr algn="just" rtl="1">
              <a:buNone/>
            </a:pPr>
            <a:r>
              <a:rPr lang="ar-DZ" sz="5500" b="1" dirty="0" smtClean="0">
                <a:solidFill>
                  <a:srgbClr val="FF0000"/>
                </a:solidFill>
              </a:rPr>
              <a:t>-المقابلات</a:t>
            </a:r>
            <a:r>
              <a:rPr lang="ar-DZ" sz="5500" b="1" dirty="0" smtClean="0"/>
              <a:t>: وهي عبارة عن </a:t>
            </a:r>
            <a:r>
              <a:rPr lang="ar-DZ" sz="5500" b="1" dirty="0" smtClean="0">
                <a:solidFill>
                  <a:srgbClr val="FF0000"/>
                </a:solidFill>
              </a:rPr>
              <a:t>لقاء بين شخصين حيث تقوم المؤسسات باستخدامها لامتصاص مشاعر الغضب لدى العاملين أو لحل المشكلات</a:t>
            </a:r>
            <a:r>
              <a:rPr lang="ar-DZ" sz="5500" b="1" dirty="0" smtClean="0"/>
              <a:t>.</a:t>
            </a:r>
            <a:endParaRPr lang="ar-DZ" sz="5500" b="1" u="sng" dirty="0" smtClean="0"/>
          </a:p>
          <a:p>
            <a:pPr algn="just" rtl="1">
              <a:buNone/>
            </a:pPr>
            <a:r>
              <a:rPr lang="ar-DZ" sz="5500" b="1" dirty="0" smtClean="0">
                <a:solidFill>
                  <a:schemeClr val="accent2"/>
                </a:solidFill>
              </a:rPr>
              <a:t>3-الوسائل السمعية البصرية: </a:t>
            </a:r>
            <a:r>
              <a:rPr lang="ar-DZ" sz="5500" b="1" dirty="0" smtClean="0"/>
              <a:t>برز هذا النوع من الوسائل بفضل التطور التكنولوجي في مجال الاتصالات والمعلوماتية، أبرز هذه الأدوات هي: أفلام الفيديو، الرسائل الالكترونية، شبكات الانترنت. وقد اعتمدت العديد من الشركات هذا النوع من الاتصال للتواصل مع العملاء عن طريق البريد الالكتروني وشبكات التواصل الاجتماعي ، بل إن بعض الشركات أصبحت تعقد اجتماعاتها بشكل افتراضي من خلال نقل حيثيات الاجتماع بالصوت والصورة في نفس اللحظة بما يطلق عليه </a:t>
            </a:r>
            <a:r>
              <a:rPr lang="fr-FR" sz="5500" b="1" dirty="0" err="1" smtClean="0"/>
              <a:t>Cybermeetings</a:t>
            </a:r>
            <a:endParaRPr lang="ar-DZ" sz="5500" b="1" dirty="0" smtClean="0"/>
          </a:p>
          <a:p>
            <a:pPr algn="just" rtl="1">
              <a:buNone/>
            </a:pPr>
            <a:endParaRPr lang="ar-DZ" sz="5100" b="1" dirty="0" smtClean="0"/>
          </a:p>
        </p:txBody>
      </p:sp>
      <p:sp>
        <p:nvSpPr>
          <p:cNvPr id="4" name="Titre 1"/>
          <p:cNvSpPr txBox="1">
            <a:spLocks/>
          </p:cNvSpPr>
          <p:nvPr/>
        </p:nvSpPr>
        <p:spPr>
          <a:xfrm>
            <a:off x="0" y="0"/>
            <a:ext cx="9144000" cy="7857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algn="ctr" rtl="1">
              <a:spcBef>
                <a:spcPct val="0"/>
              </a:spcBef>
              <a:buFontTx/>
              <a:buNone/>
              <a:defRPr/>
            </a:pPr>
            <a:r>
              <a:rPr lang="ar-DZ" sz="3600" b="1" dirty="0" smtClean="0">
                <a:effectLst>
                  <a:outerShdw blurRad="31750" dist="25400" dir="5400000" algn="tl" rotWithShape="0">
                    <a:srgbClr val="000000">
                      <a:alpha val="25000"/>
                    </a:srgbClr>
                  </a:outerShdw>
                </a:effectLst>
              </a:rPr>
              <a:t>تقنيات الاتصال الإداري الداخلي</a:t>
            </a:r>
            <a:endParaRPr lang="fr-FR" sz="3600" b="1" dirty="0">
              <a:effectLst>
                <a:outerShdw blurRad="31750" dist="25400" dir="5400000" algn="tl" rotWithShape="0">
                  <a:srgbClr val="000000">
                    <a:alpha val="25000"/>
                  </a:srgbClr>
                </a:outerShdw>
              </a:effectLst>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4" name="Titre 1"/>
          <p:cNvSpPr txBox="1">
            <a:spLocks/>
          </p:cNvSpPr>
          <p:nvPr/>
        </p:nvSpPr>
        <p:spPr>
          <a:xfrm>
            <a:off x="0" y="0"/>
            <a:ext cx="9144000" cy="7857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marL="0" marR="0" lvl="0" indent="0" algn="ctr" defTabSz="914400" rtl="1" fontAlgn="auto">
              <a:lnSpc>
                <a:spcPct val="100000"/>
              </a:lnSpc>
              <a:spcBef>
                <a:spcPct val="0"/>
              </a:spcBef>
              <a:spcAft>
                <a:spcPts val="0"/>
              </a:spcAft>
              <a:buClrTx/>
              <a:buSzTx/>
              <a:tabLst/>
              <a:defRPr/>
            </a:pPr>
            <a:r>
              <a:rPr lang="ar-DZ" sz="3600" b="1" dirty="0" smtClean="0"/>
              <a:t>أسباب استخدام تقنيات الاتصال الحديثة</a:t>
            </a:r>
            <a:endParaRPr lang="fr-FR" sz="3600" b="1" dirty="0"/>
          </a:p>
        </p:txBody>
      </p:sp>
      <p:graphicFrame>
        <p:nvGraphicFramePr>
          <p:cNvPr id="6" name="Diagramme 5"/>
          <p:cNvGraphicFramePr/>
          <p:nvPr/>
        </p:nvGraphicFramePr>
        <p:xfrm>
          <a:off x="1643043" y="1071547"/>
          <a:ext cx="671517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eur\Desktop\554graduation.jpg"/>
          <p:cNvPicPr>
            <a:picLocks noChangeAspect="1" noChangeArrowheads="1"/>
          </p:cNvPicPr>
          <p:nvPr/>
        </p:nvPicPr>
        <p:blipFill>
          <a:blip r:embed="rId2">
            <a:lum/>
          </a:blip>
          <a:srcRect/>
          <a:stretch>
            <a:fillRect/>
          </a:stretch>
        </p:blipFill>
        <p:spPr bwMode="auto">
          <a:xfrm>
            <a:off x="0" y="0"/>
            <a:ext cx="9144000" cy="6800874"/>
          </a:xfrm>
          <a:prstGeom prst="rect">
            <a:avLst/>
          </a:prstGeom>
          <a:noFill/>
        </p:spPr>
      </p:pic>
      <p:sp>
        <p:nvSpPr>
          <p:cNvPr id="5" name="Titre 1"/>
          <p:cNvSpPr>
            <a:spLocks noGrp="1"/>
          </p:cNvSpPr>
          <p:nvPr>
            <p:ph type="title"/>
          </p:nvPr>
        </p:nvSpPr>
        <p:spPr>
          <a:xfrm>
            <a:off x="0" y="0"/>
            <a:ext cx="9144000" cy="78579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rtl="1"/>
            <a:r>
              <a:rPr lang="ar-DZ" b="1" dirty="0" smtClean="0"/>
              <a:t>المراجـــــــــع</a:t>
            </a:r>
            <a:endParaRPr lang="fr-FR" b="1" dirty="0"/>
          </a:p>
        </p:txBody>
      </p:sp>
      <p:sp>
        <p:nvSpPr>
          <p:cNvPr id="3" name="Espace réservé du contenu 2"/>
          <p:cNvSpPr>
            <a:spLocks noGrp="1"/>
          </p:cNvSpPr>
          <p:nvPr>
            <p:ph sz="quarter" idx="1"/>
          </p:nvPr>
        </p:nvSpPr>
        <p:spPr>
          <a:xfrm>
            <a:off x="0" y="857233"/>
            <a:ext cx="9144000" cy="5857916"/>
          </a:xfrm>
        </p:spPr>
        <p:txBody>
          <a:bodyPr>
            <a:normAutofit/>
          </a:bodyPr>
          <a:lstStyle/>
          <a:p>
            <a:pPr algn="just" rtl="1">
              <a:buNone/>
            </a:pPr>
            <a:r>
              <a:rPr lang="ar-DZ" sz="2800" b="1" dirty="0" smtClean="0">
                <a:solidFill>
                  <a:schemeClr val="accent2"/>
                </a:solidFill>
                <a:latin typeface="Arabic Typesetting" pitchFamily="66" charset="-78"/>
                <a:cs typeface="Arabic Typesetting" pitchFamily="66" charset="-78"/>
              </a:rPr>
              <a:t>1-</a:t>
            </a:r>
            <a:r>
              <a:rPr lang="ar-SA" sz="2800" b="1" dirty="0" err="1" smtClean="0">
                <a:solidFill>
                  <a:schemeClr val="accent2"/>
                </a:solidFill>
                <a:latin typeface="Arabic Typesetting" pitchFamily="66" charset="-78"/>
                <a:cs typeface="Arabic Typesetting" pitchFamily="66" charset="-78"/>
              </a:rPr>
              <a:t>مميش</a:t>
            </a:r>
            <a:r>
              <a:rPr lang="ar-SA" sz="2800" b="1" dirty="0" smtClean="0">
                <a:solidFill>
                  <a:schemeClr val="accent2"/>
                </a:solidFill>
                <a:latin typeface="Arabic Typesetting" pitchFamily="66" charset="-78"/>
                <a:cs typeface="Arabic Typesetting" pitchFamily="66" charset="-78"/>
              </a:rPr>
              <a:t> علي ورزاق العربي، التحرير الإداري، المعهد الوطني لتكوين مستخدمي التربية وتحسين مستواهم، 2010م.</a:t>
            </a:r>
            <a:endParaRPr lang="fr-FR" sz="2800" b="1" dirty="0" smtClean="0">
              <a:solidFill>
                <a:schemeClr val="accent2"/>
              </a:solidFill>
              <a:latin typeface="Arabic Typesetting" pitchFamily="66" charset="-78"/>
              <a:cs typeface="Arabic Typesetting" pitchFamily="66" charset="-78"/>
            </a:endParaRPr>
          </a:p>
          <a:p>
            <a:pPr algn="just" rtl="1">
              <a:buNone/>
            </a:pPr>
            <a:r>
              <a:rPr lang="ar-DZ" sz="2800" b="1" dirty="0" smtClean="0">
                <a:solidFill>
                  <a:schemeClr val="accent2"/>
                </a:solidFill>
                <a:latin typeface="Arabic Typesetting" pitchFamily="66" charset="-78"/>
                <a:cs typeface="Arabic Typesetting" pitchFamily="66" charset="-78"/>
              </a:rPr>
              <a:t>2- نوري منير وآخرون، الاتصالات الإدارية وأهميتها في اتخاذ القرارات في المؤسسة الاقتصادية، 2015</a:t>
            </a:r>
            <a:endParaRPr lang="fr-FR" sz="2800" b="1" dirty="0" smtClean="0">
              <a:solidFill>
                <a:schemeClr val="accent2"/>
              </a:solidFill>
              <a:latin typeface="Arabic Typesetting" pitchFamily="66" charset="-78"/>
              <a:cs typeface="Arabic Typesetting" pitchFamily="66" charset="-78"/>
            </a:endParaRPr>
          </a:p>
          <a:p>
            <a:pPr algn="just" rtl="1">
              <a:buNone/>
            </a:pPr>
            <a:r>
              <a:rPr lang="ar-DZ" sz="2800" b="1" dirty="0" smtClean="0">
                <a:solidFill>
                  <a:schemeClr val="accent2"/>
                </a:solidFill>
                <a:latin typeface="Arabic Typesetting" pitchFamily="66" charset="-78"/>
                <a:cs typeface="Arabic Typesetting" pitchFamily="66" charset="-78"/>
              </a:rPr>
              <a:t>3- مصعب إسماعيل </a:t>
            </a:r>
            <a:r>
              <a:rPr lang="ar-DZ" sz="2800" b="1" dirty="0" err="1" smtClean="0">
                <a:solidFill>
                  <a:schemeClr val="accent2"/>
                </a:solidFill>
                <a:latin typeface="Arabic Typesetting" pitchFamily="66" charset="-78"/>
                <a:cs typeface="Arabic Typesetting" pitchFamily="66" charset="-78"/>
              </a:rPr>
              <a:t>طبش</a:t>
            </a:r>
            <a:r>
              <a:rPr lang="ar-DZ" sz="2800" b="1" dirty="0" smtClean="0">
                <a:solidFill>
                  <a:schemeClr val="accent2"/>
                </a:solidFill>
                <a:latin typeface="Arabic Typesetting" pitchFamily="66" charset="-78"/>
                <a:cs typeface="Arabic Typesetting" pitchFamily="66" charset="-78"/>
              </a:rPr>
              <a:t>، دور نظم وتقنيات الاتصال الإداري في خدمة اتخاذ القرارات، 2008م.</a:t>
            </a:r>
            <a:endParaRPr lang="fr-FR" sz="2800" b="1" dirty="0" smtClean="0">
              <a:solidFill>
                <a:schemeClr val="accent2"/>
              </a:solidFill>
              <a:latin typeface="Arabic Typesetting" pitchFamily="66" charset="-78"/>
              <a:cs typeface="Arabic Typesetting" pitchFamily="66" charset="-78"/>
            </a:endParaRPr>
          </a:p>
          <a:p>
            <a:pPr algn="just" rtl="1">
              <a:buNone/>
            </a:pPr>
            <a:r>
              <a:rPr lang="ar-SA" sz="2800" b="1" dirty="0" smtClean="0">
                <a:solidFill>
                  <a:schemeClr val="accent2"/>
                </a:solidFill>
                <a:latin typeface="Arabic Typesetting" pitchFamily="66" charset="-78"/>
                <a:cs typeface="Arabic Typesetting" pitchFamily="66" charset="-78"/>
              </a:rPr>
              <a:t>4- رشيد</a:t>
            </a:r>
            <a:r>
              <a:rPr lang="ar-DZ" sz="2800" b="1" dirty="0" smtClean="0">
                <a:solidFill>
                  <a:schemeClr val="accent2"/>
                </a:solidFill>
                <a:latin typeface="Arabic Typesetting" pitchFamily="66" charset="-78"/>
                <a:cs typeface="Arabic Typesetting" pitchFamily="66" charset="-78"/>
              </a:rPr>
              <a:t> </a:t>
            </a:r>
            <a:r>
              <a:rPr lang="ar-SA" sz="2800" b="1" dirty="0" err="1" smtClean="0">
                <a:solidFill>
                  <a:schemeClr val="accent2"/>
                </a:solidFill>
                <a:latin typeface="Arabic Typesetting" pitchFamily="66" charset="-78"/>
                <a:cs typeface="Arabic Typesetting" pitchFamily="66" charset="-78"/>
              </a:rPr>
              <a:t>حباني</a:t>
            </a:r>
            <a:r>
              <a:rPr lang="ar-SA" sz="2800" b="1" dirty="0" smtClean="0">
                <a:solidFill>
                  <a:schemeClr val="accent2"/>
                </a:solidFill>
                <a:latin typeface="Arabic Typesetting" pitchFamily="66" charset="-78"/>
                <a:cs typeface="Arabic Typesetting" pitchFamily="66" charset="-78"/>
              </a:rPr>
              <a:t>،</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دليل</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تقنيات</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التحرير</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الإداري</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والمراسلة</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،دار</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النشر</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والإشهار،</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الجزائر.</a:t>
            </a:r>
            <a:endParaRPr lang="fr-FR" sz="2800" b="1" dirty="0" smtClean="0">
              <a:solidFill>
                <a:schemeClr val="accent2"/>
              </a:solidFill>
              <a:latin typeface="Arabic Typesetting" pitchFamily="66" charset="-78"/>
              <a:cs typeface="Arabic Typesetting" pitchFamily="66" charset="-78"/>
            </a:endParaRPr>
          </a:p>
          <a:p>
            <a:pPr algn="just" rtl="1">
              <a:buNone/>
            </a:pPr>
            <a:r>
              <a:rPr lang="ar-SA" sz="2800" b="1" dirty="0" smtClean="0">
                <a:solidFill>
                  <a:schemeClr val="accent2"/>
                </a:solidFill>
                <a:latin typeface="Arabic Typesetting" pitchFamily="66" charset="-78"/>
                <a:cs typeface="Arabic Typesetting" pitchFamily="66" charset="-78"/>
              </a:rPr>
              <a:t>5- </a:t>
            </a:r>
            <a:r>
              <a:rPr lang="ar-SA" sz="2800" b="1" dirty="0" err="1" smtClean="0">
                <a:solidFill>
                  <a:schemeClr val="accent2"/>
                </a:solidFill>
                <a:latin typeface="Arabic Typesetting" pitchFamily="66" charset="-78"/>
                <a:cs typeface="Arabic Typesetting" pitchFamily="66" charset="-78"/>
              </a:rPr>
              <a:t>ميلود</a:t>
            </a:r>
            <a:r>
              <a:rPr lang="ar-DZ" sz="2800" b="1" dirty="0" smtClean="0">
                <a:solidFill>
                  <a:schemeClr val="accent2"/>
                </a:solidFill>
                <a:latin typeface="Arabic Typesetting" pitchFamily="66" charset="-78"/>
                <a:cs typeface="Arabic Typesetting" pitchFamily="66" charset="-78"/>
              </a:rPr>
              <a:t> </a:t>
            </a:r>
            <a:r>
              <a:rPr lang="ar-SA" sz="2800" b="1" dirty="0" err="1" smtClean="0">
                <a:solidFill>
                  <a:schemeClr val="accent2"/>
                </a:solidFill>
                <a:latin typeface="Arabic Typesetting" pitchFamily="66" charset="-78"/>
                <a:cs typeface="Arabic Typesetting" pitchFamily="66" charset="-78"/>
              </a:rPr>
              <a:t>برادمة</a:t>
            </a:r>
            <a:r>
              <a:rPr lang="ar-SA" sz="2800" b="1" dirty="0" smtClean="0">
                <a:solidFill>
                  <a:schemeClr val="accent2"/>
                </a:solidFill>
                <a:latin typeface="Arabic Typesetting" pitchFamily="66" charset="-78"/>
                <a:cs typeface="Arabic Typesetting" pitchFamily="66" charset="-78"/>
              </a:rPr>
              <a:t>،</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مميزات</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المراسلات</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والوثائق</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الإدارية، دار</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المعرفة، الجزائر.</a:t>
            </a:r>
            <a:endParaRPr lang="fr-FR" sz="2800" b="1" dirty="0" smtClean="0">
              <a:solidFill>
                <a:schemeClr val="accent2"/>
              </a:solidFill>
              <a:latin typeface="Arabic Typesetting" pitchFamily="66" charset="-78"/>
              <a:cs typeface="Arabic Typesetting" pitchFamily="66" charset="-78"/>
            </a:endParaRPr>
          </a:p>
          <a:p>
            <a:pPr algn="just" rtl="1">
              <a:buNone/>
            </a:pPr>
            <a:r>
              <a:rPr lang="ar-SA" sz="2800" b="1" dirty="0" smtClean="0">
                <a:solidFill>
                  <a:schemeClr val="accent2"/>
                </a:solidFill>
                <a:latin typeface="Arabic Typesetting" pitchFamily="66" charset="-78"/>
                <a:cs typeface="Arabic Typesetting" pitchFamily="66" charset="-78"/>
              </a:rPr>
              <a:t>6- عطاء</a:t>
            </a:r>
            <a:r>
              <a:rPr lang="ar-DZ" sz="2800" b="1" dirty="0" smtClean="0">
                <a:solidFill>
                  <a:schemeClr val="accent2"/>
                </a:solidFill>
                <a:latin typeface="Arabic Typesetting" pitchFamily="66" charset="-78"/>
                <a:cs typeface="Arabic Typesetting" pitchFamily="66" charset="-78"/>
              </a:rPr>
              <a:t> </a:t>
            </a:r>
            <a:r>
              <a:rPr lang="ar-SA" sz="2800" b="1" dirty="0" err="1" smtClean="0">
                <a:solidFill>
                  <a:schemeClr val="accent2"/>
                </a:solidFill>
                <a:latin typeface="Arabic Typesetting" pitchFamily="66" charset="-78"/>
                <a:cs typeface="Arabic Typesetting" pitchFamily="66" charset="-78"/>
              </a:rPr>
              <a:t>اللهبو</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حميدة،</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دروس</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في</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المراسلات</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الإدارية</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مع</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نماذج</a:t>
            </a:r>
            <a:r>
              <a:rPr lang="ar-DZ" sz="2800" b="1" dirty="0" smtClean="0">
                <a:solidFill>
                  <a:schemeClr val="accent2"/>
                </a:solidFill>
                <a:latin typeface="Arabic Typesetting" pitchFamily="66" charset="-78"/>
                <a:cs typeface="Arabic Typesetting" pitchFamily="66" charset="-78"/>
              </a:rPr>
              <a:t> </a:t>
            </a:r>
            <a:r>
              <a:rPr lang="ar-SA" sz="2800" b="1" dirty="0" smtClean="0">
                <a:solidFill>
                  <a:schemeClr val="accent2"/>
                </a:solidFill>
                <a:latin typeface="Arabic Typesetting" pitchFamily="66" charset="-78"/>
                <a:cs typeface="Arabic Typesetting" pitchFamily="66" charset="-78"/>
              </a:rPr>
              <a:t>تطبيقية.</a:t>
            </a:r>
            <a:endParaRPr lang="fr-FR" sz="2800" b="1" dirty="0" smtClean="0">
              <a:solidFill>
                <a:schemeClr val="accent2"/>
              </a:solidFill>
              <a:latin typeface="Arabic Typesetting" pitchFamily="66" charset="-78"/>
              <a:cs typeface="Arabic Typesetting" pitchFamily="66" charset="-78"/>
            </a:endParaRPr>
          </a:p>
          <a:p>
            <a:pPr algn="just" rtl="1">
              <a:buNone/>
            </a:pPr>
            <a:r>
              <a:rPr lang="ar-SA" sz="2800" b="1" dirty="0" smtClean="0">
                <a:solidFill>
                  <a:schemeClr val="accent2"/>
                </a:solidFill>
                <a:latin typeface="Arabic Typesetting" pitchFamily="66" charset="-78"/>
                <a:cs typeface="Arabic Typesetting" pitchFamily="66" charset="-78"/>
              </a:rPr>
              <a:t>7- </a:t>
            </a:r>
            <a:r>
              <a:rPr lang="ar-SA" sz="2800" b="1" dirty="0" err="1" smtClean="0">
                <a:solidFill>
                  <a:schemeClr val="accent2"/>
                </a:solidFill>
                <a:latin typeface="Arabic Typesetting" pitchFamily="66" charset="-78"/>
                <a:cs typeface="Arabic Typesetting" pitchFamily="66" charset="-78"/>
              </a:rPr>
              <a:t>صبرينة</a:t>
            </a:r>
            <a:r>
              <a:rPr lang="ar-SA" sz="2800" b="1" dirty="0" smtClean="0">
                <a:solidFill>
                  <a:schemeClr val="accent2"/>
                </a:solidFill>
                <a:latin typeface="Arabic Typesetting" pitchFamily="66" charset="-78"/>
                <a:cs typeface="Arabic Typesetting" pitchFamily="66" charset="-78"/>
              </a:rPr>
              <a:t> </a:t>
            </a:r>
            <a:r>
              <a:rPr lang="ar-SA" sz="2800" b="1" dirty="0" err="1" smtClean="0">
                <a:solidFill>
                  <a:schemeClr val="accent2"/>
                </a:solidFill>
                <a:latin typeface="Arabic Typesetting" pitchFamily="66" charset="-78"/>
                <a:cs typeface="Arabic Typesetting" pitchFamily="66" charset="-78"/>
              </a:rPr>
              <a:t>رماش</a:t>
            </a:r>
            <a:r>
              <a:rPr lang="ar-SA" sz="2800" b="1" dirty="0" smtClean="0">
                <a:solidFill>
                  <a:schemeClr val="accent2"/>
                </a:solidFill>
                <a:latin typeface="Arabic Typesetting" pitchFamily="66" charset="-78"/>
                <a:cs typeface="Arabic Typesetting" pitchFamily="66" charset="-78"/>
              </a:rPr>
              <a:t>، الفعالية الاتصالية في المؤسسة الاقتصادية الجزائرية، أطروحة دكتوراه، جامعة </a:t>
            </a:r>
            <a:r>
              <a:rPr lang="ar-SA" sz="2800" b="1" dirty="0" err="1" smtClean="0">
                <a:solidFill>
                  <a:schemeClr val="accent2"/>
                </a:solidFill>
                <a:latin typeface="Arabic Typesetting" pitchFamily="66" charset="-78"/>
                <a:cs typeface="Arabic Typesetting" pitchFamily="66" charset="-78"/>
              </a:rPr>
              <a:t>منتوري</a:t>
            </a:r>
            <a:r>
              <a:rPr lang="ar-SA" sz="2800" b="1" dirty="0" smtClean="0">
                <a:solidFill>
                  <a:schemeClr val="accent2"/>
                </a:solidFill>
                <a:latin typeface="Arabic Typesetting" pitchFamily="66" charset="-78"/>
                <a:cs typeface="Arabic Typesetting" pitchFamily="66" charset="-78"/>
              </a:rPr>
              <a:t>، 2009م.</a:t>
            </a:r>
            <a:endParaRPr lang="ar-DZ" sz="2800" b="1" dirty="0" smtClean="0">
              <a:solidFill>
                <a:schemeClr val="accent2"/>
              </a:solidFill>
              <a:latin typeface="Arabic Typesetting" pitchFamily="66" charset="-78"/>
              <a:cs typeface="Arabic Typesetting" pitchFamily="66" charset="-78"/>
            </a:endParaRPr>
          </a:p>
          <a:p>
            <a:pPr algn="just" rtl="1">
              <a:buNone/>
            </a:pPr>
            <a:r>
              <a:rPr lang="ar-DZ" sz="2800" b="1" dirty="0" smtClean="0">
                <a:solidFill>
                  <a:schemeClr val="accent2"/>
                </a:solidFill>
                <a:latin typeface="Arabic Typesetting" pitchFamily="66" charset="-78"/>
                <a:cs typeface="Arabic Typesetting" pitchFamily="66" charset="-78"/>
              </a:rPr>
              <a:t>8- منى العبد الله، نظريات الاتصال، دار النهضة العربية، لبنان، 2006.</a:t>
            </a:r>
            <a:endParaRPr lang="fr-FR" sz="2800" b="1" dirty="0" smtClean="0">
              <a:solidFill>
                <a:schemeClr val="accent2"/>
              </a:solidFill>
              <a:latin typeface="Arabic Typesetting" pitchFamily="66" charset="-78"/>
              <a:cs typeface="Arabic Typesetting" pitchFamily="66" charset="-78"/>
            </a:endParaRPr>
          </a:p>
          <a:p>
            <a:pPr algn="just" rtl="1">
              <a:buNone/>
            </a:pPr>
            <a:r>
              <a:rPr lang="fr-FR" sz="2800" b="1" dirty="0" smtClean="0">
                <a:solidFill>
                  <a:schemeClr val="accent2"/>
                </a:solidFill>
                <a:latin typeface="Arabic Typesetting" pitchFamily="66" charset="-78"/>
                <a:cs typeface="Arabic Typesetting" pitchFamily="66" charset="-78"/>
              </a:rPr>
              <a:t>9</a:t>
            </a:r>
            <a:r>
              <a:rPr lang="ar-DZ" sz="2800" b="1" dirty="0" smtClean="0">
                <a:solidFill>
                  <a:schemeClr val="accent2"/>
                </a:solidFill>
                <a:latin typeface="Arabic Typesetting" pitchFamily="66" charset="-78"/>
                <a:cs typeface="Arabic Typesetting" pitchFamily="66" charset="-78"/>
              </a:rPr>
              <a:t>- عبد الفتاح، محمود احمد، مهارات العرض والتقديم، المجموعة العربية، 2012-2013. مصر</a:t>
            </a:r>
            <a:endParaRPr lang="fr-FR" sz="2800" b="1" dirty="0" smtClean="0">
              <a:solidFill>
                <a:schemeClr val="accent2"/>
              </a:solidFill>
              <a:latin typeface="Arabic Typesetting" pitchFamily="66" charset="-78"/>
              <a:cs typeface="Arabic Typesetting" pitchFamily="66" charset="-78"/>
            </a:endParaRPr>
          </a:p>
          <a:p>
            <a:pPr rtl="1">
              <a:buNone/>
            </a:pPr>
            <a:r>
              <a:rPr lang="ar-DZ" sz="2800" b="1" dirty="0" smtClean="0">
                <a:latin typeface="Arabic Typesetting" pitchFamily="66" charset="-78"/>
                <a:cs typeface="Arabic Typesetting" pitchFamily="66" charset="-78"/>
              </a:rPr>
              <a:t> </a:t>
            </a:r>
            <a:endParaRPr lang="fr-FR" sz="2800" b="1" dirty="0">
              <a:latin typeface="Arabic Typesetting" pitchFamily="66" charset="-78"/>
              <a:cs typeface="Arabic Typesetting" pitchFamily="66" charset="-78"/>
            </a:endParaRPr>
          </a:p>
        </p:txBody>
      </p:sp>
    </p:spTree>
  </p:cSld>
  <p:clrMapOvr>
    <a:masterClrMapping/>
  </p:clrMapOvr>
  <p:transition>
    <p:wheel spokes="3"/>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a:srcRect/>
          <a:stretch>
            <a:fillRect/>
          </a:stretch>
        </p:blipFill>
        <p:spPr bwMode="auto">
          <a:xfrm>
            <a:off x="0" y="2"/>
            <a:ext cx="9144000" cy="6857999"/>
          </a:xfrm>
          <a:prstGeom prst="rect">
            <a:avLst/>
          </a:prstGeom>
          <a:noFill/>
          <a:ln w="9525">
            <a:noFill/>
            <a:miter lim="800000"/>
            <a:headEnd/>
            <a:tailEnd/>
          </a:ln>
          <a:effectLst/>
        </p:spPr>
      </p:pic>
      <p:sp>
        <p:nvSpPr>
          <p:cNvPr id="3" name="Espace réservé du contenu 2"/>
          <p:cNvSpPr>
            <a:spLocks noGrp="1"/>
          </p:cNvSpPr>
          <p:nvPr>
            <p:ph sz="quarter" idx="1"/>
          </p:nvPr>
        </p:nvSpPr>
        <p:spPr>
          <a:xfrm>
            <a:off x="1" y="857233"/>
            <a:ext cx="9001156" cy="4811715"/>
          </a:xfrm>
        </p:spPr>
        <p:txBody>
          <a:bodyPr/>
          <a:lstStyle/>
          <a:p>
            <a:pPr algn="just" rtl="1">
              <a:buBlip>
                <a:blip r:embed="rId3"/>
              </a:buBlip>
            </a:pPr>
            <a:r>
              <a:rPr lang="ar-DZ" b="1" dirty="0" smtClean="0"/>
              <a:t>الكلفة المالية للكثير من تقنيات الاتصال المنتجة في الدول الصناعية سواء كان ذلك على مستوى الأجهزة أو النظم.</a:t>
            </a:r>
          </a:p>
          <a:p>
            <a:pPr algn="r" rtl="1">
              <a:buBlip>
                <a:blip r:embed="rId3"/>
              </a:buBlip>
            </a:pPr>
            <a:r>
              <a:rPr lang="ar-DZ" b="1" dirty="0" smtClean="0"/>
              <a:t>صعوبة </a:t>
            </a:r>
            <a:r>
              <a:rPr lang="ar-DZ" b="1" dirty="0" err="1" smtClean="0"/>
              <a:t>ملاءمة</a:t>
            </a:r>
            <a:r>
              <a:rPr lang="ar-DZ" b="1" dirty="0" smtClean="0"/>
              <a:t> بعض نظم وتقنيات الاتصال للنظم والاستخدامات المحلية.</a:t>
            </a:r>
          </a:p>
          <a:p>
            <a:pPr algn="r" rtl="1">
              <a:buBlip>
                <a:blip r:embed="rId3"/>
              </a:buBlip>
            </a:pPr>
            <a:r>
              <a:rPr lang="ar-DZ" b="1" dirty="0" smtClean="0"/>
              <a:t>الجانب النفسي المتمثل في صعوبة تخلي بعض المؤسسات عن أنظمة الاتصال التقليدية المستخدمة.</a:t>
            </a:r>
          </a:p>
          <a:p>
            <a:pPr algn="r" rtl="1">
              <a:buNone/>
            </a:pPr>
            <a:r>
              <a:rPr lang="ar-DZ" dirty="0" smtClean="0"/>
              <a:t> </a:t>
            </a:r>
            <a:endParaRPr lang="fr-FR" dirty="0"/>
          </a:p>
        </p:txBody>
      </p:sp>
      <p:sp>
        <p:nvSpPr>
          <p:cNvPr id="4" name="Titre 1"/>
          <p:cNvSpPr txBox="1">
            <a:spLocks/>
          </p:cNvSpPr>
          <p:nvPr/>
        </p:nvSpPr>
        <p:spPr>
          <a:xfrm>
            <a:off x="0" y="0"/>
            <a:ext cx="9144000" cy="7857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algn="ctr" rtl="1">
              <a:spcBef>
                <a:spcPct val="0"/>
              </a:spcBef>
              <a:buFontTx/>
              <a:buNone/>
              <a:defRPr/>
            </a:pPr>
            <a:r>
              <a:rPr lang="ar-DZ" sz="3600" b="1" dirty="0" smtClean="0"/>
              <a:t>معوقات استخدام تقنيات الاتصال</a:t>
            </a:r>
            <a:endParaRPr lang="fr-FR" sz="3600" b="1"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srcRect/>
          <a:stretch>
            <a:fillRect/>
          </a:stretch>
        </p:blipFill>
        <p:spPr bwMode="auto">
          <a:xfrm>
            <a:off x="0" y="357167"/>
            <a:ext cx="9144000" cy="6857999"/>
          </a:xfrm>
          <a:prstGeom prst="rect">
            <a:avLst/>
          </a:prstGeom>
          <a:noFill/>
          <a:ln w="9525">
            <a:noFill/>
            <a:miter lim="800000"/>
            <a:headEnd/>
            <a:tailEnd/>
          </a:ln>
          <a:effectLst/>
        </p:spPr>
      </p:pic>
      <p:sp>
        <p:nvSpPr>
          <p:cNvPr id="4" name="Titre 1"/>
          <p:cNvSpPr txBox="1">
            <a:spLocks/>
          </p:cNvSpPr>
          <p:nvPr/>
        </p:nvSpPr>
        <p:spPr>
          <a:xfrm>
            <a:off x="0" y="0"/>
            <a:ext cx="9144000" cy="7857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DZ" sz="3600" b="1" dirty="0" smtClean="0"/>
              <a:t>أنواع تقنيات الاتصال الإداري الحديث</a:t>
            </a:r>
            <a:endParaRPr lang="fr-FR" sz="3600" b="1" dirty="0"/>
          </a:p>
        </p:txBody>
      </p:sp>
      <p:pic>
        <p:nvPicPr>
          <p:cNvPr id="2050" name="Picture 2" descr="C:\Users\Administrateur\Desktop\lkl.jpg"/>
          <p:cNvPicPr>
            <a:picLocks noChangeAspect="1" noChangeArrowheads="1"/>
          </p:cNvPicPr>
          <p:nvPr/>
        </p:nvPicPr>
        <p:blipFill>
          <a:blip r:embed="rId3"/>
          <a:srcRect/>
          <a:stretch>
            <a:fillRect/>
          </a:stretch>
        </p:blipFill>
        <p:spPr bwMode="auto">
          <a:xfrm>
            <a:off x="500034" y="1500175"/>
            <a:ext cx="3786215" cy="2857520"/>
          </a:xfrm>
          <a:prstGeom prst="rect">
            <a:avLst/>
          </a:prstGeom>
          <a:noFill/>
        </p:spPr>
      </p:pic>
      <p:pic>
        <p:nvPicPr>
          <p:cNvPr id="2054" name="Picture 6" descr="C:\Users\Administrateur\Desktop\753-5020qnakids_sataliet1_13102015.jpg"/>
          <p:cNvPicPr>
            <a:picLocks noChangeAspect="1" noChangeArrowheads="1"/>
          </p:cNvPicPr>
          <p:nvPr/>
        </p:nvPicPr>
        <p:blipFill>
          <a:blip r:embed="rId4"/>
          <a:srcRect/>
          <a:stretch>
            <a:fillRect/>
          </a:stretch>
        </p:blipFill>
        <p:spPr bwMode="auto">
          <a:xfrm>
            <a:off x="4929190" y="1500174"/>
            <a:ext cx="3786183" cy="2928958"/>
          </a:xfrm>
          <a:prstGeom prst="rect">
            <a:avLst/>
          </a:prstGeom>
          <a:noFill/>
        </p:spPr>
      </p:pic>
      <p:sp>
        <p:nvSpPr>
          <p:cNvPr id="12" name="Rectangle 11"/>
          <p:cNvSpPr/>
          <p:nvPr/>
        </p:nvSpPr>
        <p:spPr>
          <a:xfrm>
            <a:off x="6227902" y="4643446"/>
            <a:ext cx="1465465" cy="369332"/>
          </a:xfrm>
          <a:prstGeom prst="rect">
            <a:avLst/>
          </a:prstGeom>
        </p:spPr>
        <p:txBody>
          <a:bodyPr wrap="none">
            <a:spAutoFit/>
          </a:bodyPr>
          <a:lstStyle/>
          <a:p>
            <a:pPr lvl="0" algn="r" rtl="1"/>
            <a:r>
              <a:rPr lang="ar-DZ" b="1" dirty="0" smtClean="0"/>
              <a:t>الاقمار الصناعية </a:t>
            </a:r>
            <a:endParaRPr lang="fr-FR" dirty="0" smtClean="0"/>
          </a:p>
        </p:txBody>
      </p:sp>
      <p:sp>
        <p:nvSpPr>
          <p:cNvPr id="15" name="Rectangle 14"/>
          <p:cNvSpPr/>
          <p:nvPr/>
        </p:nvSpPr>
        <p:spPr>
          <a:xfrm>
            <a:off x="1376528" y="4643446"/>
            <a:ext cx="2101857" cy="369332"/>
          </a:xfrm>
          <a:prstGeom prst="rect">
            <a:avLst/>
          </a:prstGeom>
        </p:spPr>
        <p:txBody>
          <a:bodyPr wrap="none">
            <a:spAutoFit/>
          </a:bodyPr>
          <a:lstStyle/>
          <a:p>
            <a:pPr lvl="0" algn="r" rtl="1"/>
            <a:r>
              <a:rPr lang="ar-DZ" b="1" dirty="0" smtClean="0"/>
              <a:t>تكنولوجيا الاتصال عن بعد</a:t>
            </a:r>
            <a:endParaRPr lang="fr-FR" dirty="0" smtClean="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ppt_w</p:attrName>
                                        </p:attrNameLst>
                                      </p:cBhvr>
                                      <p:tavLst>
                                        <p:tav tm="0">
                                          <p:val>
                                            <p:strVal val="#ppt_w*0.70"/>
                                          </p:val>
                                        </p:tav>
                                        <p:tav tm="100000">
                                          <p:val>
                                            <p:strVal val="#ppt_w"/>
                                          </p:val>
                                        </p:tav>
                                      </p:tavLst>
                                    </p:anim>
                                    <p:anim calcmode="lin" valueType="num">
                                      <p:cBhvr>
                                        <p:cTn id="8" dur="1000" fill="hold"/>
                                        <p:tgtEl>
                                          <p:spTgt spid="2054"/>
                                        </p:tgtEl>
                                        <p:attrNameLst>
                                          <p:attrName>ppt_h</p:attrName>
                                        </p:attrNameLst>
                                      </p:cBhvr>
                                      <p:tavLst>
                                        <p:tav tm="0">
                                          <p:val>
                                            <p:strVal val="#ppt_h"/>
                                          </p:val>
                                        </p:tav>
                                        <p:tav tm="100000">
                                          <p:val>
                                            <p:strVal val="#ppt_h"/>
                                          </p:val>
                                        </p:tav>
                                      </p:tavLst>
                                    </p:anim>
                                    <p:animEffect transition="in" filter="fade">
                                      <p:cBhvr>
                                        <p:cTn id="9" dur="1000"/>
                                        <p:tgtEl>
                                          <p:spTgt spid="205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1000" fill="hold"/>
                                        <p:tgtEl>
                                          <p:spTgt spid="2050"/>
                                        </p:tgtEl>
                                        <p:attrNameLst>
                                          <p:attrName>ppt_w</p:attrName>
                                        </p:attrNameLst>
                                      </p:cBhvr>
                                      <p:tavLst>
                                        <p:tav tm="0">
                                          <p:val>
                                            <p:strVal val="#ppt_w*0.70"/>
                                          </p:val>
                                        </p:tav>
                                        <p:tav tm="100000">
                                          <p:val>
                                            <p:strVal val="#ppt_w"/>
                                          </p:val>
                                        </p:tav>
                                      </p:tavLst>
                                    </p:anim>
                                    <p:anim calcmode="lin" valueType="num">
                                      <p:cBhvr>
                                        <p:cTn id="20" dur="1000" fill="hold"/>
                                        <p:tgtEl>
                                          <p:spTgt spid="2050"/>
                                        </p:tgtEl>
                                        <p:attrNameLst>
                                          <p:attrName>ppt_h</p:attrName>
                                        </p:attrNameLst>
                                      </p:cBhvr>
                                      <p:tavLst>
                                        <p:tav tm="0">
                                          <p:val>
                                            <p:strVal val="#ppt_h"/>
                                          </p:val>
                                        </p:tav>
                                        <p:tav tm="100000">
                                          <p:val>
                                            <p:strVal val="#ppt_h"/>
                                          </p:val>
                                        </p:tav>
                                      </p:tavLst>
                                    </p:anim>
                                    <p:animEffect transition="in" filter="fade">
                                      <p:cBhvr>
                                        <p:cTn id="21" dur="1000"/>
                                        <p:tgtEl>
                                          <p:spTgt spid="2050"/>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strVal val="#ppt_w*0.70"/>
                                          </p:val>
                                        </p:tav>
                                        <p:tav tm="100000">
                                          <p:val>
                                            <p:strVal val="#ppt_w"/>
                                          </p:val>
                                        </p:tav>
                                      </p:tavLst>
                                    </p:anim>
                                    <p:anim calcmode="lin" valueType="num">
                                      <p:cBhvr>
                                        <p:cTn id="25" dur="1000" fill="hold"/>
                                        <p:tgtEl>
                                          <p:spTgt spid="15"/>
                                        </p:tgtEl>
                                        <p:attrNameLst>
                                          <p:attrName>ppt_h</p:attrName>
                                        </p:attrNameLst>
                                      </p:cBhvr>
                                      <p:tavLst>
                                        <p:tav tm="0">
                                          <p:val>
                                            <p:strVal val="#ppt_h"/>
                                          </p:val>
                                        </p:tav>
                                        <p:tav tm="100000">
                                          <p:val>
                                            <p:strVal val="#ppt_h"/>
                                          </p:val>
                                        </p:tav>
                                      </p:tavLst>
                                    </p:anim>
                                    <p:animEffect transition="in" filter="fade">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pic>
        <p:nvPicPr>
          <p:cNvPr id="4" name="Picture 1"/>
          <p:cNvPicPr>
            <a:picLocks noChangeAspect="1" noChangeArrowheads="1"/>
          </p:cNvPicPr>
          <p:nvPr/>
        </p:nvPicPr>
        <p:blipFill>
          <a:blip r:embed="rId2"/>
          <a:srcRect/>
          <a:stretch>
            <a:fillRect/>
          </a:stretch>
        </p:blipFill>
        <p:spPr bwMode="auto">
          <a:xfrm>
            <a:off x="0" y="1"/>
            <a:ext cx="9144000" cy="7215165"/>
          </a:xfrm>
          <a:prstGeom prst="rect">
            <a:avLst/>
          </a:prstGeom>
          <a:noFill/>
          <a:ln w="9525">
            <a:noFill/>
            <a:miter lim="800000"/>
            <a:headEnd/>
            <a:tailEnd/>
          </a:ln>
          <a:effectLst/>
        </p:spPr>
      </p:pic>
      <p:sp>
        <p:nvSpPr>
          <p:cNvPr id="5" name="Titre 1"/>
          <p:cNvSpPr txBox="1">
            <a:spLocks/>
          </p:cNvSpPr>
          <p:nvPr/>
        </p:nvSpPr>
        <p:spPr>
          <a:xfrm>
            <a:off x="0" y="0"/>
            <a:ext cx="9144000" cy="7857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algn="ctr" rtl="1">
              <a:spcBef>
                <a:spcPct val="0"/>
              </a:spcBef>
              <a:defRPr/>
            </a:pPr>
            <a:r>
              <a:rPr lang="ar-DZ" sz="3600" b="1" dirty="0" smtClean="0"/>
              <a:t>أنواع تقنيات الاتصال الإداري</a:t>
            </a:r>
            <a:endParaRPr lang="fr-FR" sz="3600" b="1" dirty="0"/>
          </a:p>
        </p:txBody>
      </p:sp>
      <p:pic>
        <p:nvPicPr>
          <p:cNvPr id="6" name="Picture 4" descr="C:\Users\Administrateur\Desktop\015-810x608.jpg"/>
          <p:cNvPicPr>
            <a:picLocks noChangeAspect="1" noChangeArrowheads="1"/>
          </p:cNvPicPr>
          <p:nvPr/>
        </p:nvPicPr>
        <p:blipFill>
          <a:blip r:embed="rId3"/>
          <a:srcRect/>
          <a:stretch>
            <a:fillRect/>
          </a:stretch>
        </p:blipFill>
        <p:spPr bwMode="auto">
          <a:xfrm>
            <a:off x="428597" y="928670"/>
            <a:ext cx="3806895" cy="2857520"/>
          </a:xfrm>
          <a:prstGeom prst="rect">
            <a:avLst/>
          </a:prstGeom>
          <a:noFill/>
        </p:spPr>
      </p:pic>
      <p:pic>
        <p:nvPicPr>
          <p:cNvPr id="7" name="Picture 5" descr="C:\Users\Administrateur\Desktop\ip-phonefax-49a-000065329-product_zoom.jpg"/>
          <p:cNvPicPr>
            <a:picLocks noChangeAspect="1" noChangeArrowheads="1"/>
          </p:cNvPicPr>
          <p:nvPr/>
        </p:nvPicPr>
        <p:blipFill>
          <a:blip r:embed="rId4"/>
          <a:srcRect t="8889" b="11111"/>
          <a:stretch>
            <a:fillRect/>
          </a:stretch>
        </p:blipFill>
        <p:spPr bwMode="auto">
          <a:xfrm>
            <a:off x="4714876" y="1000108"/>
            <a:ext cx="4000496" cy="2571768"/>
          </a:xfrm>
          <a:prstGeom prst="rect">
            <a:avLst/>
          </a:prstGeom>
          <a:noFill/>
        </p:spPr>
      </p:pic>
      <p:pic>
        <p:nvPicPr>
          <p:cNvPr id="8" name="Picture 3" descr="C:\Users\Administrateur\Desktop\kjhk.png"/>
          <p:cNvPicPr>
            <a:picLocks noChangeAspect="1" noChangeArrowheads="1"/>
          </p:cNvPicPr>
          <p:nvPr/>
        </p:nvPicPr>
        <p:blipFill>
          <a:blip r:embed="rId5"/>
          <a:srcRect/>
          <a:stretch>
            <a:fillRect/>
          </a:stretch>
        </p:blipFill>
        <p:spPr bwMode="auto">
          <a:xfrm>
            <a:off x="2786051" y="4500570"/>
            <a:ext cx="2428892" cy="1928826"/>
          </a:xfrm>
          <a:prstGeom prst="rect">
            <a:avLst/>
          </a:prstGeom>
          <a:noFill/>
        </p:spPr>
      </p:pic>
      <p:sp>
        <p:nvSpPr>
          <p:cNvPr id="9" name="ZoneTexte 8"/>
          <p:cNvSpPr txBox="1"/>
          <p:nvPr/>
        </p:nvSpPr>
        <p:spPr>
          <a:xfrm>
            <a:off x="2941755" y="6488668"/>
            <a:ext cx="2103460" cy="369332"/>
          </a:xfrm>
          <a:prstGeom prst="rect">
            <a:avLst/>
          </a:prstGeom>
          <a:noFill/>
        </p:spPr>
        <p:txBody>
          <a:bodyPr wrap="none" rtlCol="0">
            <a:spAutoFit/>
          </a:bodyPr>
          <a:lstStyle/>
          <a:p>
            <a:pPr lvl="0" algn="r" rtl="1"/>
            <a:r>
              <a:rPr lang="ar-DZ" b="1" dirty="0" smtClean="0"/>
              <a:t>تكنولوجيا الاتصال الهاتفي</a:t>
            </a:r>
            <a:endParaRPr lang="fr-FR" dirty="0" smtClean="0"/>
          </a:p>
        </p:txBody>
      </p:sp>
      <p:sp>
        <p:nvSpPr>
          <p:cNvPr id="10" name="Rectangle 9"/>
          <p:cNvSpPr/>
          <p:nvPr/>
        </p:nvSpPr>
        <p:spPr>
          <a:xfrm>
            <a:off x="6007175" y="3857628"/>
            <a:ext cx="1420581" cy="369332"/>
          </a:xfrm>
          <a:prstGeom prst="rect">
            <a:avLst/>
          </a:prstGeom>
        </p:spPr>
        <p:txBody>
          <a:bodyPr wrap="none">
            <a:spAutoFit/>
          </a:bodyPr>
          <a:lstStyle/>
          <a:p>
            <a:pPr lvl="0" algn="r" rtl="1"/>
            <a:r>
              <a:rPr lang="ar-DZ" b="1" dirty="0" smtClean="0"/>
              <a:t>-الناسخ الهاتفي-</a:t>
            </a:r>
            <a:endParaRPr lang="fr-FR" dirty="0" smtClean="0"/>
          </a:p>
        </p:txBody>
      </p:sp>
      <p:sp>
        <p:nvSpPr>
          <p:cNvPr id="11" name="Rectangle 10"/>
          <p:cNvSpPr/>
          <p:nvPr/>
        </p:nvSpPr>
        <p:spPr>
          <a:xfrm>
            <a:off x="1857356" y="3857629"/>
            <a:ext cx="784189" cy="369332"/>
          </a:xfrm>
          <a:prstGeom prst="rect">
            <a:avLst/>
          </a:prstGeom>
        </p:spPr>
        <p:txBody>
          <a:bodyPr wrap="square">
            <a:spAutoFit/>
          </a:bodyPr>
          <a:lstStyle/>
          <a:p>
            <a:r>
              <a:rPr lang="ar-DZ" b="1" dirty="0" err="1" smtClean="0"/>
              <a:t>الأنترنت</a:t>
            </a:r>
            <a:endParaRPr lang="fr-FR"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0.70"/>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strVal val="#ppt_w*0.70"/>
                                          </p:val>
                                        </p:tav>
                                        <p:tav tm="100000">
                                          <p:val>
                                            <p:strVal val="#ppt_w"/>
                                          </p:val>
                                        </p:tav>
                                      </p:tavLst>
                                    </p:anim>
                                    <p:anim calcmode="lin" valueType="num">
                                      <p:cBhvr>
                                        <p:cTn id="37" dur="1000" fill="hold"/>
                                        <p:tgtEl>
                                          <p:spTgt spid="9"/>
                                        </p:tgtEl>
                                        <p:attrNameLst>
                                          <p:attrName>ppt_h</p:attrName>
                                        </p:attrNameLst>
                                      </p:cBhvr>
                                      <p:tavLst>
                                        <p:tav tm="0">
                                          <p:val>
                                            <p:strVal val="#ppt_h"/>
                                          </p:val>
                                        </p:tav>
                                        <p:tav tm="100000">
                                          <p:val>
                                            <p:strVal val="#ppt_h"/>
                                          </p:val>
                                        </p:tav>
                                      </p:tavLst>
                                    </p:anim>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582594"/>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rtl="1"/>
            <a:r>
              <a:rPr lang="ar-DZ" dirty="0" smtClean="0">
                <a:cs typeface="+mn-cs"/>
              </a:rPr>
              <a:t>أسئلة تقييمية إجبارية </a:t>
            </a:r>
            <a:endParaRPr lang="fr-FR" dirty="0"/>
          </a:p>
        </p:txBody>
      </p:sp>
      <p:sp>
        <p:nvSpPr>
          <p:cNvPr id="3" name="Espace réservé du contenu 2"/>
          <p:cNvSpPr>
            <a:spLocks noGrp="1"/>
          </p:cNvSpPr>
          <p:nvPr>
            <p:ph sz="quarter" idx="1"/>
          </p:nvPr>
        </p:nvSpPr>
        <p:spPr>
          <a:xfrm>
            <a:off x="857224" y="857264"/>
            <a:ext cx="7772400" cy="4572000"/>
          </a:xfrm>
        </p:spPr>
        <p:txBody>
          <a:bodyPr/>
          <a:lstStyle/>
          <a:p>
            <a:pPr algn="r" rtl="1">
              <a:buNone/>
            </a:pPr>
            <a:r>
              <a:rPr lang="ar-DZ" b="1" dirty="0" smtClean="0">
                <a:solidFill>
                  <a:srgbClr val="FF0000"/>
                </a:solidFill>
              </a:rPr>
              <a:t>س1:</a:t>
            </a:r>
            <a:r>
              <a:rPr lang="ar-DZ" b="1" dirty="0" smtClean="0"/>
              <a:t>يقول احد المفكرين“ ستختفي الكثير من المشاكل إذا تعلم الناس الحديث مع بعضهم البعض أكثر من الحديث عن بعضهم البعض“.</a:t>
            </a:r>
          </a:p>
          <a:p>
            <a:pPr algn="r" rtl="1">
              <a:buNone/>
            </a:pPr>
            <a:r>
              <a:rPr lang="ar-DZ" b="1" dirty="0" smtClean="0"/>
              <a:t>بناء على هذا القول حاول إبراز </a:t>
            </a:r>
            <a:r>
              <a:rPr lang="ar-DZ" b="1" dirty="0" err="1" smtClean="0"/>
              <a:t>مايلي</a:t>
            </a:r>
            <a:r>
              <a:rPr lang="ar-DZ" b="1" dirty="0" smtClean="0"/>
              <a:t>:</a:t>
            </a:r>
          </a:p>
          <a:p>
            <a:pPr algn="r" rtl="1">
              <a:buNone/>
            </a:pPr>
            <a:r>
              <a:rPr lang="ar-DZ" b="1" dirty="0" smtClean="0"/>
              <a:t>1- </a:t>
            </a:r>
            <a:r>
              <a:rPr lang="ar-DZ" b="1" dirty="0" err="1" smtClean="0"/>
              <a:t>اهمية</a:t>
            </a:r>
            <a:r>
              <a:rPr lang="ar-DZ" b="1" dirty="0" smtClean="0"/>
              <a:t>  عملية الاتصال بين الطلبة وبين الأساتذة والطلبة؟</a:t>
            </a:r>
          </a:p>
          <a:p>
            <a:pPr algn="r" rtl="1">
              <a:buNone/>
            </a:pPr>
            <a:r>
              <a:rPr lang="ar-DZ" b="1" dirty="0" smtClean="0"/>
              <a:t>2-معوقات الاتصال بين الطلبة وبين الأساتذة والطلبة؟</a:t>
            </a:r>
          </a:p>
          <a:p>
            <a:pPr algn="r" rtl="1">
              <a:buNone/>
            </a:pPr>
            <a:r>
              <a:rPr lang="ar-DZ" b="1" dirty="0" smtClean="0">
                <a:solidFill>
                  <a:srgbClr val="FF0000"/>
                </a:solidFill>
              </a:rPr>
              <a:t>س2: </a:t>
            </a:r>
            <a:r>
              <a:rPr lang="ar-DZ" b="1" dirty="0" smtClean="0"/>
              <a:t>قارن بين الاتصال الشفهي والاتصال غير اللفظي؟</a:t>
            </a:r>
          </a:p>
          <a:p>
            <a:pPr algn="r" rtl="1">
              <a:buNone/>
            </a:pPr>
            <a:r>
              <a:rPr lang="ar-DZ" b="1" dirty="0" smtClean="0">
                <a:solidFill>
                  <a:srgbClr val="FF0000"/>
                </a:solidFill>
              </a:rPr>
              <a:t>س3:</a:t>
            </a:r>
            <a:r>
              <a:rPr lang="ar-DZ" b="1" dirty="0" smtClean="0"/>
              <a:t>حدد أهم تقنيات الاتصال الإداري المستخدمة؟</a:t>
            </a:r>
          </a:p>
          <a:p>
            <a:pPr algn="r" rtl="1">
              <a:buNone/>
            </a:pPr>
            <a:r>
              <a:rPr lang="ar-DZ" b="1" dirty="0" smtClean="0"/>
              <a:t>يتم إرسال الإجابة إلى الايميل التالي</a:t>
            </a:r>
            <a:r>
              <a:rPr lang="fr-FR" b="1" dirty="0" smtClean="0"/>
              <a:t>  </a:t>
            </a:r>
            <a:r>
              <a:rPr lang="fr-FR" b="1" dirty="0" smtClean="0">
                <a:solidFill>
                  <a:srgbClr val="FF0000"/>
                </a:solidFill>
              </a:rPr>
              <a:t>boudrama.mostefa@yahoo.fr</a:t>
            </a:r>
            <a:endParaRPr lang="fr-FR" b="1" dirty="0">
              <a:solidFill>
                <a:srgbClr val="FF0000"/>
              </a:solidFill>
            </a:endParaRPr>
          </a:p>
        </p:txBody>
      </p:sp>
    </p:spTree>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eur\Desktop\554graduation.jpg"/>
          <p:cNvPicPr>
            <a:picLocks noChangeAspect="1" noChangeArrowheads="1"/>
          </p:cNvPicPr>
          <p:nvPr/>
        </p:nvPicPr>
        <p:blipFill>
          <a:blip r:embed="rId2">
            <a:lum/>
          </a:blip>
          <a:srcRect/>
          <a:stretch>
            <a:fillRect/>
          </a:stretch>
        </p:blipFill>
        <p:spPr bwMode="auto">
          <a:xfrm>
            <a:off x="0" y="0"/>
            <a:ext cx="9144000" cy="6800874"/>
          </a:xfrm>
          <a:prstGeom prst="rect">
            <a:avLst/>
          </a:prstGeom>
          <a:noFill/>
        </p:spPr>
      </p:pic>
      <p:sp>
        <p:nvSpPr>
          <p:cNvPr id="5" name="Titre 1"/>
          <p:cNvSpPr>
            <a:spLocks noGrp="1"/>
          </p:cNvSpPr>
          <p:nvPr>
            <p:ph type="title"/>
          </p:nvPr>
        </p:nvSpPr>
        <p:spPr>
          <a:xfrm>
            <a:off x="0" y="0"/>
            <a:ext cx="9144000" cy="78579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rtl="1"/>
            <a:r>
              <a:rPr lang="ar-DZ" sz="3600" b="1" dirty="0" smtClean="0"/>
              <a:t>المحور الأول: مفهوم الاتصال الإداري</a:t>
            </a:r>
            <a:endParaRPr lang="fr-FR" sz="3600" b="1" dirty="0"/>
          </a:p>
        </p:txBody>
      </p:sp>
      <p:sp>
        <p:nvSpPr>
          <p:cNvPr id="3" name="Espace réservé du contenu 2"/>
          <p:cNvSpPr>
            <a:spLocks noGrp="1"/>
          </p:cNvSpPr>
          <p:nvPr>
            <p:ph sz="quarter" idx="1"/>
          </p:nvPr>
        </p:nvSpPr>
        <p:spPr>
          <a:xfrm>
            <a:off x="0" y="857233"/>
            <a:ext cx="8715404" cy="5268931"/>
          </a:xfrm>
        </p:spPr>
        <p:txBody>
          <a:bodyPr>
            <a:normAutofit/>
          </a:bodyPr>
          <a:lstStyle/>
          <a:p>
            <a:pPr algn="just" rtl="1">
              <a:buNone/>
            </a:pPr>
            <a:r>
              <a:rPr lang="ar-DZ" sz="4000" b="1" u="sng" dirty="0" smtClean="0">
                <a:solidFill>
                  <a:srgbClr val="FF0000"/>
                </a:solidFill>
              </a:rPr>
              <a:t>الأهداف:</a:t>
            </a:r>
          </a:p>
          <a:p>
            <a:pPr algn="just" rtl="1">
              <a:buNone/>
            </a:pPr>
            <a:r>
              <a:rPr lang="ar-DZ" sz="3200" b="1" dirty="0" smtClean="0"/>
              <a:t>بعد عرض هذه المادة العلمية واستيعاب محتوياتها سوف يكون الطالب قادرا على:</a:t>
            </a:r>
          </a:p>
          <a:p>
            <a:pPr algn="just" rtl="1">
              <a:buBlip>
                <a:blip r:embed="rId3"/>
              </a:buBlip>
            </a:pPr>
            <a:r>
              <a:rPr lang="ar-DZ" sz="3200" b="1" dirty="0" smtClean="0"/>
              <a:t>-</a:t>
            </a:r>
            <a:r>
              <a:rPr lang="ar-DZ" sz="3200" b="1" dirty="0" smtClean="0">
                <a:solidFill>
                  <a:srgbClr val="002060"/>
                </a:solidFill>
              </a:rPr>
              <a:t>إعطاء مفهوم للاتصال الإداري.</a:t>
            </a:r>
          </a:p>
          <a:p>
            <a:pPr algn="just" rtl="1">
              <a:buBlip>
                <a:blip r:embed="rId3"/>
              </a:buBlip>
            </a:pPr>
            <a:r>
              <a:rPr lang="ar-DZ" sz="3200" b="1" dirty="0" smtClean="0">
                <a:solidFill>
                  <a:srgbClr val="002060"/>
                </a:solidFill>
              </a:rPr>
              <a:t>-القدرة على تحليل عناصر عملية الاتصال.</a:t>
            </a:r>
          </a:p>
          <a:p>
            <a:pPr algn="just" rtl="1">
              <a:buBlip>
                <a:blip r:embed="rId3"/>
              </a:buBlip>
            </a:pPr>
            <a:r>
              <a:rPr lang="ar-DZ" sz="3200" b="1" dirty="0" smtClean="0">
                <a:solidFill>
                  <a:srgbClr val="002060"/>
                </a:solidFill>
              </a:rPr>
              <a:t>-إمكانية شرح أنواع عملية الاتصال.</a:t>
            </a:r>
          </a:p>
          <a:p>
            <a:pPr algn="just" rtl="1">
              <a:buBlip>
                <a:blip r:embed="rId3"/>
              </a:buBlip>
            </a:pPr>
            <a:r>
              <a:rPr lang="ar-DZ" sz="3200" b="1" dirty="0" smtClean="0">
                <a:solidFill>
                  <a:srgbClr val="002060"/>
                </a:solidFill>
              </a:rPr>
              <a:t>-إبداء الرأي في معوقات عملية الاتصال الإداري.</a:t>
            </a:r>
            <a:endParaRPr lang="fr-FR" sz="4400" dirty="0">
              <a:solidFill>
                <a:srgbClr val="002060"/>
              </a:solidFill>
            </a:endParaRPr>
          </a:p>
        </p:txBody>
      </p:sp>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eur\Desktop\554graduation.jpg"/>
          <p:cNvPicPr>
            <a:picLocks noChangeAspect="1" noChangeArrowheads="1"/>
          </p:cNvPicPr>
          <p:nvPr/>
        </p:nvPicPr>
        <p:blipFill>
          <a:blip r:embed="rId2">
            <a:lum/>
          </a:blip>
          <a:srcRect/>
          <a:stretch>
            <a:fillRect/>
          </a:stretch>
        </p:blipFill>
        <p:spPr bwMode="auto">
          <a:xfrm>
            <a:off x="0" y="0"/>
            <a:ext cx="9144000" cy="6800874"/>
          </a:xfrm>
          <a:prstGeom prst="rect">
            <a:avLst/>
          </a:prstGeom>
          <a:noFill/>
        </p:spPr>
      </p:pic>
      <p:sp>
        <p:nvSpPr>
          <p:cNvPr id="5" name="Titre 1"/>
          <p:cNvSpPr>
            <a:spLocks noGrp="1"/>
          </p:cNvSpPr>
          <p:nvPr>
            <p:ph type="title"/>
          </p:nvPr>
        </p:nvSpPr>
        <p:spPr>
          <a:xfrm>
            <a:off x="0" y="0"/>
            <a:ext cx="9144000" cy="78579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rtl="1"/>
            <a:r>
              <a:rPr lang="ar-DZ" sz="3600" b="1" dirty="0" smtClean="0"/>
              <a:t>مقـــــــدمة</a:t>
            </a:r>
            <a:endParaRPr lang="fr-FR" sz="3600" b="1" dirty="0"/>
          </a:p>
        </p:txBody>
      </p:sp>
      <p:sp>
        <p:nvSpPr>
          <p:cNvPr id="3" name="Espace réservé du contenu 2"/>
          <p:cNvSpPr>
            <a:spLocks noGrp="1"/>
          </p:cNvSpPr>
          <p:nvPr>
            <p:ph sz="quarter" idx="1"/>
          </p:nvPr>
        </p:nvSpPr>
        <p:spPr>
          <a:xfrm>
            <a:off x="0" y="857233"/>
            <a:ext cx="9144000" cy="5268931"/>
          </a:xfrm>
        </p:spPr>
        <p:txBody>
          <a:bodyPr>
            <a:normAutofit/>
          </a:bodyPr>
          <a:lstStyle/>
          <a:p>
            <a:pPr algn="just" rtl="1">
              <a:buNone/>
            </a:pPr>
            <a:r>
              <a:rPr lang="ar-DZ" sz="2800" b="1" dirty="0" smtClean="0"/>
              <a:t>يعد الاتصال من المفاهيم النفسية والاجتماعية التي تغلغلت في كافة ميادين الحياة العامة والخاصة، ولا يمكن أن يستغني عنها الفرد. فهو يتفاعل مع غيره من خلال وسائل الاتصال للتعبير عن أبعاده التفاعلية الاجتماعية</a:t>
            </a:r>
            <a:r>
              <a:rPr lang="fr-FR" sz="2800" b="1" dirty="0" smtClean="0"/>
              <a:t>.</a:t>
            </a:r>
            <a:r>
              <a:rPr lang="ar-DZ" sz="2800" b="1" dirty="0" smtClean="0"/>
              <a:t> فالاتصال هو </a:t>
            </a:r>
            <a:r>
              <a:rPr lang="ar-DZ" sz="2800" b="1" dirty="0" smtClean="0">
                <a:solidFill>
                  <a:srgbClr val="FF0000"/>
                </a:solidFill>
              </a:rPr>
              <a:t>وسيلة لخلق حركية وديناميكية للجماعات</a:t>
            </a:r>
            <a:r>
              <a:rPr lang="ar-DZ" sz="2800" b="1" dirty="0" smtClean="0"/>
              <a:t>. وعلى اعتبار أن المؤسسة عبارة عن مجموعة من الأفراد منظمين في شكل قانوني بغرض القيام بمهام محددة، تهدف مجموعها إلى تحقيق غايات وأهداف المؤسسة ككل.</a:t>
            </a:r>
          </a:p>
          <a:p>
            <a:pPr algn="just" rtl="1">
              <a:buNone/>
            </a:pPr>
            <a:r>
              <a:rPr lang="ar-DZ" sz="2800" b="1" dirty="0" smtClean="0"/>
              <a:t>و</a:t>
            </a:r>
            <a:r>
              <a:rPr lang="ar-SA" sz="2800" b="1" dirty="0" smtClean="0"/>
              <a:t>للاتصال الإداري دور مهم وحيوي في عمل كل منظمة</a:t>
            </a:r>
            <a:r>
              <a:rPr lang="ar-DZ" sz="2800" b="1" dirty="0" smtClean="0"/>
              <a:t>، </a:t>
            </a:r>
            <a:r>
              <a:rPr lang="ar-SA" sz="2800" b="1" dirty="0" smtClean="0">
                <a:solidFill>
                  <a:srgbClr val="FF0000"/>
                </a:solidFill>
              </a:rPr>
              <a:t>وفعالية العملية الإدارية في أي منظمة  تتوقف على فعالية وكفاءة قنوات الاتصال المختلفة </a:t>
            </a:r>
            <a:r>
              <a:rPr lang="ar-SA" sz="2800" b="1" dirty="0" smtClean="0"/>
              <a:t>والتي تربط بين وحداتها الإدارية الداخلية المختلفة وكذا الخارجية منها</a:t>
            </a:r>
            <a:r>
              <a:rPr lang="ar-DZ" sz="2800" b="1" dirty="0" smtClean="0"/>
              <a:t>.</a:t>
            </a:r>
            <a:endParaRPr lang="fr-FR" sz="4000" dirty="0"/>
          </a:p>
        </p:txBody>
      </p:sp>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C:\Users\Administrateur\Desktop\7429_Enterprise-Employment-13.jpg"/>
          <p:cNvPicPr>
            <a:picLocks noChangeAspect="1" noChangeArrowheads="1"/>
          </p:cNvPicPr>
          <p:nvPr/>
        </p:nvPicPr>
        <p:blipFill>
          <a:blip r:embed="rId2"/>
          <a:srcRect/>
          <a:stretch>
            <a:fillRect/>
          </a:stretch>
        </p:blipFill>
        <p:spPr bwMode="auto">
          <a:xfrm>
            <a:off x="0" y="-285776"/>
            <a:ext cx="9753600" cy="7315200"/>
          </a:xfrm>
          <a:prstGeom prst="rect">
            <a:avLst/>
          </a:prstGeom>
          <a:noFill/>
        </p:spPr>
      </p:pic>
      <p:sp>
        <p:nvSpPr>
          <p:cNvPr id="2" name="Titre 1"/>
          <p:cNvSpPr>
            <a:spLocks noGrp="1"/>
          </p:cNvSpPr>
          <p:nvPr>
            <p:ph type="title"/>
          </p:nvPr>
        </p:nvSpPr>
        <p:spPr>
          <a:xfrm>
            <a:off x="0" y="0"/>
            <a:ext cx="9144000" cy="78579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rtl="1"/>
            <a:r>
              <a:rPr lang="ar-DZ" sz="3600" b="1" dirty="0" smtClean="0"/>
              <a:t>مفهوم  الاتصال</a:t>
            </a:r>
            <a:endParaRPr lang="fr-FR" sz="3600" b="1" dirty="0"/>
          </a:p>
        </p:txBody>
      </p:sp>
      <p:sp>
        <p:nvSpPr>
          <p:cNvPr id="3" name="Espace réservé du contenu 2"/>
          <p:cNvSpPr>
            <a:spLocks noGrp="1"/>
          </p:cNvSpPr>
          <p:nvPr>
            <p:ph sz="quarter" idx="1"/>
          </p:nvPr>
        </p:nvSpPr>
        <p:spPr>
          <a:xfrm>
            <a:off x="0" y="857233"/>
            <a:ext cx="9501222" cy="5643601"/>
          </a:xfrm>
        </p:spPr>
        <p:txBody>
          <a:bodyPr>
            <a:normAutofit fontScale="92500" lnSpcReduction="10000"/>
          </a:bodyPr>
          <a:lstStyle/>
          <a:p>
            <a:pPr algn="just" rtl="1">
              <a:buNone/>
            </a:pPr>
            <a:r>
              <a:rPr lang="ar-DZ" sz="2800" b="1" dirty="0" smtClean="0"/>
              <a:t>الاتصال </a:t>
            </a:r>
            <a:r>
              <a:rPr lang="ar-SA" sz="2800" b="1" dirty="0" smtClean="0"/>
              <a:t>هو عملية </a:t>
            </a:r>
            <a:r>
              <a:rPr lang="ar-SA" sz="2800" b="1" dirty="0" smtClean="0">
                <a:solidFill>
                  <a:srgbClr val="FF0000"/>
                </a:solidFill>
              </a:rPr>
              <a:t>إرسال واستقبال المعلومات بين طرفين </a:t>
            </a:r>
            <a:r>
              <a:rPr lang="ar-SA" sz="2800" b="1" dirty="0" smtClean="0"/>
              <a:t>(مرسل ومستقبل ) وهذا يعني التفاعل و</a:t>
            </a:r>
            <a:r>
              <a:rPr lang="ar-SA" sz="2800" b="1" dirty="0" smtClean="0">
                <a:solidFill>
                  <a:srgbClr val="FF0000"/>
                </a:solidFill>
              </a:rPr>
              <a:t>المشاركة</a:t>
            </a:r>
            <a:r>
              <a:rPr lang="ar-SA" sz="2800" b="1" dirty="0" smtClean="0"/>
              <a:t> بينهما حول </a:t>
            </a:r>
            <a:r>
              <a:rPr lang="ar-SA" sz="2800" b="1" dirty="0" smtClean="0">
                <a:solidFill>
                  <a:srgbClr val="FF0000"/>
                </a:solidFill>
              </a:rPr>
              <a:t>معلومة أو رأي أو سلوك</a:t>
            </a:r>
            <a:r>
              <a:rPr lang="ar-SA" sz="2800" b="1" dirty="0" smtClean="0"/>
              <a:t>،</a:t>
            </a:r>
            <a:r>
              <a:rPr lang="ar-DZ" sz="2800" b="1" dirty="0" smtClean="0"/>
              <a:t> </a:t>
            </a:r>
            <a:r>
              <a:rPr lang="ar-SA" sz="2800" b="1" dirty="0" smtClean="0"/>
              <a:t>وكلمة اتصال مشتقة من الأصل اللاتيني </a:t>
            </a:r>
            <a:r>
              <a:rPr lang="fr-FR" sz="2800" b="1" i="1" dirty="0" err="1" smtClean="0">
                <a:latin typeface="Times New Roman" pitchFamily="18" charset="0"/>
                <a:cs typeface="Times New Roman" pitchFamily="18" charset="0"/>
              </a:rPr>
              <a:t>communicate</a:t>
            </a:r>
            <a:r>
              <a:rPr lang="ar-DZ" sz="2800" b="1" dirty="0" smtClean="0"/>
              <a:t> وهي </a:t>
            </a:r>
            <a:r>
              <a:rPr lang="ar-DZ" sz="2800" b="1" dirty="0" smtClean="0">
                <a:solidFill>
                  <a:srgbClr val="FF0000"/>
                </a:solidFill>
              </a:rPr>
              <a:t>تعني المشاركة </a:t>
            </a:r>
            <a:r>
              <a:rPr lang="ar-DZ" sz="2800" b="1" dirty="0" smtClean="0"/>
              <a:t>.</a:t>
            </a:r>
          </a:p>
          <a:p>
            <a:pPr algn="just" rtl="1">
              <a:buNone/>
            </a:pPr>
            <a:r>
              <a:rPr lang="ar-SA" sz="2800" b="1" dirty="0" smtClean="0"/>
              <a:t>ويعرفه </a:t>
            </a:r>
            <a:r>
              <a:rPr lang="ar-SA" sz="2800" b="1" dirty="0" err="1" smtClean="0"/>
              <a:t>نيومان</a:t>
            </a:r>
            <a:r>
              <a:rPr lang="ar-DZ" sz="2800" b="1" dirty="0" smtClean="0"/>
              <a:t> : </a:t>
            </a:r>
            <a:r>
              <a:rPr lang="ar-SA" sz="2800" b="1" dirty="0" smtClean="0"/>
              <a:t>بأنه </a:t>
            </a:r>
            <a:r>
              <a:rPr lang="ar-SA" sz="2800" b="1" dirty="0" smtClean="0">
                <a:solidFill>
                  <a:srgbClr val="FF0000"/>
                </a:solidFill>
              </a:rPr>
              <a:t>تبادل الحقائق والأفكار والآراء أو العواطف </a:t>
            </a:r>
            <a:r>
              <a:rPr lang="ar-SA" sz="2800" b="1" dirty="0" smtClean="0"/>
              <a:t>بين شخصين أو </a:t>
            </a:r>
            <a:r>
              <a:rPr lang="ar-SA" sz="2800" b="1" dirty="0" smtClean="0"/>
              <a:t>أكثر</a:t>
            </a:r>
            <a:r>
              <a:rPr lang="fr-FR" sz="2800" b="1" dirty="0" smtClean="0"/>
              <a:t> </a:t>
            </a:r>
            <a:r>
              <a:rPr lang="ar-SA" sz="2800" b="1" dirty="0" smtClean="0"/>
              <a:t> </a:t>
            </a:r>
            <a:r>
              <a:rPr lang="fr-FR" sz="2800" b="1" dirty="0" smtClean="0"/>
              <a:t>«</a:t>
            </a:r>
            <a:r>
              <a:rPr lang="ar-DZ" sz="2800" b="1" dirty="0" smtClean="0"/>
              <a:t>.</a:t>
            </a:r>
          </a:p>
          <a:p>
            <a:pPr algn="just" rtl="1">
              <a:buNone/>
            </a:pPr>
            <a:r>
              <a:rPr lang="ar-DZ" sz="2800" b="1" dirty="0" smtClean="0"/>
              <a:t>وتعرفه جمعية إدارة الأعمال الأمريكية بأنه سلوك ينتج عنه تبادل المعنى.</a:t>
            </a:r>
          </a:p>
          <a:p>
            <a:pPr algn="just">
              <a:buNone/>
            </a:pPr>
            <a:r>
              <a:rPr lang="fr-FR" sz="2800" b="1" i="1" dirty="0" smtClean="0">
                <a:latin typeface="Times New Roman" pitchFamily="18" charset="0"/>
                <a:cs typeface="Times New Roman" pitchFamily="18" charset="0"/>
              </a:rPr>
              <a:t>Communication </a:t>
            </a:r>
            <a:r>
              <a:rPr lang="fr-FR" sz="2800" b="1" i="1" dirty="0" smtClean="0">
                <a:latin typeface="Times New Roman" pitchFamily="18" charset="0"/>
                <a:cs typeface="Times New Roman" pitchFamily="18" charset="0"/>
              </a:rPr>
              <a:t> </a:t>
            </a:r>
            <a:r>
              <a:rPr lang="fr-FR" sz="2800" b="1" i="1" dirty="0" err="1" smtClean="0">
                <a:latin typeface="Times New Roman" pitchFamily="18" charset="0"/>
                <a:cs typeface="Times New Roman" pitchFamily="18" charset="0"/>
              </a:rPr>
              <a:t>is</a:t>
            </a:r>
            <a:r>
              <a:rPr lang="fr-FR" sz="2800" b="1" i="1" dirty="0" smtClean="0">
                <a:latin typeface="Times New Roman" pitchFamily="18" charset="0"/>
                <a:cs typeface="Times New Roman" pitchFamily="18" charset="0"/>
              </a:rPr>
              <a:t> the Art and </a:t>
            </a:r>
            <a:r>
              <a:rPr lang="fr-FR" sz="2800" b="1" i="1" dirty="0" err="1" smtClean="0">
                <a:latin typeface="Times New Roman" pitchFamily="18" charset="0"/>
                <a:cs typeface="Times New Roman" pitchFamily="18" charset="0"/>
              </a:rPr>
              <a:t>process</a:t>
            </a:r>
            <a:r>
              <a:rPr lang="fr-FR" sz="2800" b="1" i="1" dirty="0" smtClean="0">
                <a:latin typeface="Times New Roman" pitchFamily="18" charset="0"/>
                <a:cs typeface="Times New Roman" pitchFamily="18" charset="0"/>
              </a:rPr>
              <a:t> of </a:t>
            </a:r>
            <a:r>
              <a:rPr lang="fr-FR" sz="2800" b="1" i="1" dirty="0" err="1" smtClean="0">
                <a:latin typeface="Times New Roman" pitchFamily="18" charset="0"/>
                <a:cs typeface="Times New Roman" pitchFamily="18" charset="0"/>
              </a:rPr>
              <a:t>creating</a:t>
            </a:r>
            <a:r>
              <a:rPr lang="fr-FR" sz="2800" b="1" i="1" dirty="0" smtClean="0">
                <a:latin typeface="Times New Roman" pitchFamily="18" charset="0"/>
                <a:cs typeface="Times New Roman" pitchFamily="18" charset="0"/>
              </a:rPr>
              <a:t> and sharing </a:t>
            </a:r>
            <a:r>
              <a:rPr lang="fr-FR" sz="2800" b="1" i="1" dirty="0" err="1" smtClean="0">
                <a:latin typeface="Times New Roman" pitchFamily="18" charset="0"/>
                <a:cs typeface="Times New Roman" pitchFamily="18" charset="0"/>
              </a:rPr>
              <a:t>Ideas</a:t>
            </a:r>
            <a:r>
              <a:rPr lang="fr-FR" sz="2800" b="1" i="1" dirty="0" smtClean="0">
                <a:latin typeface="Times New Roman" pitchFamily="18" charset="0"/>
                <a:cs typeface="Times New Roman" pitchFamily="18" charset="0"/>
              </a:rPr>
              <a:t>.</a:t>
            </a:r>
            <a:endParaRPr lang="ar-DZ" sz="2800" b="1" i="1" dirty="0" smtClean="0">
              <a:latin typeface="Times New Roman" pitchFamily="18" charset="0"/>
              <a:cs typeface="Times New Roman" pitchFamily="18" charset="0"/>
            </a:endParaRPr>
          </a:p>
          <a:p>
            <a:pPr algn="just" rtl="1">
              <a:buNone/>
            </a:pPr>
            <a:r>
              <a:rPr lang="ar-DZ" sz="2800" b="1" dirty="0" smtClean="0"/>
              <a:t>و</a:t>
            </a:r>
            <a:r>
              <a:rPr lang="ar-SA" sz="2800" b="1" dirty="0" smtClean="0"/>
              <a:t>معنى كلمة الاتصال </a:t>
            </a:r>
            <a:r>
              <a:rPr lang="ar-DZ" sz="2800" b="1" dirty="0" smtClean="0"/>
              <a:t>هو</a:t>
            </a:r>
            <a:r>
              <a:rPr lang="ar-SA" sz="2800" b="1" dirty="0" smtClean="0">
                <a:solidFill>
                  <a:srgbClr val="FF0000"/>
                </a:solidFill>
              </a:rPr>
              <a:t>عملية نقل فكرة معينة، </a:t>
            </a:r>
            <a:r>
              <a:rPr lang="ar-SA" sz="2800" b="1" dirty="0" smtClean="0"/>
              <a:t>أو معنى محدد في ذهن فرد إلى ذهن فرد آخر أو أفراد آخرين، وهي عملية يتم عن طريقها </a:t>
            </a:r>
            <a:r>
              <a:rPr lang="ar-SA" sz="2800" b="1" dirty="0" smtClean="0">
                <a:solidFill>
                  <a:srgbClr val="FF0000"/>
                </a:solidFill>
              </a:rPr>
              <a:t>إحداث التفاعل </a:t>
            </a:r>
            <a:r>
              <a:rPr lang="ar-SA" sz="2800" b="1" dirty="0" smtClean="0"/>
              <a:t>بين الأفراد بصورة متبادلة من الجانبين</a:t>
            </a:r>
            <a:r>
              <a:rPr lang="fr-FR" sz="2800" b="1" dirty="0" smtClean="0"/>
              <a:t>.</a:t>
            </a:r>
          </a:p>
          <a:p>
            <a:pPr algn="just" rtl="1">
              <a:buNone/>
            </a:pPr>
            <a:r>
              <a:rPr lang="ar-DZ" sz="2800" b="1" dirty="0" smtClean="0"/>
              <a:t>الاتصال هو </a:t>
            </a:r>
            <a:r>
              <a:rPr lang="ar-DZ" sz="2800" b="1" u="sng" dirty="0" smtClean="0">
                <a:solidFill>
                  <a:srgbClr val="FF0000"/>
                </a:solidFill>
              </a:rPr>
              <a:t>مهارة التأثير على الاخرين</a:t>
            </a:r>
            <a:r>
              <a:rPr lang="ar-DZ" sz="2800" b="1" dirty="0" smtClean="0">
                <a:solidFill>
                  <a:srgbClr val="FF0000"/>
                </a:solidFill>
              </a:rPr>
              <a:t> </a:t>
            </a:r>
            <a:r>
              <a:rPr lang="ar-DZ" sz="2800" b="1" dirty="0"/>
              <a:t>وبالتالي يحتاج الى تعلم وتدريب، والمهارة هي المقدرة على اداء عمل بدرجة عالية من الاتقان وبمجهود اقل وتكلفة اقل وهي تحتاج الى </a:t>
            </a:r>
            <a:r>
              <a:rPr lang="ar-DZ" sz="2800" b="1" u="sng" dirty="0">
                <a:solidFill>
                  <a:srgbClr val="FF0000"/>
                </a:solidFill>
              </a:rPr>
              <a:t>المعرفة النظرية والممارسة العملية</a:t>
            </a:r>
          </a:p>
          <a:p>
            <a:pPr algn="just" rtl="1">
              <a:buNone/>
            </a:pPr>
            <a:endParaRPr lang="ar-DZ" dirty="0" smtClean="0"/>
          </a:p>
          <a:p>
            <a:pPr algn="just" rtl="1"/>
            <a:endParaRPr lang="fr-FR"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down)">
                                      <p:cBhvr>
                                        <p:cTn id="7" dur="1000"/>
                                        <p:tgtEl>
                                          <p:spTgt spid="3">
                                            <p:txEl>
                                              <p:pRg st="0" end="0"/>
                                            </p:txEl>
                                          </p:spTgt>
                                        </p:tgtEl>
                                      </p:cBhvr>
                                    </p:animEffect>
                                  </p:childTnLst>
                                </p:cTn>
                              </p:par>
                              <p:par>
                                <p:cTn id="8" presetID="5" presetClass="entr" presetSubtype="5"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down)">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5"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down)">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5"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down)">
                                      <p:cBhvr>
                                        <p:cTn id="20" dur="1000"/>
                                        <p:tgtEl>
                                          <p:spTgt spid="3">
                                            <p:txEl>
                                              <p:pRg st="3" end="3"/>
                                            </p:txEl>
                                          </p:spTgt>
                                        </p:tgtEl>
                                      </p:cBhvr>
                                    </p:animEffect>
                                  </p:childTnLst>
                                </p:cTn>
                              </p:par>
                              <p:par>
                                <p:cTn id="21" presetID="5" presetClass="entr" presetSubtype="5"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down)">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5"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down)">
                                      <p:cBhvr>
                                        <p:cTn id="2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istrateur\Desktop\7429_Enterprise-Employment-13.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
        <p:nvSpPr>
          <p:cNvPr id="4" name="Titre 1"/>
          <p:cNvSpPr>
            <a:spLocks noGrp="1"/>
          </p:cNvSpPr>
          <p:nvPr>
            <p:ph type="title"/>
          </p:nvPr>
        </p:nvSpPr>
        <p:spPr>
          <a:xfrm>
            <a:off x="0" y="0"/>
            <a:ext cx="9144000" cy="78579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rtl="1"/>
            <a:r>
              <a:rPr lang="ar-DZ" sz="3600" b="1" dirty="0" smtClean="0"/>
              <a:t>مفهوم الاتصالات الإدارية</a:t>
            </a:r>
            <a:endParaRPr lang="fr-FR" sz="3600" b="1" dirty="0"/>
          </a:p>
        </p:txBody>
      </p:sp>
      <p:sp>
        <p:nvSpPr>
          <p:cNvPr id="3" name="Espace réservé du contenu 2"/>
          <p:cNvSpPr>
            <a:spLocks noGrp="1"/>
          </p:cNvSpPr>
          <p:nvPr>
            <p:ph sz="quarter" idx="1"/>
          </p:nvPr>
        </p:nvSpPr>
        <p:spPr>
          <a:xfrm>
            <a:off x="-142907" y="785794"/>
            <a:ext cx="9286908" cy="6321896"/>
          </a:xfrm>
        </p:spPr>
        <p:txBody>
          <a:bodyPr>
            <a:normAutofit fontScale="92500" lnSpcReduction="10000"/>
          </a:bodyPr>
          <a:lstStyle/>
          <a:p>
            <a:pPr algn="r" rtl="1">
              <a:buNone/>
            </a:pPr>
            <a:r>
              <a:rPr lang="ar-DZ" sz="3200" b="1" u="sng" dirty="0" smtClean="0">
                <a:solidFill>
                  <a:srgbClr val="FF0000"/>
                </a:solidFill>
                <a:effectLst>
                  <a:outerShdw blurRad="38100" dist="38100" dir="2700000" algn="tl">
                    <a:srgbClr val="000000">
                      <a:alpha val="43137"/>
                    </a:srgbClr>
                  </a:outerShdw>
                </a:effectLst>
              </a:rPr>
              <a:t>تعريف الاتصال </a:t>
            </a:r>
            <a:r>
              <a:rPr lang="ar-DZ" sz="3200" b="1" u="sng" dirty="0" smtClean="0">
                <a:solidFill>
                  <a:srgbClr val="FF0000"/>
                </a:solidFill>
                <a:effectLst>
                  <a:outerShdw blurRad="38100" dist="38100" dir="2700000" algn="tl">
                    <a:srgbClr val="000000">
                      <a:alpha val="43137"/>
                    </a:srgbClr>
                  </a:outerShdw>
                </a:effectLst>
              </a:rPr>
              <a:t>الإداري</a:t>
            </a:r>
            <a:r>
              <a:rPr lang="ar-DZ" sz="3200" b="1" u="sng" dirty="0" smtClean="0"/>
              <a:t>:</a:t>
            </a:r>
            <a:r>
              <a:rPr lang="fr-FR" sz="3200" b="1" u="sng" dirty="0" smtClean="0"/>
              <a:t>Administrative communication</a:t>
            </a:r>
            <a:endParaRPr lang="ar-DZ" sz="3200" b="1" u="sng" dirty="0" smtClean="0"/>
          </a:p>
          <a:p>
            <a:pPr algn="just" rtl="1">
              <a:buNone/>
            </a:pPr>
            <a:r>
              <a:rPr lang="ar-SA" sz="3200" b="1" dirty="0" smtClean="0"/>
              <a:t>هو عملية إدارية واجتماعية وسلوكية تعمل على </a:t>
            </a:r>
            <a:r>
              <a:rPr lang="ar-SA" sz="3200" b="1" dirty="0" smtClean="0">
                <a:solidFill>
                  <a:srgbClr val="FF0000"/>
                </a:solidFill>
              </a:rPr>
              <a:t>إيصال البيانات والمعلومات والقرارات إلى أفراد المنظمة </a:t>
            </a:r>
            <a:r>
              <a:rPr lang="ar-SA" sz="3200" b="1" dirty="0" smtClean="0"/>
              <a:t>للوصول إلى الهدف المشترك، </a:t>
            </a:r>
            <a:r>
              <a:rPr lang="ar-DZ" sz="3200" b="1" dirty="0" smtClean="0"/>
              <a:t>وبالتالي </a:t>
            </a:r>
            <a:r>
              <a:rPr lang="ar-SA" sz="3200" b="1" dirty="0" smtClean="0">
                <a:solidFill>
                  <a:srgbClr val="FFFF00"/>
                </a:solidFill>
              </a:rPr>
              <a:t>يتفاعل</a:t>
            </a:r>
            <a:r>
              <a:rPr lang="ar-SA" sz="3200" b="1" dirty="0" smtClean="0"/>
              <a:t> من خلال الاتصال مجموعة الأفراد المرسلين والمستقبلين اجتماعيا وتخلق الروابط والصلات والتشابكات فيؤثرون ويتأثرون في بعضهم البعض</a:t>
            </a:r>
            <a:r>
              <a:rPr lang="ar-DZ" sz="3200" b="1" dirty="0" smtClean="0"/>
              <a:t>.</a:t>
            </a:r>
          </a:p>
          <a:p>
            <a:pPr algn="just" rtl="1"/>
            <a:r>
              <a:rPr lang="ar-DZ" sz="3200" b="1" dirty="0" smtClean="0"/>
              <a:t>أثبتت الدراسات الخاصة بالسلوك الإداري إن رجل الإدارة يقضي حوالي 70-80</a:t>
            </a:r>
            <a:r>
              <a:rPr lang="fr-FR" sz="3200" b="1" dirty="0" smtClean="0"/>
              <a:t>%</a:t>
            </a:r>
            <a:r>
              <a:rPr lang="ar-DZ" sz="3200" b="1" dirty="0" smtClean="0"/>
              <a:t> في وقته في الاتصال مع الآخرين.</a:t>
            </a:r>
            <a:endParaRPr lang="fr-FR" sz="3200" b="1" dirty="0" smtClean="0"/>
          </a:p>
          <a:p>
            <a:pPr algn="just" rtl="1"/>
            <a:r>
              <a:rPr lang="ar-DZ" sz="3200" b="1" dirty="0" smtClean="0"/>
              <a:t>إننا نمارس الاستماع أكثر من الكلام في عملية الاتصال فحسب بعض المفكرين53</a:t>
            </a:r>
            <a:r>
              <a:rPr lang="fr-FR" sz="3200" b="1" dirty="0" smtClean="0"/>
              <a:t>%</a:t>
            </a:r>
            <a:r>
              <a:rPr lang="ar-DZ" sz="3200" b="1" dirty="0" smtClean="0"/>
              <a:t> استماع و14</a:t>
            </a:r>
            <a:r>
              <a:rPr lang="fr-FR" sz="3200" b="1" dirty="0" smtClean="0"/>
              <a:t> %</a:t>
            </a:r>
            <a:r>
              <a:rPr lang="ar-DZ" sz="3200" b="1" dirty="0" smtClean="0"/>
              <a:t> كتابة </a:t>
            </a:r>
            <a:r>
              <a:rPr lang="ar-DZ" sz="3200" b="1" dirty="0" err="1" smtClean="0"/>
              <a:t>و</a:t>
            </a:r>
            <a:r>
              <a:rPr lang="fr-FR" sz="3200" b="1" dirty="0" smtClean="0"/>
              <a:t> </a:t>
            </a:r>
            <a:r>
              <a:rPr lang="ar-DZ" sz="3200" b="1" dirty="0" smtClean="0"/>
              <a:t>16 </a:t>
            </a:r>
            <a:r>
              <a:rPr lang="fr-FR" sz="3200" b="1" dirty="0" smtClean="0"/>
              <a:t>%</a:t>
            </a:r>
            <a:r>
              <a:rPr lang="ar-DZ" sz="3200" b="1" dirty="0" smtClean="0"/>
              <a:t>كلام </a:t>
            </a:r>
            <a:r>
              <a:rPr lang="ar-DZ" sz="3200" b="1" dirty="0" err="1" smtClean="0"/>
              <a:t>و</a:t>
            </a:r>
            <a:r>
              <a:rPr lang="ar-DZ" sz="3200" b="1" dirty="0" smtClean="0"/>
              <a:t> 17</a:t>
            </a:r>
            <a:r>
              <a:rPr lang="fr-FR" sz="3200" b="1" dirty="0" smtClean="0"/>
              <a:t> %</a:t>
            </a:r>
            <a:r>
              <a:rPr lang="ar-DZ" sz="3200" b="1" dirty="0" smtClean="0"/>
              <a:t> قراءة.</a:t>
            </a:r>
            <a:endParaRPr lang="fr-FR" sz="3200" b="1" dirty="0" smtClean="0"/>
          </a:p>
          <a:p>
            <a:pPr algn="just" rtl="1"/>
            <a:r>
              <a:rPr lang="ar-DZ" sz="3200" b="1" dirty="0"/>
              <a:t>يعتبر الاتصال الإداري في غاية الأهمية بالنسبة للمنظمات العامة ولكن الاتصال في حد ذاته ليس غاية، وإنما </a:t>
            </a:r>
            <a:r>
              <a:rPr lang="ar-DZ" sz="3200" b="1" dirty="0">
                <a:solidFill>
                  <a:srgbClr val="FF0000"/>
                </a:solidFill>
              </a:rPr>
              <a:t>هو وسيلة </a:t>
            </a:r>
            <a:r>
              <a:rPr lang="ar-DZ" sz="3200" b="1" dirty="0"/>
              <a:t>فعّالة تساهم في تحقيق الأهداف و</a:t>
            </a:r>
            <a:r>
              <a:rPr lang="ar-DZ" sz="3200" b="1" dirty="0">
                <a:solidFill>
                  <a:srgbClr val="FF0000"/>
                </a:solidFill>
                <a:hlinkClick r:id="rId3"/>
              </a:rPr>
              <a:t>الخطط</a:t>
            </a:r>
            <a:r>
              <a:rPr lang="ar-DZ" sz="3200" b="1" dirty="0"/>
              <a:t> والتنفيذ الفعّال </a:t>
            </a:r>
            <a:r>
              <a:rPr lang="ar-DZ" sz="3200" b="1" dirty="0">
                <a:solidFill>
                  <a:srgbClr val="FF0000"/>
                </a:solidFill>
                <a:hlinkClick r:id="rId4"/>
              </a:rPr>
              <a:t>للتنظيم الإداري</a:t>
            </a:r>
            <a:r>
              <a:rPr lang="ar-DZ" sz="3200" b="1" dirty="0"/>
              <a:t>، وكذلك ليحقّق </a:t>
            </a:r>
            <a:r>
              <a:rPr lang="ar-DZ" sz="3200" b="1" dirty="0">
                <a:solidFill>
                  <a:srgbClr val="FF0000"/>
                </a:solidFill>
                <a:hlinkClick r:id="rId5"/>
              </a:rPr>
              <a:t>الرقابة الإدارية</a:t>
            </a:r>
            <a:r>
              <a:rPr lang="ar-DZ" sz="3200" b="1" dirty="0"/>
              <a:t> عن طريق قنوات ووسائل الاتصال.</a:t>
            </a:r>
            <a:endParaRPr lang="fr-FR" sz="3200" b="1" dirty="0"/>
          </a:p>
          <a:p>
            <a:pPr algn="just" rtl="1"/>
            <a:endParaRPr lang="ar-DZ" dirty="0" smtClean="0"/>
          </a:p>
          <a:p>
            <a:pPr algn="just" rtl="1"/>
            <a:endParaRPr lang="fr-FR"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istrateur\Desktop\7429_Enterprise-Employment-13.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
        <p:nvSpPr>
          <p:cNvPr id="4" name="Titre 1"/>
          <p:cNvSpPr>
            <a:spLocks noGrp="1"/>
          </p:cNvSpPr>
          <p:nvPr>
            <p:ph type="title"/>
          </p:nvPr>
        </p:nvSpPr>
        <p:spPr>
          <a:xfrm>
            <a:off x="0" y="0"/>
            <a:ext cx="9144000" cy="78579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rtl="1"/>
            <a:r>
              <a:rPr lang="ar-DZ" sz="3600" b="1" dirty="0" smtClean="0"/>
              <a:t>اسئلة</a:t>
            </a:r>
            <a:endParaRPr lang="fr-FR" sz="3600" b="1" dirty="0"/>
          </a:p>
        </p:txBody>
      </p:sp>
      <p:sp>
        <p:nvSpPr>
          <p:cNvPr id="3" name="Espace réservé du contenu 2"/>
          <p:cNvSpPr>
            <a:spLocks noGrp="1"/>
          </p:cNvSpPr>
          <p:nvPr>
            <p:ph sz="quarter" idx="1"/>
          </p:nvPr>
        </p:nvSpPr>
        <p:spPr>
          <a:xfrm>
            <a:off x="0" y="1000108"/>
            <a:ext cx="9144000" cy="5857892"/>
          </a:xfrm>
        </p:spPr>
        <p:txBody>
          <a:bodyPr>
            <a:normAutofit fontScale="92500" lnSpcReduction="20000"/>
          </a:bodyPr>
          <a:lstStyle/>
          <a:p>
            <a:pPr algn="r" rtl="1">
              <a:buNone/>
            </a:pPr>
            <a:r>
              <a:rPr lang="ar-DZ" sz="3200" b="1" dirty="0" smtClean="0">
                <a:solidFill>
                  <a:srgbClr val="FF0000"/>
                </a:solidFill>
                <a:effectLst>
                  <a:outerShdw blurRad="38100" dist="38100" dir="2700000" algn="tl">
                    <a:srgbClr val="000000">
                      <a:alpha val="43137"/>
                    </a:srgbClr>
                  </a:outerShdw>
                </a:effectLst>
              </a:rPr>
              <a:t> </a:t>
            </a:r>
            <a:r>
              <a:rPr lang="ar-DZ" sz="3200" b="1" dirty="0" err="1" smtClean="0">
                <a:solidFill>
                  <a:srgbClr val="FF0000"/>
                </a:solidFill>
                <a:effectLst>
                  <a:outerShdw blurRad="38100" dist="38100" dir="2700000" algn="tl">
                    <a:srgbClr val="000000">
                      <a:alpha val="43137"/>
                    </a:srgbClr>
                  </a:outerShdw>
                </a:effectLst>
              </a:rPr>
              <a:t>ماهو</a:t>
            </a:r>
            <a:r>
              <a:rPr lang="ar-DZ" sz="3200" b="1" dirty="0" smtClean="0">
                <a:solidFill>
                  <a:srgbClr val="FF0000"/>
                </a:solidFill>
                <a:effectLst>
                  <a:outerShdw blurRad="38100" dist="38100" dir="2700000" algn="tl">
                    <a:srgbClr val="000000">
                      <a:alpha val="43137"/>
                    </a:srgbClr>
                  </a:outerShdw>
                </a:effectLst>
              </a:rPr>
              <a:t> الفرق بين الاعلام والاتصال؟</a:t>
            </a:r>
          </a:p>
          <a:p>
            <a:pPr algn="just" rtl="1">
              <a:buNone/>
            </a:pPr>
            <a:r>
              <a:rPr lang="ar-DZ" sz="3200" b="1" dirty="0">
                <a:solidFill>
                  <a:srgbClr val="FFFF00"/>
                </a:solidFill>
                <a:effectLst>
                  <a:outerShdw blurRad="38100" dist="38100" dir="2700000" algn="tl">
                    <a:srgbClr val="000000">
                      <a:alpha val="43137"/>
                    </a:srgbClr>
                  </a:outerShdw>
                </a:effectLst>
              </a:rPr>
              <a:t>الاجابة: </a:t>
            </a:r>
            <a:r>
              <a:rPr lang="ar-DZ" sz="3200" b="1" dirty="0" smtClean="0">
                <a:effectLst>
                  <a:outerShdw blurRad="38100" dist="38100" dir="2700000" algn="tl">
                    <a:srgbClr val="000000">
                      <a:alpha val="43137"/>
                    </a:srgbClr>
                  </a:outerShdw>
                </a:effectLst>
              </a:rPr>
              <a:t>الاتصال عملية تبادل بين طرفين لكل واحد منهما معلومة يقدمها للأخر، اما الاعلام فهو عملية نقل المعلومة من الذي يعرف الى الذي لا يعرف</a:t>
            </a:r>
            <a:r>
              <a:rPr lang="fr-FR" sz="3200" b="1" dirty="0" smtClean="0">
                <a:effectLst>
                  <a:outerShdw blurRad="38100" dist="38100" dir="2700000" algn="tl">
                    <a:srgbClr val="000000">
                      <a:alpha val="43137"/>
                    </a:srgbClr>
                  </a:outerShdw>
                </a:effectLst>
              </a:rPr>
              <a:t>.</a:t>
            </a:r>
            <a:endParaRPr lang="fr-FR" sz="3200" b="1" dirty="0" smtClean="0"/>
          </a:p>
          <a:p>
            <a:pPr algn="just" rtl="1">
              <a:buNone/>
            </a:pPr>
            <a:r>
              <a:rPr lang="ar-DZ" sz="3200" b="1" dirty="0" err="1">
                <a:solidFill>
                  <a:srgbClr val="FF0000"/>
                </a:solidFill>
                <a:effectLst>
                  <a:outerShdw blurRad="38100" dist="38100" dir="2700000" algn="tl">
                    <a:srgbClr val="000000">
                      <a:alpha val="43137"/>
                    </a:srgbClr>
                  </a:outerShdw>
                </a:effectLst>
              </a:rPr>
              <a:t>ماهو</a:t>
            </a:r>
            <a:r>
              <a:rPr lang="ar-DZ" sz="3200" b="1" dirty="0">
                <a:solidFill>
                  <a:srgbClr val="FF0000"/>
                </a:solidFill>
                <a:effectLst>
                  <a:outerShdw blurRad="38100" dist="38100" dir="2700000" algn="tl">
                    <a:srgbClr val="000000">
                      <a:alpha val="43137"/>
                    </a:srgbClr>
                  </a:outerShdw>
                </a:effectLst>
              </a:rPr>
              <a:t> الفرق بين البيانات والمعلومات؟</a:t>
            </a:r>
          </a:p>
          <a:p>
            <a:pPr algn="just" rtl="1">
              <a:buNone/>
            </a:pPr>
            <a:r>
              <a:rPr lang="ar-DZ" sz="3200" b="1" dirty="0">
                <a:solidFill>
                  <a:srgbClr val="FFFF00"/>
                </a:solidFill>
                <a:effectLst>
                  <a:outerShdw blurRad="38100" dist="38100" dir="2700000" algn="tl">
                    <a:srgbClr val="000000">
                      <a:alpha val="43137"/>
                    </a:srgbClr>
                  </a:outerShdw>
                </a:effectLst>
              </a:rPr>
              <a:t>الاجابة: </a:t>
            </a:r>
            <a:r>
              <a:rPr lang="ar-DZ" sz="3200" b="1" dirty="0">
                <a:effectLst>
                  <a:outerShdw blurRad="38100" dist="38100" dir="2700000" algn="tl">
                    <a:srgbClr val="000000">
                      <a:alpha val="43137"/>
                    </a:srgbClr>
                  </a:outerShdw>
                </a:effectLst>
              </a:rPr>
              <a:t>البيانات هي معطيات خام قبل المعالجة </a:t>
            </a:r>
            <a:r>
              <a:rPr lang="ar-DZ" sz="3200" b="1" dirty="0" smtClean="0">
                <a:effectLst>
                  <a:outerShdw blurRad="38100" dist="38100" dir="2700000" algn="tl">
                    <a:srgbClr val="000000">
                      <a:alpha val="43137"/>
                    </a:srgbClr>
                  </a:outerShdw>
                </a:effectLst>
              </a:rPr>
              <a:t>ولا يمكن </a:t>
            </a:r>
            <a:r>
              <a:rPr lang="ar-DZ" sz="3200" b="1" dirty="0">
                <a:effectLst>
                  <a:outerShdw blurRad="38100" dist="38100" dir="2700000" algn="tl">
                    <a:srgbClr val="000000">
                      <a:alpha val="43137"/>
                    </a:srgbClr>
                  </a:outerShdw>
                </a:effectLst>
              </a:rPr>
              <a:t>ان تكون اساسا لاتخاذ  القرارات على عكس المعلومات التي يمكن الحصول عليها بعد معالجة البيانات التي يمكن على اساسها اتخاذ </a:t>
            </a:r>
            <a:r>
              <a:rPr lang="ar-DZ" sz="3200" b="1" dirty="0" smtClean="0">
                <a:effectLst>
                  <a:outerShdw blurRad="38100" dist="38100" dir="2700000" algn="tl">
                    <a:srgbClr val="000000">
                      <a:alpha val="43137"/>
                    </a:srgbClr>
                  </a:outerShdw>
                </a:effectLst>
              </a:rPr>
              <a:t>القرارات</a:t>
            </a:r>
          </a:p>
          <a:p>
            <a:pPr algn="just" rtl="1">
              <a:buNone/>
            </a:pPr>
            <a:r>
              <a:rPr lang="ar-DZ" sz="3200" b="1" dirty="0" smtClean="0">
                <a:solidFill>
                  <a:srgbClr val="FF0000"/>
                </a:solidFill>
                <a:effectLst>
                  <a:outerShdw blurRad="38100" dist="38100" dir="2700000" algn="tl">
                    <a:srgbClr val="000000">
                      <a:alpha val="43137"/>
                    </a:srgbClr>
                  </a:outerShdw>
                </a:effectLst>
              </a:rPr>
              <a:t>لماذا نتواصل؟</a:t>
            </a:r>
            <a:endParaRPr lang="ar-DZ" sz="3200" b="1" dirty="0">
              <a:solidFill>
                <a:srgbClr val="FF0000"/>
              </a:solidFill>
              <a:effectLst>
                <a:outerShdw blurRad="38100" dist="38100" dir="2700000" algn="tl">
                  <a:srgbClr val="000000">
                    <a:alpha val="43137"/>
                  </a:srgbClr>
                </a:outerShdw>
              </a:effectLst>
            </a:endParaRPr>
          </a:p>
          <a:p>
            <a:pPr algn="just" rtl="1">
              <a:buNone/>
            </a:pPr>
            <a:r>
              <a:rPr lang="ar-DZ" sz="3200" b="1" dirty="0" smtClean="0">
                <a:solidFill>
                  <a:srgbClr val="FFFF00"/>
                </a:solidFill>
                <a:effectLst>
                  <a:outerShdw blurRad="38100" dist="38100" dir="2700000" algn="tl">
                    <a:srgbClr val="000000">
                      <a:alpha val="43137"/>
                    </a:srgbClr>
                  </a:outerShdw>
                </a:effectLst>
              </a:rPr>
              <a:t>الإجابة: </a:t>
            </a:r>
            <a:r>
              <a:rPr lang="ar-DZ" sz="3200" b="1" dirty="0" smtClean="0">
                <a:effectLst>
                  <a:outerShdw blurRad="38100" dist="38100" dir="2700000" algn="tl">
                    <a:srgbClr val="000000">
                      <a:alpha val="43137"/>
                    </a:srgbClr>
                  </a:outerShdw>
                </a:effectLst>
              </a:rPr>
              <a:t>نتوصل للتعرف على الذات-التعبير عن الذات-التعرف على الطرف الأخر-بناء علاقات إنسانية-التأثير بالآخرين.</a:t>
            </a:r>
          </a:p>
          <a:p>
            <a:pPr algn="just" rtl="1">
              <a:buNone/>
            </a:pPr>
            <a:r>
              <a:rPr lang="ar-DZ" sz="3200" b="1" dirty="0" smtClean="0">
                <a:solidFill>
                  <a:srgbClr val="0070C0"/>
                </a:solidFill>
                <a:effectLst>
                  <a:outerShdw blurRad="38100" dist="38100" dir="2700000" algn="tl">
                    <a:srgbClr val="000000">
                      <a:alpha val="43137"/>
                    </a:srgbClr>
                  </a:outerShdw>
                </a:effectLst>
              </a:rPr>
              <a:t>لقد أوضحت بعض الدراسات أن 75</a:t>
            </a:r>
            <a:r>
              <a:rPr lang="fr-FR" sz="3200" b="1" dirty="0" smtClean="0">
                <a:solidFill>
                  <a:srgbClr val="0070C0"/>
                </a:solidFill>
              </a:rPr>
              <a:t>%</a:t>
            </a:r>
            <a:r>
              <a:rPr lang="ar-DZ" sz="3200" b="1" dirty="0" smtClean="0">
                <a:solidFill>
                  <a:srgbClr val="0070C0"/>
                </a:solidFill>
                <a:effectLst>
                  <a:outerShdw blurRad="38100" dist="38100" dir="2700000" algn="tl">
                    <a:srgbClr val="000000">
                      <a:alpha val="43137"/>
                    </a:srgbClr>
                  </a:outerShdw>
                </a:effectLst>
              </a:rPr>
              <a:t>من النجاح الذي يحققه الإنسان في عمله يعتمد فيه على البراعة الاتصالية و15</a:t>
            </a:r>
            <a:r>
              <a:rPr lang="fr-FR" sz="3200" b="1" dirty="0" smtClean="0">
                <a:solidFill>
                  <a:srgbClr val="0070C0"/>
                </a:solidFill>
              </a:rPr>
              <a:t>% </a:t>
            </a:r>
            <a:r>
              <a:rPr lang="ar-DZ" sz="3200" b="1" dirty="0" smtClean="0">
                <a:solidFill>
                  <a:srgbClr val="0070C0"/>
                </a:solidFill>
                <a:effectLst>
                  <a:outerShdw blurRad="38100" dist="38100" dir="2700000" algn="tl">
                    <a:srgbClr val="000000">
                      <a:alpha val="43137"/>
                    </a:srgbClr>
                  </a:outerShdw>
                </a:effectLst>
              </a:rPr>
              <a:t>فقط تعتمد على المهارات العلمية والمهنية. </a:t>
            </a:r>
            <a:endParaRPr lang="fr-FR" sz="32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444385887"/>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3" name="Espace réservé du contenu 2"/>
          <p:cNvSpPr>
            <a:spLocks noGrp="1"/>
          </p:cNvSpPr>
          <p:nvPr>
            <p:ph sz="quarter" idx="1"/>
          </p:nvPr>
        </p:nvSpPr>
        <p:spPr>
          <a:xfrm>
            <a:off x="0" y="785794"/>
            <a:ext cx="9429784" cy="6529406"/>
          </a:xfrm>
        </p:spPr>
        <p:txBody>
          <a:bodyPr>
            <a:normAutofit fontScale="92500" lnSpcReduction="20000"/>
          </a:bodyPr>
          <a:lstStyle/>
          <a:p>
            <a:pPr marL="0" lvl="0" indent="0" algn="r" rtl="1">
              <a:buNone/>
            </a:pPr>
            <a:r>
              <a:rPr lang="ar-DZ" sz="3500" b="1" u="sng" dirty="0" smtClean="0">
                <a:solidFill>
                  <a:srgbClr val="FF0000"/>
                </a:solidFill>
              </a:rPr>
              <a:t>من </a:t>
            </a:r>
            <a:r>
              <a:rPr lang="ar-DZ" sz="3500" b="1" u="sng" dirty="0">
                <a:solidFill>
                  <a:srgbClr val="FF0000"/>
                </a:solidFill>
              </a:rPr>
              <a:t>وجهة نظر المرسل</a:t>
            </a:r>
            <a:r>
              <a:rPr lang="ar-DZ" sz="3500" u="sng" dirty="0" smtClean="0">
                <a:solidFill>
                  <a:srgbClr val="FF0000"/>
                </a:solidFill>
              </a:rPr>
              <a:t>:</a:t>
            </a:r>
          </a:p>
          <a:p>
            <a:pPr lvl="0" algn="just" rtl="1">
              <a:buBlip>
                <a:blip r:embed="rId3"/>
              </a:buBlip>
            </a:pPr>
            <a:r>
              <a:rPr lang="ar-DZ" sz="3500" b="1" dirty="0" smtClean="0">
                <a:solidFill>
                  <a:schemeClr val="accent1"/>
                </a:solidFill>
              </a:rPr>
              <a:t>الاعلام:</a:t>
            </a:r>
            <a:r>
              <a:rPr lang="ar-DZ" sz="3000" b="1" dirty="0" smtClean="0">
                <a:solidFill>
                  <a:schemeClr val="accent1"/>
                </a:solidFill>
              </a:rPr>
              <a:t> </a:t>
            </a:r>
            <a:r>
              <a:rPr lang="ar-DZ" sz="3000" b="1" dirty="0" smtClean="0">
                <a:solidFill>
                  <a:srgbClr val="FF0000"/>
                </a:solidFill>
              </a:rPr>
              <a:t>نقل </a:t>
            </a:r>
            <a:r>
              <a:rPr lang="ar-DZ" sz="3000" b="1" dirty="0">
                <a:solidFill>
                  <a:srgbClr val="FF0000"/>
                </a:solidFill>
              </a:rPr>
              <a:t>المعلومات </a:t>
            </a:r>
            <a:r>
              <a:rPr lang="ar-DZ" sz="3000" b="1" dirty="0" smtClean="0">
                <a:solidFill>
                  <a:srgbClr val="FF0000"/>
                </a:solidFill>
              </a:rPr>
              <a:t>والأفكار </a:t>
            </a:r>
            <a:r>
              <a:rPr lang="ar-DZ" sz="3000" b="1" dirty="0"/>
              <a:t>إلى المستقبل </a:t>
            </a:r>
            <a:r>
              <a:rPr lang="ar-DZ" sz="3000" b="1" dirty="0" smtClean="0"/>
              <a:t>أو المستقبلين، وإعلامهم </a:t>
            </a:r>
            <a:r>
              <a:rPr lang="ar-DZ" sz="3000" b="1" dirty="0"/>
              <a:t>بما يدور حولهم من أحداث. </a:t>
            </a:r>
            <a:endParaRPr lang="ar-DZ" sz="3000" b="1" dirty="0" smtClean="0"/>
          </a:p>
          <a:p>
            <a:pPr lvl="0" algn="just" rtl="1">
              <a:buBlip>
                <a:blip r:embed="rId3"/>
              </a:buBlip>
            </a:pPr>
            <a:r>
              <a:rPr lang="ar-DZ" sz="3500" b="1" dirty="0">
                <a:solidFill>
                  <a:schemeClr val="accent1"/>
                </a:solidFill>
              </a:rPr>
              <a:t>التعلم:</a:t>
            </a:r>
            <a:r>
              <a:rPr lang="ar-DZ" sz="3000" b="1" dirty="0"/>
              <a:t> بمعنى </a:t>
            </a:r>
            <a:r>
              <a:rPr lang="ar-DZ" sz="3000" b="1" dirty="0">
                <a:solidFill>
                  <a:srgbClr val="FF0000"/>
                </a:solidFill>
              </a:rPr>
              <a:t>تدريب وتطوير أفراد المجتمع </a:t>
            </a:r>
            <a:r>
              <a:rPr lang="ar-DZ" sz="3000" b="1" dirty="0"/>
              <a:t>عن طريق تزويدهم بمختلف المعلومات والمهارات التي تؤهلهم للقيام بمهام ووظائف معينة أو </a:t>
            </a:r>
            <a:r>
              <a:rPr lang="ar-DZ" sz="3000" b="1" dirty="0" smtClean="0"/>
              <a:t>ابتكار </a:t>
            </a:r>
            <a:r>
              <a:rPr lang="ar-DZ" sz="3000" b="1" dirty="0"/>
              <a:t>أمور حديثة، وتطوير إمكاناتهم العلمية والعملية وفق ما تتطلبه ظروفهم الوظيفية. </a:t>
            </a:r>
            <a:endParaRPr lang="ar-DZ" sz="3000" b="1" dirty="0" smtClean="0"/>
          </a:p>
          <a:p>
            <a:pPr lvl="0" algn="just" rtl="1">
              <a:buBlip>
                <a:blip r:embed="rId3"/>
              </a:buBlip>
            </a:pPr>
            <a:r>
              <a:rPr lang="ar-DZ" sz="3500" b="1" dirty="0">
                <a:solidFill>
                  <a:schemeClr val="accent1"/>
                </a:solidFill>
              </a:rPr>
              <a:t>الترفيه:</a:t>
            </a:r>
            <a:r>
              <a:rPr lang="ar-DZ" sz="3000" b="1" dirty="0"/>
              <a:t> وذلك من </a:t>
            </a:r>
            <a:r>
              <a:rPr lang="ar-DZ" sz="3000" b="1" dirty="0" smtClean="0"/>
              <a:t>خلال </a:t>
            </a:r>
            <a:r>
              <a:rPr lang="ar-DZ" sz="3000" b="1" dirty="0">
                <a:solidFill>
                  <a:srgbClr val="FF0000"/>
                </a:solidFill>
              </a:rPr>
              <a:t>الترويح عن نفوس </a:t>
            </a:r>
            <a:r>
              <a:rPr lang="ar-DZ" sz="3000" b="1" dirty="0"/>
              <a:t>أفراد المجتمع وتسليتهم </a:t>
            </a:r>
            <a:endParaRPr lang="ar-DZ" sz="3000" b="1" dirty="0" smtClean="0"/>
          </a:p>
          <a:p>
            <a:pPr lvl="0" algn="just" rtl="1">
              <a:buBlip>
                <a:blip r:embed="rId3"/>
              </a:buBlip>
            </a:pPr>
            <a:r>
              <a:rPr lang="ar-DZ" sz="3500" b="1" dirty="0">
                <a:solidFill>
                  <a:schemeClr val="accent1"/>
                </a:solidFill>
              </a:rPr>
              <a:t>الإقناع:</a:t>
            </a:r>
            <a:r>
              <a:rPr lang="ar-DZ" sz="3000" b="1" dirty="0" smtClean="0"/>
              <a:t> </a:t>
            </a:r>
            <a:r>
              <a:rPr lang="ar-DZ" sz="3000" b="1" dirty="0"/>
              <a:t>بمعنى </a:t>
            </a:r>
            <a:r>
              <a:rPr lang="ar-DZ" sz="3000" b="1" dirty="0">
                <a:solidFill>
                  <a:srgbClr val="FF0000"/>
                </a:solidFill>
              </a:rPr>
              <a:t>إحداث </a:t>
            </a:r>
            <a:r>
              <a:rPr lang="ar-DZ" sz="3000" b="1" dirty="0" smtClean="0">
                <a:solidFill>
                  <a:srgbClr val="FF0000"/>
                </a:solidFill>
              </a:rPr>
              <a:t>تحولات </a:t>
            </a:r>
            <a:r>
              <a:rPr lang="ar-DZ" sz="3000" b="1" dirty="0">
                <a:solidFill>
                  <a:srgbClr val="FF0000"/>
                </a:solidFill>
              </a:rPr>
              <a:t>في وجهات نظر </a:t>
            </a:r>
            <a:r>
              <a:rPr lang="ar-DZ" sz="3000" b="1" dirty="0" smtClean="0">
                <a:solidFill>
                  <a:srgbClr val="FF0000"/>
                </a:solidFill>
              </a:rPr>
              <a:t>الآخرين </a:t>
            </a:r>
            <a:r>
              <a:rPr lang="ar-DZ" sz="3000" b="1" dirty="0"/>
              <a:t>وتغييرها إلى </a:t>
            </a:r>
            <a:r>
              <a:rPr lang="ar-DZ" sz="3000" b="1" dirty="0" smtClean="0"/>
              <a:t>الأحسن. </a:t>
            </a:r>
          </a:p>
          <a:p>
            <a:pPr marL="0" lvl="0" indent="0" algn="just" rtl="1">
              <a:buNone/>
            </a:pPr>
            <a:r>
              <a:rPr lang="ar-DZ" sz="3500" b="1" u="sng" dirty="0" smtClean="0">
                <a:solidFill>
                  <a:srgbClr val="FF0000"/>
                </a:solidFill>
              </a:rPr>
              <a:t>من </a:t>
            </a:r>
            <a:r>
              <a:rPr lang="ar-DZ" sz="3500" b="1" u="sng" dirty="0">
                <a:solidFill>
                  <a:srgbClr val="FF0000"/>
                </a:solidFill>
              </a:rPr>
              <a:t>وجهة نظر المرسل إليه </a:t>
            </a:r>
            <a:r>
              <a:rPr lang="ar-DZ" sz="3500" b="1" u="sng" dirty="0" smtClean="0">
                <a:solidFill>
                  <a:srgbClr val="FF0000"/>
                </a:solidFill>
              </a:rPr>
              <a:t>:</a:t>
            </a:r>
          </a:p>
          <a:p>
            <a:pPr lvl="0" algn="just" rtl="1">
              <a:buBlip>
                <a:blip r:embed="rId3"/>
              </a:buBlip>
            </a:pPr>
            <a:r>
              <a:rPr lang="ar-DZ" sz="3000" b="1" dirty="0" smtClean="0">
                <a:solidFill>
                  <a:srgbClr val="FF0000"/>
                </a:solidFill>
              </a:rPr>
              <a:t>فهم واستيعاب </a:t>
            </a:r>
            <a:r>
              <a:rPr lang="ar-DZ" sz="3000" b="1" dirty="0"/>
              <a:t>ما يحيط به من ظواهر وأحداث</a:t>
            </a:r>
            <a:r>
              <a:rPr lang="ar-DZ" sz="3000" b="1" dirty="0" smtClean="0"/>
              <a:t>.</a:t>
            </a:r>
          </a:p>
          <a:p>
            <a:pPr lvl="0" algn="just" rtl="1">
              <a:buBlip>
                <a:blip r:embed="rId3"/>
              </a:buBlip>
            </a:pPr>
            <a:r>
              <a:rPr lang="ar-DZ" sz="3000" b="1" dirty="0">
                <a:solidFill>
                  <a:srgbClr val="FF0000"/>
                </a:solidFill>
              </a:rPr>
              <a:t>تعلم مهارات وخبرات جديدة </a:t>
            </a:r>
            <a:r>
              <a:rPr lang="ar-DZ" sz="3000" b="1" dirty="0"/>
              <a:t>واختبار قدرته في تطوير إمكاناته العملية والعلمية، </a:t>
            </a:r>
            <a:r>
              <a:rPr lang="ar-DZ" sz="3000" b="1" dirty="0" smtClean="0"/>
              <a:t>الإبداع والابتكار </a:t>
            </a:r>
            <a:r>
              <a:rPr lang="ar-DZ" sz="3000" b="1" dirty="0"/>
              <a:t>وتحمل </a:t>
            </a:r>
            <a:r>
              <a:rPr lang="ar-DZ" sz="3000" b="1" dirty="0" smtClean="0"/>
              <a:t>مسؤوليات </a:t>
            </a:r>
            <a:r>
              <a:rPr lang="ar-DZ" sz="3000" b="1" dirty="0"/>
              <a:t>جديدة. </a:t>
            </a:r>
            <a:endParaRPr lang="ar-DZ" sz="3000" b="1" dirty="0" smtClean="0"/>
          </a:p>
          <a:p>
            <a:pPr lvl="0" algn="just" rtl="1">
              <a:buBlip>
                <a:blip r:embed="rId3"/>
              </a:buBlip>
            </a:pPr>
            <a:r>
              <a:rPr lang="ar-DZ" sz="3000" b="1" dirty="0" smtClean="0">
                <a:solidFill>
                  <a:srgbClr val="FF0000"/>
                </a:solidFill>
              </a:rPr>
              <a:t>الشعور </a:t>
            </a:r>
            <a:r>
              <a:rPr lang="ar-DZ" sz="3000" b="1" dirty="0">
                <a:solidFill>
                  <a:srgbClr val="FF0000"/>
                </a:solidFill>
              </a:rPr>
              <a:t>بالراحة</a:t>
            </a:r>
            <a:r>
              <a:rPr lang="ar-DZ" sz="3000" b="1" dirty="0"/>
              <a:t>، المتعة والتسلية. </a:t>
            </a:r>
            <a:endParaRPr lang="ar-DZ" sz="3000" b="1" dirty="0" smtClean="0"/>
          </a:p>
          <a:p>
            <a:pPr lvl="0" algn="just" rtl="1">
              <a:buBlip>
                <a:blip r:embed="rId3"/>
              </a:buBlip>
            </a:pPr>
            <a:r>
              <a:rPr lang="ar-DZ" sz="3000" b="1" dirty="0" smtClean="0">
                <a:solidFill>
                  <a:srgbClr val="FF0000"/>
                </a:solidFill>
              </a:rPr>
              <a:t>الحصول </a:t>
            </a:r>
            <a:r>
              <a:rPr lang="ar-DZ" sz="3000" b="1" dirty="0">
                <a:solidFill>
                  <a:srgbClr val="FF0000"/>
                </a:solidFill>
              </a:rPr>
              <a:t>على المعلومات الجديدة </a:t>
            </a:r>
            <a:r>
              <a:rPr lang="ar-DZ" sz="3000" b="1" dirty="0"/>
              <a:t>التي تساعد في </a:t>
            </a:r>
            <a:r>
              <a:rPr lang="ar-DZ" sz="3000" b="1" dirty="0" smtClean="0"/>
              <a:t>اتخاذ </a:t>
            </a:r>
            <a:r>
              <a:rPr lang="ar-DZ" sz="3000" b="1" dirty="0"/>
              <a:t>القرار والتصرف بشكل </a:t>
            </a:r>
            <a:r>
              <a:rPr lang="ar-DZ" sz="3000" b="1" dirty="0" smtClean="0"/>
              <a:t>اللائق والمقبول اجتماعيا.</a:t>
            </a:r>
            <a:endParaRPr lang="fr-FR" sz="3000" b="1" dirty="0"/>
          </a:p>
        </p:txBody>
      </p:sp>
      <p:sp>
        <p:nvSpPr>
          <p:cNvPr id="4" name="Titre 1"/>
          <p:cNvSpPr txBox="1">
            <a:spLocks/>
          </p:cNvSpPr>
          <p:nvPr/>
        </p:nvSpPr>
        <p:spPr>
          <a:xfrm>
            <a:off x="0" y="0"/>
            <a:ext cx="9144000" cy="7857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lvl="0" algn="ctr" rtl="1">
              <a:spcBef>
                <a:spcPct val="0"/>
              </a:spcBef>
              <a:defRPr/>
            </a:pPr>
            <a:r>
              <a:rPr lang="ar-DZ" sz="3600" b="1" dirty="0" smtClean="0"/>
              <a:t>أهداف الاتصال الإداري</a:t>
            </a:r>
            <a:endParaRPr kumimoji="0" lang="fr-FR" sz="3600" b="0" i="0" u="none" strike="noStrike" kern="1200" cap="none" spc="0" normalizeH="0" baseline="0" noProof="0" dirty="0">
              <a:ln>
                <a:noFill/>
              </a:ln>
              <a:solidFill>
                <a:schemeClr val="dk1"/>
              </a:solidFill>
              <a:effectLst/>
              <a:uLnTx/>
              <a:uFillTx/>
              <a:latin typeface="+mn-lt"/>
              <a:ea typeface="+mn-ea"/>
              <a:cs typeface="+mn-cs"/>
            </a:endParaRPr>
          </a:p>
        </p:txBody>
      </p:sp>
    </p:spTree>
    <p:extLst>
      <p:ext uri="{BB962C8B-B14F-4D97-AF65-F5344CB8AC3E}">
        <p14:creationId xmlns="" xmlns:p14="http://schemas.microsoft.com/office/powerpoint/2010/main" val="3926409580"/>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4861</TotalTime>
  <Words>2603</Words>
  <Application>Microsoft Office PowerPoint</Application>
  <PresentationFormat>Affichage à l'écran (4:3)</PresentationFormat>
  <Paragraphs>243</Paragraphs>
  <Slides>33</Slides>
  <Notes>3</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Capitaux</vt:lpstr>
      <vt:lpstr>Diapositive 1</vt:lpstr>
      <vt:lpstr>البرنامج</vt:lpstr>
      <vt:lpstr>المراجـــــــــع</vt:lpstr>
      <vt:lpstr>المحور الأول: مفهوم الاتصال الإداري</vt:lpstr>
      <vt:lpstr>مقـــــــدمة</vt:lpstr>
      <vt:lpstr>مفهوم  الاتصال</vt:lpstr>
      <vt:lpstr>مفهوم الاتصالات الإدارية</vt:lpstr>
      <vt:lpstr>اسئلة</vt:lpstr>
      <vt:lpstr>Diapositive 9</vt:lpstr>
      <vt:lpstr>Diapositive 10</vt:lpstr>
      <vt:lpstr>Diapositive 11</vt:lpstr>
      <vt:lpstr>عناصر الاتصال الإداري</vt:lpstr>
      <vt:lpstr>Diapositive 13</vt:lpstr>
      <vt:lpstr> عناصر الاتصال</vt:lpstr>
      <vt:lpstr> عناصر الاتصال</vt:lpstr>
      <vt:lpstr> عناصر الاتصال</vt:lpstr>
      <vt:lpstr> عناصر الاتصال</vt:lpstr>
      <vt:lpstr>Diapositive 18</vt:lpstr>
      <vt:lpstr>Diapositive 19</vt:lpstr>
      <vt:lpstr>أنواع الاتصال</vt:lpstr>
      <vt:lpstr>أنواع الاتصال</vt:lpstr>
      <vt:lpstr>مقومات الاتصال  الاداري الفعال</vt:lpstr>
      <vt:lpstr>معوقات الاتصال</vt:lpstr>
      <vt:lpstr>معوقات الاتصال الإداري</vt:lpstr>
      <vt:lpstr>Diapositive 25</vt:lpstr>
      <vt:lpstr>Diapositive 26</vt:lpstr>
      <vt:lpstr>Diapositive 27</vt:lpstr>
      <vt:lpstr>Diapositive 28</vt:lpstr>
      <vt:lpstr>Diapositive 29</vt:lpstr>
      <vt:lpstr>Diapositive 30</vt:lpstr>
      <vt:lpstr>Diapositive 31</vt:lpstr>
      <vt:lpstr>Diapositive 32</vt:lpstr>
      <vt:lpstr>أسئلة تقييمية إجبارية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أسباب استخدام تقنيات الاتصال</dc:title>
  <dc:creator>Administrateur</dc:creator>
  <cp:lastModifiedBy>mostefa</cp:lastModifiedBy>
  <cp:revision>610</cp:revision>
  <dcterms:created xsi:type="dcterms:W3CDTF">2017-02-06T20:10:25Z</dcterms:created>
  <dcterms:modified xsi:type="dcterms:W3CDTF">2023-10-04T09:07:46Z</dcterms:modified>
</cp:coreProperties>
</file>