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1.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45"/>
  </p:notesMasterIdLst>
  <p:sldIdLst>
    <p:sldId id="256" r:id="rId2"/>
    <p:sldId id="260" r:id="rId3"/>
    <p:sldId id="299" r:id="rId4"/>
    <p:sldId id="300" r:id="rId5"/>
    <p:sldId id="297" r:id="rId6"/>
    <p:sldId id="261" r:id="rId7"/>
    <p:sldId id="262" r:id="rId8"/>
    <p:sldId id="315" r:id="rId9"/>
    <p:sldId id="301" r:id="rId10"/>
    <p:sldId id="263" r:id="rId11"/>
    <p:sldId id="264" r:id="rId12"/>
    <p:sldId id="314" r:id="rId13"/>
    <p:sldId id="303" r:id="rId14"/>
    <p:sldId id="304" r:id="rId15"/>
    <p:sldId id="265" r:id="rId16"/>
    <p:sldId id="267" r:id="rId17"/>
    <p:sldId id="268" r:id="rId18"/>
    <p:sldId id="316" r:id="rId19"/>
    <p:sldId id="317" r:id="rId20"/>
    <p:sldId id="318" r:id="rId21"/>
    <p:sldId id="269" r:id="rId22"/>
    <p:sldId id="319" r:id="rId23"/>
    <p:sldId id="270" r:id="rId24"/>
    <p:sldId id="320" r:id="rId25"/>
    <p:sldId id="321" r:id="rId26"/>
    <p:sldId id="322" r:id="rId27"/>
    <p:sldId id="323" r:id="rId28"/>
    <p:sldId id="271" r:id="rId29"/>
    <p:sldId id="324" r:id="rId30"/>
    <p:sldId id="272" r:id="rId31"/>
    <p:sldId id="325" r:id="rId32"/>
    <p:sldId id="273" r:id="rId33"/>
    <p:sldId id="326" r:id="rId34"/>
    <p:sldId id="274" r:id="rId35"/>
    <p:sldId id="305" r:id="rId36"/>
    <p:sldId id="306" r:id="rId37"/>
    <p:sldId id="307" r:id="rId38"/>
    <p:sldId id="308" r:id="rId39"/>
    <p:sldId id="275" r:id="rId40"/>
    <p:sldId id="276" r:id="rId41"/>
    <p:sldId id="277" r:id="rId42"/>
    <p:sldId id="278" r:id="rId43"/>
    <p:sldId id="279" r:id="rId4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62" d="100"/>
          <a:sy n="62" d="100"/>
        </p:scale>
        <p:origin x="828"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0515F51-C55F-4F9F-AEFE-F558B4072CEA}" type="doc">
      <dgm:prSet loTypeId="urn:microsoft.com/office/officeart/2005/8/layout/radial3" loCatId="cycle" qsTypeId="urn:microsoft.com/office/officeart/2005/8/quickstyle/simple1" qsCatId="simple" csTypeId="urn:microsoft.com/office/officeart/2005/8/colors/accent1_2" csCatId="accent1" phldr="1"/>
      <dgm:spPr/>
      <dgm:t>
        <a:bodyPr/>
        <a:lstStyle/>
        <a:p>
          <a:endParaRPr lang="fr-FR"/>
        </a:p>
      </dgm:t>
    </dgm:pt>
    <dgm:pt modelId="{B0028507-7506-4676-92B0-6C0650B053B1}">
      <dgm:prSet phldrT="[Texte]">
        <dgm:style>
          <a:lnRef idx="2">
            <a:schemeClr val="accent2"/>
          </a:lnRef>
          <a:fillRef idx="1">
            <a:schemeClr val="lt1"/>
          </a:fillRef>
          <a:effectRef idx="0">
            <a:schemeClr val="accent2"/>
          </a:effectRef>
          <a:fontRef idx="minor">
            <a:schemeClr val="dk1"/>
          </a:fontRef>
        </dgm:style>
      </dgm:prSet>
      <dgm:spPr/>
      <dgm:t>
        <a:bodyPr/>
        <a:lstStyle/>
        <a:p>
          <a:r>
            <a:rPr lang="ar-DZ" dirty="0">
              <a:latin typeface="Sakkal Majalla" panose="02000000000000000000" pitchFamily="2" charset="-78"/>
              <a:cs typeface="Sakkal Majalla" panose="02000000000000000000" pitchFamily="2" charset="-78"/>
            </a:rPr>
            <a:t>التعدد والتعقيد</a:t>
          </a:r>
          <a:endParaRPr lang="fr-FR" dirty="0">
            <a:latin typeface="Sakkal Majalla" panose="02000000000000000000" pitchFamily="2" charset="-78"/>
            <a:cs typeface="Sakkal Majalla" panose="02000000000000000000" pitchFamily="2" charset="-78"/>
          </a:endParaRPr>
        </a:p>
      </dgm:t>
    </dgm:pt>
    <dgm:pt modelId="{33A3721A-F718-4852-B16F-C1405ECB78FC}" type="parTrans" cxnId="{384CDAB7-77B5-40F1-9271-21CE26A02A38}">
      <dgm:prSet/>
      <dgm:spPr/>
      <dgm:t>
        <a:bodyPr/>
        <a:lstStyle/>
        <a:p>
          <a:endParaRPr lang="fr-FR"/>
        </a:p>
      </dgm:t>
    </dgm:pt>
    <dgm:pt modelId="{DDC09B66-4E3A-4E6A-9A21-1CC8B4B50F49}" type="sibTrans" cxnId="{384CDAB7-77B5-40F1-9271-21CE26A02A38}">
      <dgm:prSet/>
      <dgm:spPr/>
      <dgm:t>
        <a:bodyPr/>
        <a:lstStyle/>
        <a:p>
          <a:endParaRPr lang="fr-FR"/>
        </a:p>
      </dgm:t>
    </dgm:pt>
    <dgm:pt modelId="{93E12EE5-393C-45B4-B837-DAAFA73E5E1A}">
      <dgm:prSet phldrT="[Texte]"/>
      <dgm:spPr/>
      <dgm:t>
        <a:bodyPr/>
        <a:lstStyle/>
        <a:p>
          <a:r>
            <a:rPr lang="ar-DZ" b="1" dirty="0">
              <a:latin typeface="Sakkal Majalla" panose="02000000000000000000" pitchFamily="2" charset="-78"/>
              <a:cs typeface="Sakkal Majalla" panose="02000000000000000000" pitchFamily="2" charset="-78"/>
            </a:rPr>
            <a:t>الاقتصادي</a:t>
          </a:r>
          <a:endParaRPr lang="fr-FR" b="1" dirty="0">
            <a:latin typeface="Sakkal Majalla" panose="02000000000000000000" pitchFamily="2" charset="-78"/>
            <a:cs typeface="Sakkal Majalla" panose="02000000000000000000" pitchFamily="2" charset="-78"/>
          </a:endParaRPr>
        </a:p>
      </dgm:t>
    </dgm:pt>
    <dgm:pt modelId="{23EDAEE1-EB6E-4668-918F-F7BCCEE50EFE}" type="parTrans" cxnId="{35308728-9667-4777-9C1B-D48D034A20FF}">
      <dgm:prSet/>
      <dgm:spPr/>
      <dgm:t>
        <a:bodyPr/>
        <a:lstStyle/>
        <a:p>
          <a:endParaRPr lang="fr-FR"/>
        </a:p>
      </dgm:t>
    </dgm:pt>
    <dgm:pt modelId="{478F710F-A75A-42A1-B4A1-7485CABC1014}" type="sibTrans" cxnId="{35308728-9667-4777-9C1B-D48D034A20FF}">
      <dgm:prSet/>
      <dgm:spPr/>
      <dgm:t>
        <a:bodyPr/>
        <a:lstStyle/>
        <a:p>
          <a:endParaRPr lang="fr-FR"/>
        </a:p>
      </dgm:t>
    </dgm:pt>
    <dgm:pt modelId="{263A69F8-0437-4318-BD57-A105AF94B22B}">
      <dgm:prSet phldrT="[Texte]"/>
      <dgm:spPr/>
      <dgm:t>
        <a:bodyPr/>
        <a:lstStyle/>
        <a:p>
          <a:r>
            <a:rPr lang="ar-DZ" b="1" dirty="0">
              <a:latin typeface="Sakkal Majalla" panose="02000000000000000000" pitchFamily="2" charset="-78"/>
              <a:cs typeface="Sakkal Majalla" panose="02000000000000000000" pitchFamily="2" charset="-78"/>
            </a:rPr>
            <a:t>التكنولوجي</a:t>
          </a:r>
          <a:endParaRPr lang="fr-FR" b="1" dirty="0">
            <a:latin typeface="Sakkal Majalla" panose="02000000000000000000" pitchFamily="2" charset="-78"/>
            <a:cs typeface="Sakkal Majalla" panose="02000000000000000000" pitchFamily="2" charset="-78"/>
          </a:endParaRPr>
        </a:p>
      </dgm:t>
    </dgm:pt>
    <dgm:pt modelId="{48E0AC9C-C2C9-4B43-8329-09E815D43300}" type="parTrans" cxnId="{CD4CDB5C-1205-4A5A-B54D-C54DB1B23577}">
      <dgm:prSet/>
      <dgm:spPr/>
      <dgm:t>
        <a:bodyPr/>
        <a:lstStyle/>
        <a:p>
          <a:endParaRPr lang="fr-FR"/>
        </a:p>
      </dgm:t>
    </dgm:pt>
    <dgm:pt modelId="{88C51C57-DB8A-49BA-8FD6-4BA6909B6A24}" type="sibTrans" cxnId="{CD4CDB5C-1205-4A5A-B54D-C54DB1B23577}">
      <dgm:prSet/>
      <dgm:spPr/>
      <dgm:t>
        <a:bodyPr/>
        <a:lstStyle/>
        <a:p>
          <a:endParaRPr lang="fr-FR"/>
        </a:p>
      </dgm:t>
    </dgm:pt>
    <dgm:pt modelId="{60E6EABE-0ED7-47BA-AA1A-7D29251FA567}">
      <dgm:prSet phldrT="[Texte]"/>
      <dgm:spPr/>
      <dgm:t>
        <a:bodyPr/>
        <a:lstStyle/>
        <a:p>
          <a:r>
            <a:rPr lang="ar-DZ" b="1" dirty="0">
              <a:latin typeface="Sakkal Majalla" panose="02000000000000000000" pitchFamily="2" charset="-78"/>
              <a:cs typeface="Sakkal Majalla" panose="02000000000000000000" pitchFamily="2" charset="-78"/>
            </a:rPr>
            <a:t>الاجتماعي</a:t>
          </a:r>
          <a:endParaRPr lang="fr-FR" b="1" dirty="0">
            <a:latin typeface="Sakkal Majalla" panose="02000000000000000000" pitchFamily="2" charset="-78"/>
            <a:cs typeface="Sakkal Majalla" panose="02000000000000000000" pitchFamily="2" charset="-78"/>
          </a:endParaRPr>
        </a:p>
      </dgm:t>
    </dgm:pt>
    <dgm:pt modelId="{2F02A677-0FE8-4EB1-844A-4B3A964485B6}" type="parTrans" cxnId="{9F434D1D-9742-412D-80C8-9314BDE75D40}">
      <dgm:prSet/>
      <dgm:spPr/>
      <dgm:t>
        <a:bodyPr/>
        <a:lstStyle/>
        <a:p>
          <a:endParaRPr lang="fr-FR"/>
        </a:p>
      </dgm:t>
    </dgm:pt>
    <dgm:pt modelId="{56B66FE1-7B81-4192-915E-1474037C3D3D}" type="sibTrans" cxnId="{9F434D1D-9742-412D-80C8-9314BDE75D40}">
      <dgm:prSet/>
      <dgm:spPr/>
      <dgm:t>
        <a:bodyPr/>
        <a:lstStyle/>
        <a:p>
          <a:endParaRPr lang="fr-FR"/>
        </a:p>
      </dgm:t>
    </dgm:pt>
    <dgm:pt modelId="{B70BD8AA-36E7-444F-A231-F4B8D1DAA7E5}">
      <dgm:prSet phldrT="[Texte]"/>
      <dgm:spPr/>
      <dgm:t>
        <a:bodyPr/>
        <a:lstStyle/>
        <a:p>
          <a:r>
            <a:rPr lang="ar-DZ" b="1" dirty="0">
              <a:latin typeface="Sakkal Majalla" panose="02000000000000000000" pitchFamily="2" charset="-78"/>
              <a:cs typeface="Sakkal Majalla" panose="02000000000000000000" pitchFamily="2" charset="-78"/>
            </a:rPr>
            <a:t>السياسي</a:t>
          </a:r>
          <a:endParaRPr lang="fr-FR" b="1" dirty="0">
            <a:latin typeface="Sakkal Majalla" panose="02000000000000000000" pitchFamily="2" charset="-78"/>
            <a:cs typeface="Sakkal Majalla" panose="02000000000000000000" pitchFamily="2" charset="-78"/>
          </a:endParaRPr>
        </a:p>
      </dgm:t>
    </dgm:pt>
    <dgm:pt modelId="{D4CA9DDC-0B2D-4F46-BDD6-4A5E8CC68B62}" type="parTrans" cxnId="{8DFB1E47-1A05-47FE-9AA9-4AD29D890488}">
      <dgm:prSet/>
      <dgm:spPr/>
      <dgm:t>
        <a:bodyPr/>
        <a:lstStyle/>
        <a:p>
          <a:endParaRPr lang="fr-FR"/>
        </a:p>
      </dgm:t>
    </dgm:pt>
    <dgm:pt modelId="{C7BA12AA-7F5E-48A1-9BE1-3C227A16B13E}" type="sibTrans" cxnId="{8DFB1E47-1A05-47FE-9AA9-4AD29D890488}">
      <dgm:prSet/>
      <dgm:spPr/>
      <dgm:t>
        <a:bodyPr/>
        <a:lstStyle/>
        <a:p>
          <a:endParaRPr lang="fr-FR"/>
        </a:p>
      </dgm:t>
    </dgm:pt>
    <dgm:pt modelId="{DFB4E145-A5CD-4DFD-A4F4-3B7672DA2D17}" type="pres">
      <dgm:prSet presAssocID="{90515F51-C55F-4F9F-AEFE-F558B4072CEA}" presName="composite" presStyleCnt="0">
        <dgm:presLayoutVars>
          <dgm:chMax val="1"/>
          <dgm:dir/>
          <dgm:resizeHandles val="exact"/>
        </dgm:presLayoutVars>
      </dgm:prSet>
      <dgm:spPr/>
    </dgm:pt>
    <dgm:pt modelId="{E922027F-C6B6-4081-99C7-5974DBC283C2}" type="pres">
      <dgm:prSet presAssocID="{90515F51-C55F-4F9F-AEFE-F558B4072CEA}" presName="radial" presStyleCnt="0">
        <dgm:presLayoutVars>
          <dgm:animLvl val="ctr"/>
        </dgm:presLayoutVars>
      </dgm:prSet>
      <dgm:spPr/>
    </dgm:pt>
    <dgm:pt modelId="{89A6EF80-9E5E-4539-A29E-2CEA77E29368}" type="pres">
      <dgm:prSet presAssocID="{B0028507-7506-4676-92B0-6C0650B053B1}" presName="centerShape" presStyleLbl="vennNode1" presStyleIdx="0" presStyleCnt="5"/>
      <dgm:spPr/>
    </dgm:pt>
    <dgm:pt modelId="{4BED4C86-3C85-49AC-B2F5-49BF5692DED3}" type="pres">
      <dgm:prSet presAssocID="{93E12EE5-393C-45B4-B837-DAAFA73E5E1A}" presName="node" presStyleLbl="vennNode1" presStyleIdx="1" presStyleCnt="5">
        <dgm:presLayoutVars>
          <dgm:bulletEnabled val="1"/>
        </dgm:presLayoutVars>
      </dgm:prSet>
      <dgm:spPr/>
    </dgm:pt>
    <dgm:pt modelId="{3B0E8CAD-AD77-4706-8CD3-64B6282437E0}" type="pres">
      <dgm:prSet presAssocID="{263A69F8-0437-4318-BD57-A105AF94B22B}" presName="node" presStyleLbl="vennNode1" presStyleIdx="2" presStyleCnt="5">
        <dgm:presLayoutVars>
          <dgm:bulletEnabled val="1"/>
        </dgm:presLayoutVars>
      </dgm:prSet>
      <dgm:spPr/>
    </dgm:pt>
    <dgm:pt modelId="{B7967F80-14EC-488B-8D20-DB5C00A6C92B}" type="pres">
      <dgm:prSet presAssocID="{60E6EABE-0ED7-47BA-AA1A-7D29251FA567}" presName="node" presStyleLbl="vennNode1" presStyleIdx="3" presStyleCnt="5">
        <dgm:presLayoutVars>
          <dgm:bulletEnabled val="1"/>
        </dgm:presLayoutVars>
      </dgm:prSet>
      <dgm:spPr/>
    </dgm:pt>
    <dgm:pt modelId="{C7629CCB-9EAE-4D2F-89F7-0B5D98C68DCE}" type="pres">
      <dgm:prSet presAssocID="{B70BD8AA-36E7-444F-A231-F4B8D1DAA7E5}" presName="node" presStyleLbl="vennNode1" presStyleIdx="4" presStyleCnt="5">
        <dgm:presLayoutVars>
          <dgm:bulletEnabled val="1"/>
        </dgm:presLayoutVars>
      </dgm:prSet>
      <dgm:spPr/>
    </dgm:pt>
  </dgm:ptLst>
  <dgm:cxnLst>
    <dgm:cxn modelId="{E74DF106-3FBC-43AB-BD38-EB1A9152AE12}" type="presOf" srcId="{B0028507-7506-4676-92B0-6C0650B053B1}" destId="{89A6EF80-9E5E-4539-A29E-2CEA77E29368}" srcOrd="0" destOrd="0" presId="urn:microsoft.com/office/officeart/2005/8/layout/radial3"/>
    <dgm:cxn modelId="{9F434D1D-9742-412D-80C8-9314BDE75D40}" srcId="{B0028507-7506-4676-92B0-6C0650B053B1}" destId="{60E6EABE-0ED7-47BA-AA1A-7D29251FA567}" srcOrd="2" destOrd="0" parTransId="{2F02A677-0FE8-4EB1-844A-4B3A964485B6}" sibTransId="{56B66FE1-7B81-4192-915E-1474037C3D3D}"/>
    <dgm:cxn modelId="{5B49401F-FC7C-4AFD-899D-5E01E8CEB779}" type="presOf" srcId="{90515F51-C55F-4F9F-AEFE-F558B4072CEA}" destId="{DFB4E145-A5CD-4DFD-A4F4-3B7672DA2D17}" srcOrd="0" destOrd="0" presId="urn:microsoft.com/office/officeart/2005/8/layout/radial3"/>
    <dgm:cxn modelId="{35308728-9667-4777-9C1B-D48D034A20FF}" srcId="{B0028507-7506-4676-92B0-6C0650B053B1}" destId="{93E12EE5-393C-45B4-B837-DAAFA73E5E1A}" srcOrd="0" destOrd="0" parTransId="{23EDAEE1-EB6E-4668-918F-F7BCCEE50EFE}" sibTransId="{478F710F-A75A-42A1-B4A1-7485CABC1014}"/>
    <dgm:cxn modelId="{CD4CDB5C-1205-4A5A-B54D-C54DB1B23577}" srcId="{B0028507-7506-4676-92B0-6C0650B053B1}" destId="{263A69F8-0437-4318-BD57-A105AF94B22B}" srcOrd="1" destOrd="0" parTransId="{48E0AC9C-C2C9-4B43-8329-09E815D43300}" sibTransId="{88C51C57-DB8A-49BA-8FD6-4BA6909B6A24}"/>
    <dgm:cxn modelId="{9FB28C5F-650D-4800-AB5A-F18949E76563}" type="presOf" srcId="{B70BD8AA-36E7-444F-A231-F4B8D1DAA7E5}" destId="{C7629CCB-9EAE-4D2F-89F7-0B5D98C68DCE}" srcOrd="0" destOrd="0" presId="urn:microsoft.com/office/officeart/2005/8/layout/radial3"/>
    <dgm:cxn modelId="{8DFB1E47-1A05-47FE-9AA9-4AD29D890488}" srcId="{B0028507-7506-4676-92B0-6C0650B053B1}" destId="{B70BD8AA-36E7-444F-A231-F4B8D1DAA7E5}" srcOrd="3" destOrd="0" parTransId="{D4CA9DDC-0B2D-4F46-BDD6-4A5E8CC68B62}" sibTransId="{C7BA12AA-7F5E-48A1-9BE1-3C227A16B13E}"/>
    <dgm:cxn modelId="{09DEE471-9BC8-4039-9610-A6D746EA981B}" type="presOf" srcId="{93E12EE5-393C-45B4-B837-DAAFA73E5E1A}" destId="{4BED4C86-3C85-49AC-B2F5-49BF5692DED3}" srcOrd="0" destOrd="0" presId="urn:microsoft.com/office/officeart/2005/8/layout/radial3"/>
    <dgm:cxn modelId="{139B48B3-D296-4420-93EE-EC931377FBFD}" type="presOf" srcId="{263A69F8-0437-4318-BD57-A105AF94B22B}" destId="{3B0E8CAD-AD77-4706-8CD3-64B6282437E0}" srcOrd="0" destOrd="0" presId="urn:microsoft.com/office/officeart/2005/8/layout/radial3"/>
    <dgm:cxn modelId="{384CDAB7-77B5-40F1-9271-21CE26A02A38}" srcId="{90515F51-C55F-4F9F-AEFE-F558B4072CEA}" destId="{B0028507-7506-4676-92B0-6C0650B053B1}" srcOrd="0" destOrd="0" parTransId="{33A3721A-F718-4852-B16F-C1405ECB78FC}" sibTransId="{DDC09B66-4E3A-4E6A-9A21-1CC8B4B50F49}"/>
    <dgm:cxn modelId="{526824F7-4DA0-40F7-8A1A-85288CDEEC36}" type="presOf" srcId="{60E6EABE-0ED7-47BA-AA1A-7D29251FA567}" destId="{B7967F80-14EC-488B-8D20-DB5C00A6C92B}" srcOrd="0" destOrd="0" presId="urn:microsoft.com/office/officeart/2005/8/layout/radial3"/>
    <dgm:cxn modelId="{F228CFCD-3C33-4BC7-AC1D-6F975C4619C6}" type="presParOf" srcId="{DFB4E145-A5CD-4DFD-A4F4-3B7672DA2D17}" destId="{E922027F-C6B6-4081-99C7-5974DBC283C2}" srcOrd="0" destOrd="0" presId="urn:microsoft.com/office/officeart/2005/8/layout/radial3"/>
    <dgm:cxn modelId="{E1D73F34-E0CC-4A7A-962C-330321BB8694}" type="presParOf" srcId="{E922027F-C6B6-4081-99C7-5974DBC283C2}" destId="{89A6EF80-9E5E-4539-A29E-2CEA77E29368}" srcOrd="0" destOrd="0" presId="urn:microsoft.com/office/officeart/2005/8/layout/radial3"/>
    <dgm:cxn modelId="{7F169C14-6493-40DF-A647-0C88D0F138D2}" type="presParOf" srcId="{E922027F-C6B6-4081-99C7-5974DBC283C2}" destId="{4BED4C86-3C85-49AC-B2F5-49BF5692DED3}" srcOrd="1" destOrd="0" presId="urn:microsoft.com/office/officeart/2005/8/layout/radial3"/>
    <dgm:cxn modelId="{1E9F14CE-34BC-4FF8-9E7C-DA076703B02A}" type="presParOf" srcId="{E922027F-C6B6-4081-99C7-5974DBC283C2}" destId="{3B0E8CAD-AD77-4706-8CD3-64B6282437E0}" srcOrd="2" destOrd="0" presId="urn:microsoft.com/office/officeart/2005/8/layout/radial3"/>
    <dgm:cxn modelId="{81F0260D-0736-46B3-987A-B4298946EBB2}" type="presParOf" srcId="{E922027F-C6B6-4081-99C7-5974DBC283C2}" destId="{B7967F80-14EC-488B-8D20-DB5C00A6C92B}" srcOrd="3" destOrd="0" presId="urn:microsoft.com/office/officeart/2005/8/layout/radial3"/>
    <dgm:cxn modelId="{2CE38E62-FF82-46A1-B770-AACC84472CA2}" type="presParOf" srcId="{E922027F-C6B6-4081-99C7-5974DBC283C2}" destId="{C7629CCB-9EAE-4D2F-89F7-0B5D98C68DCE}" srcOrd="4" destOrd="0" presId="urn:microsoft.com/office/officeart/2005/8/layout/radial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347D8C01-D80B-4CA9-8456-FB6CD6CDE7BD}" type="doc">
      <dgm:prSet loTypeId="urn:microsoft.com/office/officeart/2005/8/layout/chevron2" loCatId="process" qsTypeId="urn:microsoft.com/office/officeart/2005/8/quickstyle/simple1" qsCatId="simple" csTypeId="urn:microsoft.com/office/officeart/2005/8/colors/accent3_1" csCatId="accent3" phldr="1"/>
      <dgm:spPr/>
      <dgm:t>
        <a:bodyPr/>
        <a:lstStyle/>
        <a:p>
          <a:pPr rtl="1"/>
          <a:endParaRPr lang="ar-DZ"/>
        </a:p>
      </dgm:t>
    </dgm:pt>
    <dgm:pt modelId="{27A66842-32BE-4B63-B155-A1DD237FC600}">
      <dgm:prSet phldrT="[Texte]" custT="1"/>
      <dgm:spPr/>
      <dgm:t>
        <a:bodyPr/>
        <a:lstStyle/>
        <a:p>
          <a:pPr rtl="1"/>
          <a:r>
            <a:rPr lang="ar-DZ" sz="1600" b="1" dirty="0">
              <a:latin typeface="Sakkal Majalla" panose="02000000000000000000" pitchFamily="2" charset="-78"/>
              <a:cs typeface="Sakkal Majalla" panose="02000000000000000000" pitchFamily="2" charset="-78"/>
            </a:rPr>
            <a:t>النشر </a:t>
          </a:r>
        </a:p>
        <a:p>
          <a:pPr rtl="1"/>
          <a:r>
            <a:rPr lang="fr-FR" sz="2000" b="1" dirty="0">
              <a:latin typeface="Sakkal Majalla" panose="02000000000000000000" pitchFamily="2" charset="-78"/>
              <a:cs typeface="Sakkal Majalla" panose="02000000000000000000" pitchFamily="2" charset="-78"/>
            </a:rPr>
            <a:t>Diffusion</a:t>
          </a:r>
          <a:endParaRPr lang="ar-DZ" sz="2000" b="1" dirty="0">
            <a:latin typeface="Sakkal Majalla" panose="02000000000000000000" pitchFamily="2" charset="-78"/>
            <a:cs typeface="Sakkal Majalla" panose="02000000000000000000" pitchFamily="2" charset="-78"/>
          </a:endParaRPr>
        </a:p>
      </dgm:t>
    </dgm:pt>
    <dgm:pt modelId="{AF6454B9-A3D8-4091-B051-533D742F935F}" type="parTrans" cxnId="{1623498F-4083-4AC9-9047-0ED9340DFDEF}">
      <dgm:prSet/>
      <dgm:spPr/>
      <dgm:t>
        <a:bodyPr/>
        <a:lstStyle/>
        <a:p>
          <a:pPr rtl="1"/>
          <a:endParaRPr lang="ar-DZ"/>
        </a:p>
      </dgm:t>
    </dgm:pt>
    <dgm:pt modelId="{143410EB-EC9C-4788-9A90-C88E1BF48A6E}" type="sibTrans" cxnId="{1623498F-4083-4AC9-9047-0ED9340DFDEF}">
      <dgm:prSet/>
      <dgm:spPr/>
      <dgm:t>
        <a:bodyPr/>
        <a:lstStyle/>
        <a:p>
          <a:pPr rtl="1"/>
          <a:endParaRPr lang="ar-DZ"/>
        </a:p>
      </dgm:t>
    </dgm:pt>
    <dgm:pt modelId="{61972246-D5F9-4AD8-B0FB-0763270C5A8E}">
      <dgm:prSet phldrT="[Texte]" custT="1"/>
      <dgm:spPr/>
      <dgm:t>
        <a:bodyPr/>
        <a:lstStyle/>
        <a:p>
          <a:pPr rtl="1"/>
          <a:r>
            <a:rPr lang="ar-DZ" sz="2400" dirty="0">
              <a:latin typeface="Sakkal Majalla" panose="02000000000000000000" pitchFamily="2" charset="-78"/>
              <a:cs typeface="Sakkal Majalla" panose="02000000000000000000" pitchFamily="2" charset="-78"/>
            </a:rPr>
            <a:t>أي النشر الفعال للمعلومات المختارة والمعالجة للمستعملين المحتملين أي توفير المعلومات المهيأة للمستخدمين مع الأخذ بعين الاعتبار سلوكهم واحتياجهم لها حيث هذه المعلومات تكون في صورة هيكلية</a:t>
          </a:r>
        </a:p>
      </dgm:t>
    </dgm:pt>
    <dgm:pt modelId="{9AC483B3-7C71-4460-ABE3-A15B8A87D579}" type="sibTrans" cxnId="{F10AB141-DAB7-4BE0-84A8-5FA2F3BD09BE}">
      <dgm:prSet/>
      <dgm:spPr/>
      <dgm:t>
        <a:bodyPr/>
        <a:lstStyle/>
        <a:p>
          <a:pPr rtl="1"/>
          <a:endParaRPr lang="ar-DZ"/>
        </a:p>
      </dgm:t>
    </dgm:pt>
    <dgm:pt modelId="{FFB3CDF1-10FB-49C0-9425-F545F95CF8B7}" type="parTrans" cxnId="{F10AB141-DAB7-4BE0-84A8-5FA2F3BD09BE}">
      <dgm:prSet/>
      <dgm:spPr/>
      <dgm:t>
        <a:bodyPr/>
        <a:lstStyle/>
        <a:p>
          <a:pPr rtl="1"/>
          <a:endParaRPr lang="ar-DZ"/>
        </a:p>
      </dgm:t>
    </dgm:pt>
    <dgm:pt modelId="{EC42472F-79CF-4313-A40C-0FE26F91403A}">
      <dgm:prSet phldrT="[Texte]" custT="1"/>
      <dgm:spPr/>
      <dgm:t>
        <a:bodyPr/>
        <a:lstStyle/>
        <a:p>
          <a:pPr rtl="1"/>
          <a:r>
            <a:rPr lang="ar-DZ" sz="2000" b="1" dirty="0">
              <a:latin typeface="Sakkal Majalla" panose="02000000000000000000" pitchFamily="2" charset="-78"/>
              <a:cs typeface="Sakkal Majalla" panose="02000000000000000000" pitchFamily="2" charset="-78"/>
            </a:rPr>
            <a:t>التنشيط</a:t>
          </a:r>
        </a:p>
        <a:p>
          <a:pPr rtl="1"/>
          <a:r>
            <a:rPr lang="fr-FR" sz="2000" b="1" dirty="0">
              <a:latin typeface="Sakkal Majalla" panose="02000000000000000000" pitchFamily="2" charset="-78"/>
              <a:cs typeface="Sakkal Majalla" panose="02000000000000000000" pitchFamily="2" charset="-78"/>
            </a:rPr>
            <a:t>Animation</a:t>
          </a:r>
          <a:endParaRPr lang="ar-DZ" sz="2000" b="1" dirty="0">
            <a:latin typeface="Sakkal Majalla" panose="02000000000000000000" pitchFamily="2" charset="-78"/>
            <a:cs typeface="Sakkal Majalla" panose="02000000000000000000" pitchFamily="2" charset="-78"/>
          </a:endParaRPr>
        </a:p>
      </dgm:t>
    </dgm:pt>
    <dgm:pt modelId="{1A538D64-EAF3-43FD-B21D-75EB60D9169A}" type="sibTrans" cxnId="{F0B9B815-8A96-4834-827A-6AE2AED59FB5}">
      <dgm:prSet/>
      <dgm:spPr/>
      <dgm:t>
        <a:bodyPr/>
        <a:lstStyle/>
        <a:p>
          <a:pPr rtl="1"/>
          <a:endParaRPr lang="ar-DZ"/>
        </a:p>
      </dgm:t>
    </dgm:pt>
    <dgm:pt modelId="{27D9FCA0-8163-4131-A700-DED4CCD48624}" type="parTrans" cxnId="{F0B9B815-8A96-4834-827A-6AE2AED59FB5}">
      <dgm:prSet/>
      <dgm:spPr/>
      <dgm:t>
        <a:bodyPr/>
        <a:lstStyle/>
        <a:p>
          <a:pPr rtl="1"/>
          <a:endParaRPr lang="ar-DZ"/>
        </a:p>
      </dgm:t>
    </dgm:pt>
    <dgm:pt modelId="{3E873473-D17F-4E81-9B51-0D92E4BF3779}">
      <dgm:prSet phldrT="[Texte]" custT="1"/>
      <dgm:spPr/>
      <dgm:t>
        <a:bodyPr/>
        <a:lstStyle/>
        <a:p>
          <a:pPr algn="just" rtl="1"/>
          <a:r>
            <a:rPr lang="ar-DZ" sz="2400" dirty="0">
              <a:latin typeface="Sakkal Majalla" panose="02000000000000000000" pitchFamily="2" charset="-78"/>
              <a:cs typeface="Sakkal Majalla" panose="02000000000000000000" pitchFamily="2" charset="-78"/>
            </a:rPr>
            <a:t>وتكون عن طريق شخص مسؤول عن سيرورة اليقظة يملك القدرة على التنسيق بين مختلف العناصر وقادر على الاتصال بالآخرين كي لا تستغرق عملية اليقظة وقتا طويلا. </a:t>
          </a:r>
        </a:p>
      </dgm:t>
    </dgm:pt>
    <dgm:pt modelId="{BB3029EB-33A1-4A50-B244-D33EB0FD6A66}" type="sibTrans" cxnId="{7CD18D97-4A6B-4A18-AE43-F4A5B0020323}">
      <dgm:prSet/>
      <dgm:spPr/>
      <dgm:t>
        <a:bodyPr/>
        <a:lstStyle/>
        <a:p>
          <a:pPr rtl="1"/>
          <a:endParaRPr lang="ar-DZ"/>
        </a:p>
      </dgm:t>
    </dgm:pt>
    <dgm:pt modelId="{B748A40F-E958-4879-B459-58C8D66C9299}" type="parTrans" cxnId="{7CD18D97-4A6B-4A18-AE43-F4A5B0020323}">
      <dgm:prSet/>
      <dgm:spPr/>
      <dgm:t>
        <a:bodyPr/>
        <a:lstStyle/>
        <a:p>
          <a:pPr rtl="1"/>
          <a:endParaRPr lang="ar-DZ"/>
        </a:p>
      </dgm:t>
    </dgm:pt>
    <dgm:pt modelId="{B30EB7BC-5699-40B9-8454-94236553F1B8}">
      <dgm:prSet phldrT="[Texte]" custT="1"/>
      <dgm:spPr/>
      <dgm:t>
        <a:bodyPr/>
        <a:lstStyle/>
        <a:p>
          <a:pPr rtl="1"/>
          <a:r>
            <a:rPr lang="ar-DZ" sz="2000" b="1" dirty="0">
              <a:latin typeface="Sakkal Majalla" panose="02000000000000000000" pitchFamily="2" charset="-78"/>
              <a:cs typeface="Sakkal Majalla" panose="02000000000000000000" pitchFamily="2" charset="-78"/>
            </a:rPr>
            <a:t>مراقبة جودة اليقظة</a:t>
          </a:r>
        </a:p>
        <a:p>
          <a:pPr rtl="1"/>
          <a:r>
            <a:rPr lang="fr-FR" sz="2000" b="1" dirty="0">
              <a:latin typeface="Sakkal Majalla" panose="02000000000000000000" pitchFamily="2" charset="-78"/>
              <a:cs typeface="Sakkal Majalla" panose="02000000000000000000" pitchFamily="2" charset="-78"/>
            </a:rPr>
            <a:t>Contrôle de la qualité de la veille </a:t>
          </a:r>
          <a:endParaRPr lang="ar-DZ" sz="2000" b="1" dirty="0">
            <a:latin typeface="Sakkal Majalla" panose="02000000000000000000" pitchFamily="2" charset="-78"/>
            <a:cs typeface="Sakkal Majalla" panose="02000000000000000000" pitchFamily="2" charset="-78"/>
          </a:endParaRPr>
        </a:p>
      </dgm:t>
    </dgm:pt>
    <dgm:pt modelId="{331B8389-880D-48DC-BFC7-A6867F0908DD}" type="sibTrans" cxnId="{62E7107F-FE0F-4F24-BC27-D64F3A97D858}">
      <dgm:prSet/>
      <dgm:spPr/>
      <dgm:t>
        <a:bodyPr/>
        <a:lstStyle/>
        <a:p>
          <a:pPr rtl="1"/>
          <a:endParaRPr lang="ar-DZ"/>
        </a:p>
      </dgm:t>
    </dgm:pt>
    <dgm:pt modelId="{C2054F66-7824-42FD-B4DF-04ABFED49AB3}" type="parTrans" cxnId="{62E7107F-FE0F-4F24-BC27-D64F3A97D858}">
      <dgm:prSet/>
      <dgm:spPr/>
      <dgm:t>
        <a:bodyPr/>
        <a:lstStyle/>
        <a:p>
          <a:pPr rtl="1"/>
          <a:endParaRPr lang="ar-DZ"/>
        </a:p>
      </dgm:t>
    </dgm:pt>
    <dgm:pt modelId="{11353325-34FC-4061-A15B-8FDEAF70F289}">
      <dgm:prSet custT="1"/>
      <dgm:spPr/>
      <dgm:t>
        <a:bodyPr/>
        <a:lstStyle/>
        <a:p>
          <a:pPr algn="just" rtl="1"/>
          <a:r>
            <a:rPr lang="ar-DZ" sz="2400" dirty="0">
              <a:latin typeface="Sakkal Majalla" panose="02000000000000000000" pitchFamily="2" charset="-78"/>
              <a:cs typeface="Sakkal Majalla" panose="02000000000000000000" pitchFamily="2" charset="-78"/>
            </a:rPr>
            <a:t>في هذه المرحلة يتم قياس مدى فاعلية عملية اليقظة، وذلك على أساس معايير ودلائل كمية أو كيفية والقياس يكون استنادا للنتائج المحققة في اليقظة وكذا لجودة المهام</a:t>
          </a:r>
        </a:p>
      </dgm:t>
    </dgm:pt>
    <dgm:pt modelId="{B00A37EB-331D-4D02-8F6D-3ECDDDDDE353}" type="parTrans" cxnId="{5F600C33-B5F2-46E6-ACC2-225C5A42FEC3}">
      <dgm:prSet/>
      <dgm:spPr/>
      <dgm:t>
        <a:bodyPr/>
        <a:lstStyle/>
        <a:p>
          <a:endParaRPr lang="fr-FR"/>
        </a:p>
      </dgm:t>
    </dgm:pt>
    <dgm:pt modelId="{61957FAB-C6F3-4BA9-AB8A-0D228178F1CC}" type="sibTrans" cxnId="{5F600C33-B5F2-46E6-ACC2-225C5A42FEC3}">
      <dgm:prSet/>
      <dgm:spPr/>
      <dgm:t>
        <a:bodyPr/>
        <a:lstStyle/>
        <a:p>
          <a:endParaRPr lang="fr-FR"/>
        </a:p>
      </dgm:t>
    </dgm:pt>
    <dgm:pt modelId="{1FA7C32C-0815-4763-BA57-A5104E021FFF}" type="pres">
      <dgm:prSet presAssocID="{347D8C01-D80B-4CA9-8456-FB6CD6CDE7BD}" presName="linearFlow" presStyleCnt="0">
        <dgm:presLayoutVars>
          <dgm:dir/>
          <dgm:animLvl val="lvl"/>
          <dgm:resizeHandles val="exact"/>
        </dgm:presLayoutVars>
      </dgm:prSet>
      <dgm:spPr/>
    </dgm:pt>
    <dgm:pt modelId="{A867987B-48E3-4909-BB48-EAB24C099E34}" type="pres">
      <dgm:prSet presAssocID="{27A66842-32BE-4B63-B155-A1DD237FC600}" presName="composite" presStyleCnt="0"/>
      <dgm:spPr/>
    </dgm:pt>
    <dgm:pt modelId="{362929EB-3538-4037-8E82-28FF7BB5B656}" type="pres">
      <dgm:prSet presAssocID="{27A66842-32BE-4B63-B155-A1DD237FC600}" presName="parentText" presStyleLbl="alignNode1" presStyleIdx="0" presStyleCnt="3">
        <dgm:presLayoutVars>
          <dgm:chMax val="1"/>
          <dgm:bulletEnabled val="1"/>
        </dgm:presLayoutVars>
      </dgm:prSet>
      <dgm:spPr/>
    </dgm:pt>
    <dgm:pt modelId="{4D1CA0F7-EBA1-43C1-833A-5D8A6DB1FF86}" type="pres">
      <dgm:prSet presAssocID="{27A66842-32BE-4B63-B155-A1DD237FC600}" presName="descendantText" presStyleLbl="alignAcc1" presStyleIdx="0" presStyleCnt="3">
        <dgm:presLayoutVars>
          <dgm:bulletEnabled val="1"/>
        </dgm:presLayoutVars>
      </dgm:prSet>
      <dgm:spPr/>
    </dgm:pt>
    <dgm:pt modelId="{9967A923-5D3A-45F6-BCF6-AEDF66074804}" type="pres">
      <dgm:prSet presAssocID="{143410EB-EC9C-4788-9A90-C88E1BF48A6E}" presName="sp" presStyleCnt="0"/>
      <dgm:spPr/>
    </dgm:pt>
    <dgm:pt modelId="{9500BC7B-82BF-4CA9-A18D-F6AE517A01B6}" type="pres">
      <dgm:prSet presAssocID="{EC42472F-79CF-4313-A40C-0FE26F91403A}" presName="composite" presStyleCnt="0"/>
      <dgm:spPr/>
    </dgm:pt>
    <dgm:pt modelId="{444D772E-2302-4EDB-A55C-7BD68D56F74A}" type="pres">
      <dgm:prSet presAssocID="{EC42472F-79CF-4313-A40C-0FE26F91403A}" presName="parentText" presStyleLbl="alignNode1" presStyleIdx="1" presStyleCnt="3" custLinFactNeighborX="0" custLinFactNeighborY="1669">
        <dgm:presLayoutVars>
          <dgm:chMax val="1"/>
          <dgm:bulletEnabled val="1"/>
        </dgm:presLayoutVars>
      </dgm:prSet>
      <dgm:spPr/>
    </dgm:pt>
    <dgm:pt modelId="{4D61A70E-2E66-426C-B640-928C56AEE5AE}" type="pres">
      <dgm:prSet presAssocID="{EC42472F-79CF-4313-A40C-0FE26F91403A}" presName="descendantText" presStyleLbl="alignAcc1" presStyleIdx="1" presStyleCnt="3">
        <dgm:presLayoutVars>
          <dgm:bulletEnabled val="1"/>
        </dgm:presLayoutVars>
      </dgm:prSet>
      <dgm:spPr/>
    </dgm:pt>
    <dgm:pt modelId="{DCE734B9-B78A-4A60-A932-77B52DBC47B4}" type="pres">
      <dgm:prSet presAssocID="{1A538D64-EAF3-43FD-B21D-75EB60D9169A}" presName="sp" presStyleCnt="0"/>
      <dgm:spPr/>
    </dgm:pt>
    <dgm:pt modelId="{9500646B-C21A-4F32-95D4-3CCAE959C4B0}" type="pres">
      <dgm:prSet presAssocID="{B30EB7BC-5699-40B9-8454-94236553F1B8}" presName="composite" presStyleCnt="0"/>
      <dgm:spPr/>
    </dgm:pt>
    <dgm:pt modelId="{A7C9429C-5B3E-4D70-B7A0-0B37A5A6F4F5}" type="pres">
      <dgm:prSet presAssocID="{B30EB7BC-5699-40B9-8454-94236553F1B8}" presName="parentText" presStyleLbl="alignNode1" presStyleIdx="2" presStyleCnt="3">
        <dgm:presLayoutVars>
          <dgm:chMax val="1"/>
          <dgm:bulletEnabled val="1"/>
        </dgm:presLayoutVars>
      </dgm:prSet>
      <dgm:spPr/>
    </dgm:pt>
    <dgm:pt modelId="{B19B6D6D-3487-4108-BE50-BEB19E7D49D0}" type="pres">
      <dgm:prSet presAssocID="{B30EB7BC-5699-40B9-8454-94236553F1B8}" presName="descendantText" presStyleLbl="alignAcc1" presStyleIdx="2" presStyleCnt="3">
        <dgm:presLayoutVars>
          <dgm:bulletEnabled val="1"/>
        </dgm:presLayoutVars>
      </dgm:prSet>
      <dgm:spPr/>
    </dgm:pt>
  </dgm:ptLst>
  <dgm:cxnLst>
    <dgm:cxn modelId="{F0B9B815-8A96-4834-827A-6AE2AED59FB5}" srcId="{347D8C01-D80B-4CA9-8456-FB6CD6CDE7BD}" destId="{EC42472F-79CF-4313-A40C-0FE26F91403A}" srcOrd="1" destOrd="0" parTransId="{27D9FCA0-8163-4131-A700-DED4CCD48624}" sibTransId="{1A538D64-EAF3-43FD-B21D-75EB60D9169A}"/>
    <dgm:cxn modelId="{F20DEF27-4146-463D-846A-6DE678D06EF5}" type="presOf" srcId="{11353325-34FC-4061-A15B-8FDEAF70F289}" destId="{B19B6D6D-3487-4108-BE50-BEB19E7D49D0}" srcOrd="0" destOrd="0" presId="urn:microsoft.com/office/officeart/2005/8/layout/chevron2"/>
    <dgm:cxn modelId="{5F600C33-B5F2-46E6-ACC2-225C5A42FEC3}" srcId="{B30EB7BC-5699-40B9-8454-94236553F1B8}" destId="{11353325-34FC-4061-A15B-8FDEAF70F289}" srcOrd="0" destOrd="0" parTransId="{B00A37EB-331D-4D02-8F6D-3ECDDDDDE353}" sibTransId="{61957FAB-C6F3-4BA9-AB8A-0D228178F1CC}"/>
    <dgm:cxn modelId="{1B4D8634-7ADE-4AB2-BCA8-4C5224F49A85}" type="presOf" srcId="{EC42472F-79CF-4313-A40C-0FE26F91403A}" destId="{444D772E-2302-4EDB-A55C-7BD68D56F74A}" srcOrd="0" destOrd="0" presId="urn:microsoft.com/office/officeart/2005/8/layout/chevron2"/>
    <dgm:cxn modelId="{A5387336-6D7A-4A4A-A91E-A338B6DC3A8A}" type="presOf" srcId="{27A66842-32BE-4B63-B155-A1DD237FC600}" destId="{362929EB-3538-4037-8E82-28FF7BB5B656}" srcOrd="0" destOrd="0" presId="urn:microsoft.com/office/officeart/2005/8/layout/chevron2"/>
    <dgm:cxn modelId="{50F45A37-4666-45A5-A1A6-7D32183CC4F1}" type="presOf" srcId="{3E873473-D17F-4E81-9B51-0D92E4BF3779}" destId="{4D61A70E-2E66-426C-B640-928C56AEE5AE}" srcOrd="0" destOrd="0" presId="urn:microsoft.com/office/officeart/2005/8/layout/chevron2"/>
    <dgm:cxn modelId="{F10AB141-DAB7-4BE0-84A8-5FA2F3BD09BE}" srcId="{27A66842-32BE-4B63-B155-A1DD237FC600}" destId="{61972246-D5F9-4AD8-B0FB-0763270C5A8E}" srcOrd="0" destOrd="0" parTransId="{FFB3CDF1-10FB-49C0-9425-F545F95CF8B7}" sibTransId="{9AC483B3-7C71-4460-ABE3-A15B8A87D579}"/>
    <dgm:cxn modelId="{24EB9F47-2614-488F-9028-639F5E01AD2A}" type="presOf" srcId="{B30EB7BC-5699-40B9-8454-94236553F1B8}" destId="{A7C9429C-5B3E-4D70-B7A0-0B37A5A6F4F5}" srcOrd="0" destOrd="0" presId="urn:microsoft.com/office/officeart/2005/8/layout/chevron2"/>
    <dgm:cxn modelId="{32D00473-9404-4EB6-82DD-CC3FCB980E46}" type="presOf" srcId="{347D8C01-D80B-4CA9-8456-FB6CD6CDE7BD}" destId="{1FA7C32C-0815-4763-BA57-A5104E021FFF}" srcOrd="0" destOrd="0" presId="urn:microsoft.com/office/officeart/2005/8/layout/chevron2"/>
    <dgm:cxn modelId="{62E7107F-FE0F-4F24-BC27-D64F3A97D858}" srcId="{347D8C01-D80B-4CA9-8456-FB6CD6CDE7BD}" destId="{B30EB7BC-5699-40B9-8454-94236553F1B8}" srcOrd="2" destOrd="0" parTransId="{C2054F66-7824-42FD-B4DF-04ABFED49AB3}" sibTransId="{331B8389-880D-48DC-BFC7-A6867F0908DD}"/>
    <dgm:cxn modelId="{1623498F-4083-4AC9-9047-0ED9340DFDEF}" srcId="{347D8C01-D80B-4CA9-8456-FB6CD6CDE7BD}" destId="{27A66842-32BE-4B63-B155-A1DD237FC600}" srcOrd="0" destOrd="0" parTransId="{AF6454B9-A3D8-4091-B051-533D742F935F}" sibTransId="{143410EB-EC9C-4788-9A90-C88E1BF48A6E}"/>
    <dgm:cxn modelId="{7CD18D97-4A6B-4A18-AE43-F4A5B0020323}" srcId="{EC42472F-79CF-4313-A40C-0FE26F91403A}" destId="{3E873473-D17F-4E81-9B51-0D92E4BF3779}" srcOrd="0" destOrd="0" parTransId="{B748A40F-E958-4879-B459-58C8D66C9299}" sibTransId="{BB3029EB-33A1-4A50-B244-D33EB0FD6A66}"/>
    <dgm:cxn modelId="{68B5F8B3-DE19-43AD-92A1-D4BC8AADE0BA}" type="presOf" srcId="{61972246-D5F9-4AD8-B0FB-0763270C5A8E}" destId="{4D1CA0F7-EBA1-43C1-833A-5D8A6DB1FF86}" srcOrd="0" destOrd="0" presId="urn:microsoft.com/office/officeart/2005/8/layout/chevron2"/>
    <dgm:cxn modelId="{ABE997B2-45E0-4B13-85EA-F0BE1D082B0E}" type="presParOf" srcId="{1FA7C32C-0815-4763-BA57-A5104E021FFF}" destId="{A867987B-48E3-4909-BB48-EAB24C099E34}" srcOrd="0" destOrd="0" presId="urn:microsoft.com/office/officeart/2005/8/layout/chevron2"/>
    <dgm:cxn modelId="{365C8731-844F-42D5-9CB8-07096CABE2F8}" type="presParOf" srcId="{A867987B-48E3-4909-BB48-EAB24C099E34}" destId="{362929EB-3538-4037-8E82-28FF7BB5B656}" srcOrd="0" destOrd="0" presId="urn:microsoft.com/office/officeart/2005/8/layout/chevron2"/>
    <dgm:cxn modelId="{87396D52-1CBE-4AF0-81DB-0E2E9F5525AF}" type="presParOf" srcId="{A867987B-48E3-4909-BB48-EAB24C099E34}" destId="{4D1CA0F7-EBA1-43C1-833A-5D8A6DB1FF86}" srcOrd="1" destOrd="0" presId="urn:microsoft.com/office/officeart/2005/8/layout/chevron2"/>
    <dgm:cxn modelId="{1F5CCE16-94F0-4CCA-81B9-A22335CA891B}" type="presParOf" srcId="{1FA7C32C-0815-4763-BA57-A5104E021FFF}" destId="{9967A923-5D3A-45F6-BCF6-AEDF66074804}" srcOrd="1" destOrd="0" presId="urn:microsoft.com/office/officeart/2005/8/layout/chevron2"/>
    <dgm:cxn modelId="{6F3A544B-9639-4E80-AD40-997DCB7257FD}" type="presParOf" srcId="{1FA7C32C-0815-4763-BA57-A5104E021FFF}" destId="{9500BC7B-82BF-4CA9-A18D-F6AE517A01B6}" srcOrd="2" destOrd="0" presId="urn:microsoft.com/office/officeart/2005/8/layout/chevron2"/>
    <dgm:cxn modelId="{B1FE0F24-BF58-4A3C-8FFB-D3F6A3912B1D}" type="presParOf" srcId="{9500BC7B-82BF-4CA9-A18D-F6AE517A01B6}" destId="{444D772E-2302-4EDB-A55C-7BD68D56F74A}" srcOrd="0" destOrd="0" presId="urn:microsoft.com/office/officeart/2005/8/layout/chevron2"/>
    <dgm:cxn modelId="{5BEFB4C2-0F98-434A-BFEC-B493D654AEC9}" type="presParOf" srcId="{9500BC7B-82BF-4CA9-A18D-F6AE517A01B6}" destId="{4D61A70E-2E66-426C-B640-928C56AEE5AE}" srcOrd="1" destOrd="0" presId="urn:microsoft.com/office/officeart/2005/8/layout/chevron2"/>
    <dgm:cxn modelId="{7E95AFA1-7670-48EC-8329-2679A0585DEB}" type="presParOf" srcId="{1FA7C32C-0815-4763-BA57-A5104E021FFF}" destId="{DCE734B9-B78A-4A60-A932-77B52DBC47B4}" srcOrd="3" destOrd="0" presId="urn:microsoft.com/office/officeart/2005/8/layout/chevron2"/>
    <dgm:cxn modelId="{5CB946DE-B584-452A-A846-E6ADA53BDF97}" type="presParOf" srcId="{1FA7C32C-0815-4763-BA57-A5104E021FFF}" destId="{9500646B-C21A-4F32-95D4-3CCAE959C4B0}" srcOrd="4" destOrd="0" presId="urn:microsoft.com/office/officeart/2005/8/layout/chevron2"/>
    <dgm:cxn modelId="{270BF181-D03D-4234-8290-0000EAB1862C}" type="presParOf" srcId="{9500646B-C21A-4F32-95D4-3CCAE959C4B0}" destId="{A7C9429C-5B3E-4D70-B7A0-0B37A5A6F4F5}" srcOrd="0" destOrd="0" presId="urn:microsoft.com/office/officeart/2005/8/layout/chevron2"/>
    <dgm:cxn modelId="{9D38A1D3-3AD8-4615-ADA1-1693F8A555A4}" type="presParOf" srcId="{9500646B-C21A-4F32-95D4-3CCAE959C4B0}" destId="{B19B6D6D-3487-4108-BE50-BEB19E7D49D0}"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D0C1482-8127-4A37-9993-239C6DCA2AD9}" type="doc">
      <dgm:prSet loTypeId="urn:microsoft.com/office/officeart/2008/layout/HorizontalMultiLevelHierarchy" loCatId="hierarchy" qsTypeId="urn:microsoft.com/office/officeart/2005/8/quickstyle/3d4" qsCatId="3D" csTypeId="urn:microsoft.com/office/officeart/2005/8/colors/accent1_2" csCatId="accent1" phldr="1"/>
      <dgm:spPr/>
      <dgm:t>
        <a:bodyPr/>
        <a:lstStyle/>
        <a:p>
          <a:pPr rtl="1"/>
          <a:endParaRPr lang="ar-DZ"/>
        </a:p>
      </dgm:t>
    </dgm:pt>
    <dgm:pt modelId="{6789A026-87F7-456E-ABA9-7B387AF988C8}">
      <dgm:prSet phldrT="[Texte]" custT="1"/>
      <dgm:spPr/>
      <dgm:t>
        <a:bodyPr/>
        <a:lstStyle/>
        <a:p>
          <a:pPr rtl="1"/>
          <a:r>
            <a:rPr lang="ar-DZ" sz="2000" b="1" dirty="0">
              <a:latin typeface="Sakkal Majalla" panose="02000000000000000000" pitchFamily="2" charset="-78"/>
              <a:cs typeface="Sakkal Majalla" panose="02000000000000000000" pitchFamily="2" charset="-78"/>
            </a:rPr>
            <a:t>من خلال الجدول أعلاه نستنتج</a:t>
          </a:r>
        </a:p>
      </dgm:t>
    </dgm:pt>
    <dgm:pt modelId="{99EFCB4B-E663-43C8-8F79-36F6B95BFC72}" type="parTrans" cxnId="{A02174D4-A35B-4825-BA64-87045260B822}">
      <dgm:prSet/>
      <dgm:spPr/>
      <dgm:t>
        <a:bodyPr/>
        <a:lstStyle/>
        <a:p>
          <a:pPr rtl="1"/>
          <a:endParaRPr lang="ar-DZ" sz="2000">
            <a:latin typeface="Sakkal Majalla" panose="02000000000000000000" pitchFamily="2" charset="-78"/>
            <a:cs typeface="Sakkal Majalla" panose="02000000000000000000" pitchFamily="2" charset="-78"/>
          </a:endParaRPr>
        </a:p>
      </dgm:t>
    </dgm:pt>
    <dgm:pt modelId="{1DE8F8A0-0484-4488-A7F5-F97C5402459A}" type="sibTrans" cxnId="{A02174D4-A35B-4825-BA64-87045260B822}">
      <dgm:prSet/>
      <dgm:spPr/>
      <dgm:t>
        <a:bodyPr/>
        <a:lstStyle/>
        <a:p>
          <a:pPr rtl="1"/>
          <a:endParaRPr lang="ar-DZ" sz="2000">
            <a:latin typeface="Sakkal Majalla" panose="02000000000000000000" pitchFamily="2" charset="-78"/>
            <a:cs typeface="Sakkal Majalla" panose="02000000000000000000" pitchFamily="2" charset="-78"/>
          </a:endParaRPr>
        </a:p>
      </dgm:t>
    </dgm:pt>
    <dgm:pt modelId="{643DFF20-28B9-43BF-A150-804CBEE3B4C8}">
      <dgm:prSet custT="1"/>
      <dgm:spPr/>
      <dgm:t>
        <a:bodyPr/>
        <a:lstStyle/>
        <a:p>
          <a:pPr algn="r" rtl="1"/>
          <a:r>
            <a:rPr lang="ar-DZ" sz="2400" b="1" dirty="0">
              <a:latin typeface="Sakkal Majalla" panose="02000000000000000000" pitchFamily="2" charset="-78"/>
              <a:cs typeface="Sakkal Majalla" panose="02000000000000000000" pitchFamily="2" charset="-78"/>
            </a:rPr>
            <a:t>- ضرورة التفكير بوجهة نظر إنسان استراتيجي وليس مسير؛</a:t>
          </a:r>
        </a:p>
      </dgm:t>
    </dgm:pt>
    <dgm:pt modelId="{EBEF1149-824B-4D27-BD4D-2A487848A83C}" type="parTrans" cxnId="{70089C92-4C7B-4E04-A29F-9C15F4316DED}">
      <dgm:prSet custT="1"/>
      <dgm:spPr/>
      <dgm:t>
        <a:bodyPr/>
        <a:lstStyle/>
        <a:p>
          <a:pPr rtl="1"/>
          <a:endParaRPr lang="ar-DZ" sz="2000">
            <a:latin typeface="Sakkal Majalla" panose="02000000000000000000" pitchFamily="2" charset="-78"/>
            <a:cs typeface="Sakkal Majalla" panose="02000000000000000000" pitchFamily="2" charset="-78"/>
          </a:endParaRPr>
        </a:p>
      </dgm:t>
    </dgm:pt>
    <dgm:pt modelId="{A84C663C-3428-48C1-A3C0-A70B140C688A}" type="sibTrans" cxnId="{70089C92-4C7B-4E04-A29F-9C15F4316DED}">
      <dgm:prSet/>
      <dgm:spPr/>
      <dgm:t>
        <a:bodyPr/>
        <a:lstStyle/>
        <a:p>
          <a:pPr rtl="1"/>
          <a:endParaRPr lang="ar-DZ" sz="2000">
            <a:latin typeface="Sakkal Majalla" panose="02000000000000000000" pitchFamily="2" charset="-78"/>
            <a:cs typeface="Sakkal Majalla" panose="02000000000000000000" pitchFamily="2" charset="-78"/>
          </a:endParaRPr>
        </a:p>
      </dgm:t>
    </dgm:pt>
    <dgm:pt modelId="{2208696A-804D-4B03-A39A-64F422A237D9}">
      <dgm:prSet custT="1"/>
      <dgm:spPr/>
      <dgm:t>
        <a:bodyPr/>
        <a:lstStyle/>
        <a:p>
          <a:pPr algn="just" rtl="1"/>
          <a:r>
            <a:rPr lang="ar-DZ" sz="2000" b="1" dirty="0">
              <a:latin typeface="Sakkal Majalla" panose="02000000000000000000" pitchFamily="2" charset="-78"/>
              <a:cs typeface="Sakkal Majalla" panose="02000000000000000000" pitchFamily="2" charset="-78"/>
            </a:rPr>
            <a:t>- يجب التركيز للحصول على المعلومات  المحتاج إليها وليس فقط المعلومة المجمعة </a:t>
          </a:r>
          <a:r>
            <a:rPr lang="ar-DZ" sz="2000" dirty="0">
              <a:latin typeface="Sakkal Majalla" panose="02000000000000000000" pitchFamily="2" charset="-78"/>
              <a:cs typeface="Sakkal Majalla" panose="02000000000000000000" pitchFamily="2" charset="-78"/>
            </a:rPr>
            <a:t>؛</a:t>
          </a:r>
        </a:p>
      </dgm:t>
    </dgm:pt>
    <dgm:pt modelId="{E51A1D82-87C7-4938-8F70-F7BE82F56C07}" type="parTrans" cxnId="{DCE16BD4-B39D-425A-ACC4-5C57056BA686}">
      <dgm:prSet custT="1"/>
      <dgm:spPr/>
      <dgm:t>
        <a:bodyPr/>
        <a:lstStyle/>
        <a:p>
          <a:pPr rtl="1"/>
          <a:endParaRPr lang="ar-DZ" sz="2000">
            <a:latin typeface="Sakkal Majalla" panose="02000000000000000000" pitchFamily="2" charset="-78"/>
            <a:cs typeface="Sakkal Majalla" panose="02000000000000000000" pitchFamily="2" charset="-78"/>
          </a:endParaRPr>
        </a:p>
      </dgm:t>
    </dgm:pt>
    <dgm:pt modelId="{6A43D142-4E9A-4E8A-931D-F609794E535D}" type="sibTrans" cxnId="{DCE16BD4-B39D-425A-ACC4-5C57056BA686}">
      <dgm:prSet/>
      <dgm:spPr/>
      <dgm:t>
        <a:bodyPr/>
        <a:lstStyle/>
        <a:p>
          <a:pPr rtl="1"/>
          <a:endParaRPr lang="ar-DZ" sz="2000">
            <a:latin typeface="Sakkal Majalla" panose="02000000000000000000" pitchFamily="2" charset="-78"/>
            <a:cs typeface="Sakkal Majalla" panose="02000000000000000000" pitchFamily="2" charset="-78"/>
          </a:endParaRPr>
        </a:p>
      </dgm:t>
    </dgm:pt>
    <dgm:pt modelId="{4FF45B3B-1314-47F0-AE10-602B3A0847CC}">
      <dgm:prSet custT="1"/>
      <dgm:spPr/>
      <dgm:t>
        <a:bodyPr/>
        <a:lstStyle/>
        <a:p>
          <a:pPr algn="just" rtl="1"/>
          <a:r>
            <a:rPr lang="ar-DZ" sz="2000" dirty="0">
              <a:latin typeface="Sakkal Majalla" panose="02000000000000000000" pitchFamily="2" charset="-78"/>
              <a:cs typeface="Sakkal Majalla" panose="02000000000000000000" pitchFamily="2" charset="-78"/>
            </a:rPr>
            <a:t>- </a:t>
          </a:r>
          <a:r>
            <a:rPr lang="ar-DZ" sz="2000" b="1" dirty="0">
              <a:latin typeface="Sakkal Majalla" panose="02000000000000000000" pitchFamily="2" charset="-78"/>
              <a:cs typeface="Sakkal Majalla" panose="02000000000000000000" pitchFamily="2" charset="-78"/>
            </a:rPr>
            <a:t>يجب أن تقوم المؤسسة </a:t>
          </a:r>
          <a:r>
            <a:rPr lang="ar-DZ" sz="2000" b="1" dirty="0" err="1">
              <a:latin typeface="Sakkal Majalla" panose="02000000000000000000" pitchFamily="2" charset="-78"/>
              <a:cs typeface="Sakkal Majalla" panose="02000000000000000000" pitchFamily="2" charset="-78"/>
            </a:rPr>
            <a:t>بالتموقع</a:t>
          </a:r>
          <a:r>
            <a:rPr lang="ar-DZ" sz="2000" b="1" dirty="0">
              <a:latin typeface="Sakkal Majalla" panose="02000000000000000000" pitchFamily="2" charset="-78"/>
              <a:cs typeface="Sakkal Majalla" panose="02000000000000000000" pitchFamily="2" charset="-78"/>
            </a:rPr>
            <a:t> واتباع استراتيجية الهجوم بصفة منتظمة؛ </a:t>
          </a:r>
        </a:p>
      </dgm:t>
    </dgm:pt>
    <dgm:pt modelId="{7917D218-8D7A-49DD-AF99-FAD7202DED9D}" type="parTrans" cxnId="{75D279FA-CC47-40F0-BF49-58759FB07805}">
      <dgm:prSet custT="1"/>
      <dgm:spPr/>
      <dgm:t>
        <a:bodyPr/>
        <a:lstStyle/>
        <a:p>
          <a:pPr rtl="1"/>
          <a:endParaRPr lang="ar-DZ" sz="2000">
            <a:latin typeface="Sakkal Majalla" panose="02000000000000000000" pitchFamily="2" charset="-78"/>
            <a:cs typeface="Sakkal Majalla" panose="02000000000000000000" pitchFamily="2" charset="-78"/>
          </a:endParaRPr>
        </a:p>
      </dgm:t>
    </dgm:pt>
    <dgm:pt modelId="{3DF34CFD-D5BD-49A4-9908-93179805FA10}" type="sibTrans" cxnId="{75D279FA-CC47-40F0-BF49-58759FB07805}">
      <dgm:prSet/>
      <dgm:spPr/>
      <dgm:t>
        <a:bodyPr/>
        <a:lstStyle/>
        <a:p>
          <a:pPr rtl="1"/>
          <a:endParaRPr lang="ar-DZ" sz="2000">
            <a:latin typeface="Sakkal Majalla" panose="02000000000000000000" pitchFamily="2" charset="-78"/>
            <a:cs typeface="Sakkal Majalla" panose="02000000000000000000" pitchFamily="2" charset="-78"/>
          </a:endParaRPr>
        </a:p>
      </dgm:t>
    </dgm:pt>
    <dgm:pt modelId="{5C32C393-220C-433E-B68E-5CF8B7B6E949}">
      <dgm:prSet custT="1"/>
      <dgm:spPr/>
      <dgm:t>
        <a:bodyPr/>
        <a:lstStyle/>
        <a:p>
          <a:pPr algn="just" rtl="1"/>
          <a:r>
            <a:rPr lang="ar-DZ" sz="2000" b="1" dirty="0">
              <a:latin typeface="Sakkal Majalla" panose="02000000000000000000" pitchFamily="2" charset="-78"/>
              <a:cs typeface="Sakkal Majalla" panose="02000000000000000000" pitchFamily="2" charset="-78"/>
            </a:rPr>
            <a:t>- استمرارية جمع المعلومات نظرا لطبيعتها المتغيرة؛ </a:t>
          </a:r>
        </a:p>
      </dgm:t>
    </dgm:pt>
    <dgm:pt modelId="{25DC0768-4302-49B8-A416-A7231070BAF8}" type="sibTrans" cxnId="{1C2571D4-7DE0-457E-9BA8-79DA7C44DF9D}">
      <dgm:prSet/>
      <dgm:spPr/>
      <dgm:t>
        <a:bodyPr/>
        <a:lstStyle/>
        <a:p>
          <a:pPr rtl="1"/>
          <a:endParaRPr lang="ar-DZ"/>
        </a:p>
      </dgm:t>
    </dgm:pt>
    <dgm:pt modelId="{5B11D90B-9768-4189-8570-60F9B2729232}" type="parTrans" cxnId="{1C2571D4-7DE0-457E-9BA8-79DA7C44DF9D}">
      <dgm:prSet/>
      <dgm:spPr/>
      <dgm:t>
        <a:bodyPr/>
        <a:lstStyle/>
        <a:p>
          <a:pPr rtl="1"/>
          <a:endParaRPr lang="ar-DZ"/>
        </a:p>
      </dgm:t>
    </dgm:pt>
    <dgm:pt modelId="{5D07F10A-ED53-4DEC-BE47-03446612C7D1}">
      <dgm:prSet/>
      <dgm:spPr/>
      <dgm:t>
        <a:bodyPr/>
        <a:lstStyle/>
        <a:p>
          <a:pPr algn="r" rtl="1"/>
          <a:r>
            <a:rPr lang="ar-DZ" b="1" dirty="0">
              <a:latin typeface="Sakkal Majalla" panose="02000000000000000000" pitchFamily="2" charset="-78"/>
              <a:cs typeface="Sakkal Majalla" panose="02000000000000000000" pitchFamily="2" charset="-78"/>
            </a:rPr>
            <a:t>- يجب أن يكون العمل جماعي موزع على الأفراد؛</a:t>
          </a:r>
          <a:endParaRPr lang="ar-DZ" dirty="0"/>
        </a:p>
      </dgm:t>
    </dgm:pt>
    <dgm:pt modelId="{A4748FD4-F283-425C-81D3-050362817573}" type="parTrans" cxnId="{29CC785C-EA6C-4D43-95EB-8CC2F70CD90B}">
      <dgm:prSet/>
      <dgm:spPr/>
      <dgm:t>
        <a:bodyPr/>
        <a:lstStyle/>
        <a:p>
          <a:pPr rtl="1"/>
          <a:endParaRPr lang="ar-DZ"/>
        </a:p>
      </dgm:t>
    </dgm:pt>
    <dgm:pt modelId="{DDFB1EF7-CB0D-4340-AFA6-22CC341DED61}" type="sibTrans" cxnId="{29CC785C-EA6C-4D43-95EB-8CC2F70CD90B}">
      <dgm:prSet/>
      <dgm:spPr/>
      <dgm:t>
        <a:bodyPr/>
        <a:lstStyle/>
        <a:p>
          <a:pPr rtl="1"/>
          <a:endParaRPr lang="ar-DZ"/>
        </a:p>
      </dgm:t>
    </dgm:pt>
    <dgm:pt modelId="{E961CFFE-9108-466E-BB17-7BC7A0F02789}">
      <dgm:prSet/>
      <dgm:spPr/>
      <dgm:t>
        <a:bodyPr/>
        <a:lstStyle/>
        <a:p>
          <a:pPr rtl="1"/>
          <a:r>
            <a:rPr lang="ar-DZ" b="1" dirty="0">
              <a:latin typeface="Sakkal Majalla" panose="02000000000000000000" pitchFamily="2" charset="-78"/>
              <a:cs typeface="Sakkal Majalla" panose="02000000000000000000" pitchFamily="2" charset="-78"/>
            </a:rPr>
            <a:t>- ضرورة تحقيق غايات وأهداف الجميع.</a:t>
          </a:r>
          <a:endParaRPr lang="ar-DZ" dirty="0"/>
        </a:p>
      </dgm:t>
    </dgm:pt>
    <dgm:pt modelId="{D4E4B3A7-A002-4FB9-AAC6-E960B25DACA7}" type="parTrans" cxnId="{CB7BABC5-7A76-42DD-B7A1-CB185FE4D7D8}">
      <dgm:prSet/>
      <dgm:spPr/>
      <dgm:t>
        <a:bodyPr/>
        <a:lstStyle/>
        <a:p>
          <a:pPr rtl="1"/>
          <a:endParaRPr lang="ar-DZ"/>
        </a:p>
      </dgm:t>
    </dgm:pt>
    <dgm:pt modelId="{3128345B-1710-4906-9445-68BFABA913E9}" type="sibTrans" cxnId="{CB7BABC5-7A76-42DD-B7A1-CB185FE4D7D8}">
      <dgm:prSet/>
      <dgm:spPr/>
      <dgm:t>
        <a:bodyPr/>
        <a:lstStyle/>
        <a:p>
          <a:pPr rtl="1"/>
          <a:endParaRPr lang="ar-DZ"/>
        </a:p>
      </dgm:t>
    </dgm:pt>
    <dgm:pt modelId="{6315DEC1-9666-4A82-BC2D-0283FC692969}" type="pres">
      <dgm:prSet presAssocID="{BD0C1482-8127-4A37-9993-239C6DCA2AD9}" presName="Name0" presStyleCnt="0">
        <dgm:presLayoutVars>
          <dgm:chPref val="1"/>
          <dgm:dir/>
          <dgm:animOne val="branch"/>
          <dgm:animLvl val="lvl"/>
          <dgm:resizeHandles val="exact"/>
        </dgm:presLayoutVars>
      </dgm:prSet>
      <dgm:spPr/>
    </dgm:pt>
    <dgm:pt modelId="{D9E049A0-98D1-4B65-937F-1D54E8D4072E}" type="pres">
      <dgm:prSet presAssocID="{6789A026-87F7-456E-ABA9-7B387AF988C8}" presName="root1" presStyleCnt="0"/>
      <dgm:spPr/>
    </dgm:pt>
    <dgm:pt modelId="{15004C11-AA0B-46F9-8834-DFE18C1D03B4}" type="pres">
      <dgm:prSet presAssocID="{6789A026-87F7-456E-ABA9-7B387AF988C8}" presName="LevelOneTextNode" presStyleLbl="node0" presStyleIdx="0" presStyleCnt="1">
        <dgm:presLayoutVars>
          <dgm:chPref val="3"/>
        </dgm:presLayoutVars>
      </dgm:prSet>
      <dgm:spPr/>
    </dgm:pt>
    <dgm:pt modelId="{AD0195AC-00DD-4320-8F27-2BEC035B2B92}" type="pres">
      <dgm:prSet presAssocID="{6789A026-87F7-456E-ABA9-7B387AF988C8}" presName="level2hierChild" presStyleCnt="0"/>
      <dgm:spPr/>
    </dgm:pt>
    <dgm:pt modelId="{B6187F1A-134B-4B86-9611-8E0AFE90BB7E}" type="pres">
      <dgm:prSet presAssocID="{EBEF1149-824B-4D27-BD4D-2A487848A83C}" presName="conn2-1" presStyleLbl="parChTrans1D2" presStyleIdx="0" presStyleCnt="6"/>
      <dgm:spPr/>
    </dgm:pt>
    <dgm:pt modelId="{D7A7C1FD-E03B-4651-98EC-373ECE2D66F4}" type="pres">
      <dgm:prSet presAssocID="{EBEF1149-824B-4D27-BD4D-2A487848A83C}" presName="connTx" presStyleLbl="parChTrans1D2" presStyleIdx="0" presStyleCnt="6"/>
      <dgm:spPr/>
    </dgm:pt>
    <dgm:pt modelId="{EC668817-425B-471E-B85F-7D93102C2D6B}" type="pres">
      <dgm:prSet presAssocID="{643DFF20-28B9-43BF-A150-804CBEE3B4C8}" presName="root2" presStyleCnt="0"/>
      <dgm:spPr/>
    </dgm:pt>
    <dgm:pt modelId="{CE774C6C-52EA-4C5E-A33F-B5596D41E9C8}" type="pres">
      <dgm:prSet presAssocID="{643DFF20-28B9-43BF-A150-804CBEE3B4C8}" presName="LevelTwoTextNode" presStyleLbl="node2" presStyleIdx="0" presStyleCnt="6" custScaleX="136350">
        <dgm:presLayoutVars>
          <dgm:chPref val="3"/>
        </dgm:presLayoutVars>
      </dgm:prSet>
      <dgm:spPr/>
    </dgm:pt>
    <dgm:pt modelId="{2BC3B0A6-B813-48EA-A2C1-39E4840946EC}" type="pres">
      <dgm:prSet presAssocID="{643DFF20-28B9-43BF-A150-804CBEE3B4C8}" presName="level3hierChild" presStyleCnt="0"/>
      <dgm:spPr/>
    </dgm:pt>
    <dgm:pt modelId="{A1215451-D86C-4366-8DEA-E2AD34F80CDE}" type="pres">
      <dgm:prSet presAssocID="{E51A1D82-87C7-4938-8F70-F7BE82F56C07}" presName="conn2-1" presStyleLbl="parChTrans1D2" presStyleIdx="1" presStyleCnt="6"/>
      <dgm:spPr/>
    </dgm:pt>
    <dgm:pt modelId="{496CBAE7-9ABA-4134-8C50-78B3C1DED9F8}" type="pres">
      <dgm:prSet presAssocID="{E51A1D82-87C7-4938-8F70-F7BE82F56C07}" presName="connTx" presStyleLbl="parChTrans1D2" presStyleIdx="1" presStyleCnt="6"/>
      <dgm:spPr/>
    </dgm:pt>
    <dgm:pt modelId="{E17BE324-5364-4365-855D-96903FDBEE49}" type="pres">
      <dgm:prSet presAssocID="{2208696A-804D-4B03-A39A-64F422A237D9}" presName="root2" presStyleCnt="0"/>
      <dgm:spPr/>
    </dgm:pt>
    <dgm:pt modelId="{B6ADC7F1-0919-459F-91A3-26A804B89392}" type="pres">
      <dgm:prSet presAssocID="{2208696A-804D-4B03-A39A-64F422A237D9}" presName="LevelTwoTextNode" presStyleLbl="node2" presStyleIdx="1" presStyleCnt="6" custScaleX="136350">
        <dgm:presLayoutVars>
          <dgm:chPref val="3"/>
        </dgm:presLayoutVars>
      </dgm:prSet>
      <dgm:spPr/>
    </dgm:pt>
    <dgm:pt modelId="{B2BA425E-3379-4907-B7D9-5132ED19E642}" type="pres">
      <dgm:prSet presAssocID="{2208696A-804D-4B03-A39A-64F422A237D9}" presName="level3hierChild" presStyleCnt="0"/>
      <dgm:spPr/>
    </dgm:pt>
    <dgm:pt modelId="{717A63EB-FBF5-47E4-B35F-2580701A5AC6}" type="pres">
      <dgm:prSet presAssocID="{5B11D90B-9768-4189-8570-60F9B2729232}" presName="conn2-1" presStyleLbl="parChTrans1D2" presStyleIdx="2" presStyleCnt="6"/>
      <dgm:spPr/>
    </dgm:pt>
    <dgm:pt modelId="{F2777755-D1BE-42A8-AAA8-B7FA9B0FBFD7}" type="pres">
      <dgm:prSet presAssocID="{5B11D90B-9768-4189-8570-60F9B2729232}" presName="connTx" presStyleLbl="parChTrans1D2" presStyleIdx="2" presStyleCnt="6"/>
      <dgm:spPr/>
    </dgm:pt>
    <dgm:pt modelId="{A626A9E1-2510-4289-9E50-C32734B5F369}" type="pres">
      <dgm:prSet presAssocID="{5C32C393-220C-433E-B68E-5CF8B7B6E949}" presName="root2" presStyleCnt="0"/>
      <dgm:spPr/>
    </dgm:pt>
    <dgm:pt modelId="{E09E1BC9-E228-4D7A-A6E2-7D40D67FEC2E}" type="pres">
      <dgm:prSet presAssocID="{5C32C393-220C-433E-B68E-5CF8B7B6E949}" presName="LevelTwoTextNode" presStyleLbl="node2" presStyleIdx="2" presStyleCnt="6" custScaleX="142007" custLinFactNeighborX="-2066" custLinFactNeighborY="451">
        <dgm:presLayoutVars>
          <dgm:chPref val="3"/>
        </dgm:presLayoutVars>
      </dgm:prSet>
      <dgm:spPr/>
    </dgm:pt>
    <dgm:pt modelId="{3BEAC823-412F-4167-B4EB-E3934D16482E}" type="pres">
      <dgm:prSet presAssocID="{5C32C393-220C-433E-B68E-5CF8B7B6E949}" presName="level3hierChild" presStyleCnt="0"/>
      <dgm:spPr/>
    </dgm:pt>
    <dgm:pt modelId="{545ABABE-54D4-4E3E-9442-935C51337BCC}" type="pres">
      <dgm:prSet presAssocID="{7917D218-8D7A-49DD-AF99-FAD7202DED9D}" presName="conn2-1" presStyleLbl="parChTrans1D2" presStyleIdx="3" presStyleCnt="6"/>
      <dgm:spPr/>
    </dgm:pt>
    <dgm:pt modelId="{18A84DB3-62DD-434D-BD5C-5D88855FEAE6}" type="pres">
      <dgm:prSet presAssocID="{7917D218-8D7A-49DD-AF99-FAD7202DED9D}" presName="connTx" presStyleLbl="parChTrans1D2" presStyleIdx="3" presStyleCnt="6"/>
      <dgm:spPr/>
    </dgm:pt>
    <dgm:pt modelId="{D8260AFB-00CA-498F-A84A-CCB9D58AD44A}" type="pres">
      <dgm:prSet presAssocID="{4FF45B3B-1314-47F0-AE10-602B3A0847CC}" presName="root2" presStyleCnt="0"/>
      <dgm:spPr/>
    </dgm:pt>
    <dgm:pt modelId="{2B4E9AFF-D3BD-421E-A950-2BE8E387FDB6}" type="pres">
      <dgm:prSet presAssocID="{4FF45B3B-1314-47F0-AE10-602B3A0847CC}" presName="LevelTwoTextNode" presStyleLbl="node2" presStyleIdx="3" presStyleCnt="6" custScaleX="139121">
        <dgm:presLayoutVars>
          <dgm:chPref val="3"/>
        </dgm:presLayoutVars>
      </dgm:prSet>
      <dgm:spPr/>
    </dgm:pt>
    <dgm:pt modelId="{6C60CFCF-4C15-48AA-9551-E103F09092EA}" type="pres">
      <dgm:prSet presAssocID="{4FF45B3B-1314-47F0-AE10-602B3A0847CC}" presName="level3hierChild" presStyleCnt="0"/>
      <dgm:spPr/>
    </dgm:pt>
    <dgm:pt modelId="{E3F2D993-A517-4272-955E-433097757F11}" type="pres">
      <dgm:prSet presAssocID="{A4748FD4-F283-425C-81D3-050362817573}" presName="conn2-1" presStyleLbl="parChTrans1D2" presStyleIdx="4" presStyleCnt="6"/>
      <dgm:spPr/>
    </dgm:pt>
    <dgm:pt modelId="{92366AF7-F4BD-499A-93ED-8AF233F42A1A}" type="pres">
      <dgm:prSet presAssocID="{A4748FD4-F283-425C-81D3-050362817573}" presName="connTx" presStyleLbl="parChTrans1D2" presStyleIdx="4" presStyleCnt="6"/>
      <dgm:spPr/>
    </dgm:pt>
    <dgm:pt modelId="{49EF12DD-563F-4D22-B55A-B3DBA49166D1}" type="pres">
      <dgm:prSet presAssocID="{5D07F10A-ED53-4DEC-BE47-03446612C7D1}" presName="root2" presStyleCnt="0"/>
      <dgm:spPr/>
    </dgm:pt>
    <dgm:pt modelId="{6EDC2DB6-7C17-4918-9D0A-6DC303B6169E}" type="pres">
      <dgm:prSet presAssocID="{5D07F10A-ED53-4DEC-BE47-03446612C7D1}" presName="LevelTwoTextNode" presStyleLbl="node2" presStyleIdx="4" presStyleCnt="6" custScaleX="138474">
        <dgm:presLayoutVars>
          <dgm:chPref val="3"/>
        </dgm:presLayoutVars>
      </dgm:prSet>
      <dgm:spPr/>
    </dgm:pt>
    <dgm:pt modelId="{BF216353-32C4-40B7-AAB3-2DA25C53C723}" type="pres">
      <dgm:prSet presAssocID="{5D07F10A-ED53-4DEC-BE47-03446612C7D1}" presName="level3hierChild" presStyleCnt="0"/>
      <dgm:spPr/>
    </dgm:pt>
    <dgm:pt modelId="{EEC898CF-A955-4B00-B454-228BBE5FF5C6}" type="pres">
      <dgm:prSet presAssocID="{D4E4B3A7-A002-4FB9-AAC6-E960B25DACA7}" presName="conn2-1" presStyleLbl="parChTrans1D2" presStyleIdx="5" presStyleCnt="6"/>
      <dgm:spPr/>
    </dgm:pt>
    <dgm:pt modelId="{1259308E-9969-40D3-BB49-F8DB6C369678}" type="pres">
      <dgm:prSet presAssocID="{D4E4B3A7-A002-4FB9-AAC6-E960B25DACA7}" presName="connTx" presStyleLbl="parChTrans1D2" presStyleIdx="5" presStyleCnt="6"/>
      <dgm:spPr/>
    </dgm:pt>
    <dgm:pt modelId="{E1988694-C793-429A-BD77-C59FDB097A02}" type="pres">
      <dgm:prSet presAssocID="{E961CFFE-9108-466E-BB17-7BC7A0F02789}" presName="root2" presStyleCnt="0"/>
      <dgm:spPr/>
    </dgm:pt>
    <dgm:pt modelId="{C561E2A8-7C82-4BA3-9F27-200B34D9598E}" type="pres">
      <dgm:prSet presAssocID="{E961CFFE-9108-466E-BB17-7BC7A0F02789}" presName="LevelTwoTextNode" presStyleLbl="node2" presStyleIdx="5" presStyleCnt="6" custScaleX="141828">
        <dgm:presLayoutVars>
          <dgm:chPref val="3"/>
        </dgm:presLayoutVars>
      </dgm:prSet>
      <dgm:spPr/>
    </dgm:pt>
    <dgm:pt modelId="{3B8390EC-E89B-46AF-9CA9-29E88565F2FA}" type="pres">
      <dgm:prSet presAssocID="{E961CFFE-9108-466E-BB17-7BC7A0F02789}" presName="level3hierChild" presStyleCnt="0"/>
      <dgm:spPr/>
    </dgm:pt>
  </dgm:ptLst>
  <dgm:cxnLst>
    <dgm:cxn modelId="{A0795B04-FE74-47F0-B14D-06DCAA352770}" type="presOf" srcId="{4FF45B3B-1314-47F0-AE10-602B3A0847CC}" destId="{2B4E9AFF-D3BD-421E-A950-2BE8E387FDB6}" srcOrd="0" destOrd="0" presId="urn:microsoft.com/office/officeart/2008/layout/HorizontalMultiLevelHierarchy"/>
    <dgm:cxn modelId="{11A89710-C0A1-4993-A050-4E8D2FC564C3}" type="presOf" srcId="{5B11D90B-9768-4189-8570-60F9B2729232}" destId="{717A63EB-FBF5-47E4-B35F-2580701A5AC6}" srcOrd="0" destOrd="0" presId="urn:microsoft.com/office/officeart/2008/layout/HorizontalMultiLevelHierarchy"/>
    <dgm:cxn modelId="{A8B4B01A-FC90-498F-B275-2E5AACECA990}" type="presOf" srcId="{2208696A-804D-4B03-A39A-64F422A237D9}" destId="{B6ADC7F1-0919-459F-91A3-26A804B89392}" srcOrd="0" destOrd="0" presId="urn:microsoft.com/office/officeart/2008/layout/HorizontalMultiLevelHierarchy"/>
    <dgm:cxn modelId="{8EE67C39-FCD1-412E-9513-47D5C2915B3A}" type="presOf" srcId="{6789A026-87F7-456E-ABA9-7B387AF988C8}" destId="{15004C11-AA0B-46F9-8834-DFE18C1D03B4}" srcOrd="0" destOrd="0" presId="urn:microsoft.com/office/officeart/2008/layout/HorizontalMultiLevelHierarchy"/>
    <dgm:cxn modelId="{3E60CA39-C784-48F1-8D01-8EA7F3014EBC}" type="presOf" srcId="{7917D218-8D7A-49DD-AF99-FAD7202DED9D}" destId="{545ABABE-54D4-4E3E-9442-935C51337BCC}" srcOrd="0" destOrd="0" presId="urn:microsoft.com/office/officeart/2008/layout/HorizontalMultiLevelHierarchy"/>
    <dgm:cxn modelId="{29CC785C-EA6C-4D43-95EB-8CC2F70CD90B}" srcId="{6789A026-87F7-456E-ABA9-7B387AF988C8}" destId="{5D07F10A-ED53-4DEC-BE47-03446612C7D1}" srcOrd="4" destOrd="0" parTransId="{A4748FD4-F283-425C-81D3-050362817573}" sibTransId="{DDFB1EF7-CB0D-4340-AFA6-22CC341DED61}"/>
    <dgm:cxn modelId="{CB9C114C-B873-4A9D-AF07-0578A6B19038}" type="presOf" srcId="{A4748FD4-F283-425C-81D3-050362817573}" destId="{92366AF7-F4BD-499A-93ED-8AF233F42A1A}" srcOrd="1" destOrd="0" presId="urn:microsoft.com/office/officeart/2008/layout/HorizontalMultiLevelHierarchy"/>
    <dgm:cxn modelId="{BA296C6E-F75B-4978-8DD5-1270A88C11AB}" type="presOf" srcId="{E51A1D82-87C7-4938-8F70-F7BE82F56C07}" destId="{A1215451-D86C-4366-8DEA-E2AD34F80CDE}" srcOrd="0" destOrd="0" presId="urn:microsoft.com/office/officeart/2008/layout/HorizontalMultiLevelHierarchy"/>
    <dgm:cxn modelId="{11AC1385-52DA-47CD-9B74-F5339ADAE9C9}" type="presOf" srcId="{A4748FD4-F283-425C-81D3-050362817573}" destId="{E3F2D993-A517-4272-955E-433097757F11}" srcOrd="0" destOrd="0" presId="urn:microsoft.com/office/officeart/2008/layout/HorizontalMultiLevelHierarchy"/>
    <dgm:cxn modelId="{2D22128D-D987-4987-ABD2-BBC8CCF38B92}" type="presOf" srcId="{BD0C1482-8127-4A37-9993-239C6DCA2AD9}" destId="{6315DEC1-9666-4A82-BC2D-0283FC692969}" srcOrd="0" destOrd="0" presId="urn:microsoft.com/office/officeart/2008/layout/HorizontalMultiLevelHierarchy"/>
    <dgm:cxn modelId="{584AD090-9754-47D1-8DC4-4A4739CCF8D2}" type="presOf" srcId="{E51A1D82-87C7-4938-8F70-F7BE82F56C07}" destId="{496CBAE7-9ABA-4134-8C50-78B3C1DED9F8}" srcOrd="1" destOrd="0" presId="urn:microsoft.com/office/officeart/2008/layout/HorizontalMultiLevelHierarchy"/>
    <dgm:cxn modelId="{70089C92-4C7B-4E04-A29F-9C15F4316DED}" srcId="{6789A026-87F7-456E-ABA9-7B387AF988C8}" destId="{643DFF20-28B9-43BF-A150-804CBEE3B4C8}" srcOrd="0" destOrd="0" parTransId="{EBEF1149-824B-4D27-BD4D-2A487848A83C}" sibTransId="{A84C663C-3428-48C1-A3C0-A70B140C688A}"/>
    <dgm:cxn modelId="{2FCAF594-8C8F-44D3-9245-41E773FA7EA2}" type="presOf" srcId="{EBEF1149-824B-4D27-BD4D-2A487848A83C}" destId="{B6187F1A-134B-4B86-9611-8E0AFE90BB7E}" srcOrd="0" destOrd="0" presId="urn:microsoft.com/office/officeart/2008/layout/HorizontalMultiLevelHierarchy"/>
    <dgm:cxn modelId="{20FCF897-DF46-4CC0-9B81-11BFD3531DB7}" type="presOf" srcId="{7917D218-8D7A-49DD-AF99-FAD7202DED9D}" destId="{18A84DB3-62DD-434D-BD5C-5D88855FEAE6}" srcOrd="1" destOrd="0" presId="urn:microsoft.com/office/officeart/2008/layout/HorizontalMultiLevelHierarchy"/>
    <dgm:cxn modelId="{F1183B9A-BB88-4515-A4B3-F073942B0520}" type="presOf" srcId="{EBEF1149-824B-4D27-BD4D-2A487848A83C}" destId="{D7A7C1FD-E03B-4651-98EC-373ECE2D66F4}" srcOrd="1" destOrd="0" presId="urn:microsoft.com/office/officeart/2008/layout/HorizontalMultiLevelHierarchy"/>
    <dgm:cxn modelId="{119BFB9A-CC81-4B4F-A638-3319EAC30A61}" type="presOf" srcId="{E961CFFE-9108-466E-BB17-7BC7A0F02789}" destId="{C561E2A8-7C82-4BA3-9F27-200B34D9598E}" srcOrd="0" destOrd="0" presId="urn:microsoft.com/office/officeart/2008/layout/HorizontalMultiLevelHierarchy"/>
    <dgm:cxn modelId="{6E698F9E-77AB-40C5-A619-D5F1D65536DC}" type="presOf" srcId="{643DFF20-28B9-43BF-A150-804CBEE3B4C8}" destId="{CE774C6C-52EA-4C5E-A33F-B5596D41E9C8}" srcOrd="0" destOrd="0" presId="urn:microsoft.com/office/officeart/2008/layout/HorizontalMultiLevelHierarchy"/>
    <dgm:cxn modelId="{4B176B9F-F5A5-4786-A39D-C9CE923419EC}" type="presOf" srcId="{D4E4B3A7-A002-4FB9-AAC6-E960B25DACA7}" destId="{EEC898CF-A955-4B00-B454-228BBE5FF5C6}" srcOrd="0" destOrd="0" presId="urn:microsoft.com/office/officeart/2008/layout/HorizontalMultiLevelHierarchy"/>
    <dgm:cxn modelId="{768770B5-D31A-4BD2-A5E9-0BF9F376F4D9}" type="presOf" srcId="{5C32C393-220C-433E-B68E-5CF8B7B6E949}" destId="{E09E1BC9-E228-4D7A-A6E2-7D40D67FEC2E}" srcOrd="0" destOrd="0" presId="urn:microsoft.com/office/officeart/2008/layout/HorizontalMultiLevelHierarchy"/>
    <dgm:cxn modelId="{7E45BFC0-FE3F-466C-96B3-C594439A1D92}" type="presOf" srcId="{D4E4B3A7-A002-4FB9-AAC6-E960B25DACA7}" destId="{1259308E-9969-40D3-BB49-F8DB6C369678}" srcOrd="1" destOrd="0" presId="urn:microsoft.com/office/officeart/2008/layout/HorizontalMultiLevelHierarchy"/>
    <dgm:cxn modelId="{CB7BABC5-7A76-42DD-B7A1-CB185FE4D7D8}" srcId="{6789A026-87F7-456E-ABA9-7B387AF988C8}" destId="{E961CFFE-9108-466E-BB17-7BC7A0F02789}" srcOrd="5" destOrd="0" parTransId="{D4E4B3A7-A002-4FB9-AAC6-E960B25DACA7}" sibTransId="{3128345B-1710-4906-9445-68BFABA913E9}"/>
    <dgm:cxn modelId="{DCE16BD4-B39D-425A-ACC4-5C57056BA686}" srcId="{6789A026-87F7-456E-ABA9-7B387AF988C8}" destId="{2208696A-804D-4B03-A39A-64F422A237D9}" srcOrd="1" destOrd="0" parTransId="{E51A1D82-87C7-4938-8F70-F7BE82F56C07}" sibTransId="{6A43D142-4E9A-4E8A-931D-F609794E535D}"/>
    <dgm:cxn modelId="{1C2571D4-7DE0-457E-9BA8-79DA7C44DF9D}" srcId="{6789A026-87F7-456E-ABA9-7B387AF988C8}" destId="{5C32C393-220C-433E-B68E-5CF8B7B6E949}" srcOrd="2" destOrd="0" parTransId="{5B11D90B-9768-4189-8570-60F9B2729232}" sibTransId="{25DC0768-4302-49B8-A416-A7231070BAF8}"/>
    <dgm:cxn modelId="{A02174D4-A35B-4825-BA64-87045260B822}" srcId="{BD0C1482-8127-4A37-9993-239C6DCA2AD9}" destId="{6789A026-87F7-456E-ABA9-7B387AF988C8}" srcOrd="0" destOrd="0" parTransId="{99EFCB4B-E663-43C8-8F79-36F6B95BFC72}" sibTransId="{1DE8F8A0-0484-4488-A7F5-F97C5402459A}"/>
    <dgm:cxn modelId="{5EACE4E3-99E9-4CFC-A6E6-29443640DB2E}" type="presOf" srcId="{5B11D90B-9768-4189-8570-60F9B2729232}" destId="{F2777755-D1BE-42A8-AAA8-B7FA9B0FBFD7}" srcOrd="1" destOrd="0" presId="urn:microsoft.com/office/officeart/2008/layout/HorizontalMultiLevelHierarchy"/>
    <dgm:cxn modelId="{26A289EC-2361-40A3-BC27-370A64582744}" type="presOf" srcId="{5D07F10A-ED53-4DEC-BE47-03446612C7D1}" destId="{6EDC2DB6-7C17-4918-9D0A-6DC303B6169E}" srcOrd="0" destOrd="0" presId="urn:microsoft.com/office/officeart/2008/layout/HorizontalMultiLevelHierarchy"/>
    <dgm:cxn modelId="{75D279FA-CC47-40F0-BF49-58759FB07805}" srcId="{6789A026-87F7-456E-ABA9-7B387AF988C8}" destId="{4FF45B3B-1314-47F0-AE10-602B3A0847CC}" srcOrd="3" destOrd="0" parTransId="{7917D218-8D7A-49DD-AF99-FAD7202DED9D}" sibTransId="{3DF34CFD-D5BD-49A4-9908-93179805FA10}"/>
    <dgm:cxn modelId="{274982B6-E71E-49C6-8A1D-6CDF9F0C3227}" type="presParOf" srcId="{6315DEC1-9666-4A82-BC2D-0283FC692969}" destId="{D9E049A0-98D1-4B65-937F-1D54E8D4072E}" srcOrd="0" destOrd="0" presId="urn:microsoft.com/office/officeart/2008/layout/HorizontalMultiLevelHierarchy"/>
    <dgm:cxn modelId="{D6155DB3-87DC-45F9-B7E7-E3663781908C}" type="presParOf" srcId="{D9E049A0-98D1-4B65-937F-1D54E8D4072E}" destId="{15004C11-AA0B-46F9-8834-DFE18C1D03B4}" srcOrd="0" destOrd="0" presId="urn:microsoft.com/office/officeart/2008/layout/HorizontalMultiLevelHierarchy"/>
    <dgm:cxn modelId="{6A1AF86D-14F4-42E6-BFDB-36D020821D83}" type="presParOf" srcId="{D9E049A0-98D1-4B65-937F-1D54E8D4072E}" destId="{AD0195AC-00DD-4320-8F27-2BEC035B2B92}" srcOrd="1" destOrd="0" presId="urn:microsoft.com/office/officeart/2008/layout/HorizontalMultiLevelHierarchy"/>
    <dgm:cxn modelId="{BE8EE2D5-6A18-4D9A-A249-1F86E30DA56C}" type="presParOf" srcId="{AD0195AC-00DD-4320-8F27-2BEC035B2B92}" destId="{B6187F1A-134B-4B86-9611-8E0AFE90BB7E}" srcOrd="0" destOrd="0" presId="urn:microsoft.com/office/officeart/2008/layout/HorizontalMultiLevelHierarchy"/>
    <dgm:cxn modelId="{6A9011C0-34BC-4672-8D1D-C63463A83877}" type="presParOf" srcId="{B6187F1A-134B-4B86-9611-8E0AFE90BB7E}" destId="{D7A7C1FD-E03B-4651-98EC-373ECE2D66F4}" srcOrd="0" destOrd="0" presId="urn:microsoft.com/office/officeart/2008/layout/HorizontalMultiLevelHierarchy"/>
    <dgm:cxn modelId="{7142B31A-537A-4D42-9861-C350E0E7493E}" type="presParOf" srcId="{AD0195AC-00DD-4320-8F27-2BEC035B2B92}" destId="{EC668817-425B-471E-B85F-7D93102C2D6B}" srcOrd="1" destOrd="0" presId="urn:microsoft.com/office/officeart/2008/layout/HorizontalMultiLevelHierarchy"/>
    <dgm:cxn modelId="{F8DD1415-F3C2-456E-8D5A-423681819ECC}" type="presParOf" srcId="{EC668817-425B-471E-B85F-7D93102C2D6B}" destId="{CE774C6C-52EA-4C5E-A33F-B5596D41E9C8}" srcOrd="0" destOrd="0" presId="urn:microsoft.com/office/officeart/2008/layout/HorizontalMultiLevelHierarchy"/>
    <dgm:cxn modelId="{277B5C29-597F-4FE9-9355-B8AF43DEA96B}" type="presParOf" srcId="{EC668817-425B-471E-B85F-7D93102C2D6B}" destId="{2BC3B0A6-B813-48EA-A2C1-39E4840946EC}" srcOrd="1" destOrd="0" presId="urn:microsoft.com/office/officeart/2008/layout/HorizontalMultiLevelHierarchy"/>
    <dgm:cxn modelId="{2C3F4CC7-F286-48FE-8F42-F4FA91A24E70}" type="presParOf" srcId="{AD0195AC-00DD-4320-8F27-2BEC035B2B92}" destId="{A1215451-D86C-4366-8DEA-E2AD34F80CDE}" srcOrd="2" destOrd="0" presId="urn:microsoft.com/office/officeart/2008/layout/HorizontalMultiLevelHierarchy"/>
    <dgm:cxn modelId="{DD5C5684-E6E5-4396-85A8-26F9E214692D}" type="presParOf" srcId="{A1215451-D86C-4366-8DEA-E2AD34F80CDE}" destId="{496CBAE7-9ABA-4134-8C50-78B3C1DED9F8}" srcOrd="0" destOrd="0" presId="urn:microsoft.com/office/officeart/2008/layout/HorizontalMultiLevelHierarchy"/>
    <dgm:cxn modelId="{C989A8CA-623B-4354-B685-DCCF1D9F3BF8}" type="presParOf" srcId="{AD0195AC-00DD-4320-8F27-2BEC035B2B92}" destId="{E17BE324-5364-4365-855D-96903FDBEE49}" srcOrd="3" destOrd="0" presId="urn:microsoft.com/office/officeart/2008/layout/HorizontalMultiLevelHierarchy"/>
    <dgm:cxn modelId="{F1E02275-1051-47C7-BEF2-924A3AF4869A}" type="presParOf" srcId="{E17BE324-5364-4365-855D-96903FDBEE49}" destId="{B6ADC7F1-0919-459F-91A3-26A804B89392}" srcOrd="0" destOrd="0" presId="urn:microsoft.com/office/officeart/2008/layout/HorizontalMultiLevelHierarchy"/>
    <dgm:cxn modelId="{B13E01DA-86E2-40AC-801A-8DE9F49A402A}" type="presParOf" srcId="{E17BE324-5364-4365-855D-96903FDBEE49}" destId="{B2BA425E-3379-4907-B7D9-5132ED19E642}" srcOrd="1" destOrd="0" presId="urn:microsoft.com/office/officeart/2008/layout/HorizontalMultiLevelHierarchy"/>
    <dgm:cxn modelId="{8B748E5D-F79F-442A-A932-C7F25B8AE3C4}" type="presParOf" srcId="{AD0195AC-00DD-4320-8F27-2BEC035B2B92}" destId="{717A63EB-FBF5-47E4-B35F-2580701A5AC6}" srcOrd="4" destOrd="0" presId="urn:microsoft.com/office/officeart/2008/layout/HorizontalMultiLevelHierarchy"/>
    <dgm:cxn modelId="{50933382-50EF-46FB-860C-8E76CA760652}" type="presParOf" srcId="{717A63EB-FBF5-47E4-B35F-2580701A5AC6}" destId="{F2777755-D1BE-42A8-AAA8-B7FA9B0FBFD7}" srcOrd="0" destOrd="0" presId="urn:microsoft.com/office/officeart/2008/layout/HorizontalMultiLevelHierarchy"/>
    <dgm:cxn modelId="{52D46F42-FDD4-40AF-A77F-AB579DC876CC}" type="presParOf" srcId="{AD0195AC-00DD-4320-8F27-2BEC035B2B92}" destId="{A626A9E1-2510-4289-9E50-C32734B5F369}" srcOrd="5" destOrd="0" presId="urn:microsoft.com/office/officeart/2008/layout/HorizontalMultiLevelHierarchy"/>
    <dgm:cxn modelId="{ADBBE787-9D4A-4333-8D7F-932B9DF93868}" type="presParOf" srcId="{A626A9E1-2510-4289-9E50-C32734B5F369}" destId="{E09E1BC9-E228-4D7A-A6E2-7D40D67FEC2E}" srcOrd="0" destOrd="0" presId="urn:microsoft.com/office/officeart/2008/layout/HorizontalMultiLevelHierarchy"/>
    <dgm:cxn modelId="{C71039CA-6E84-4B87-B47E-F04315ABE547}" type="presParOf" srcId="{A626A9E1-2510-4289-9E50-C32734B5F369}" destId="{3BEAC823-412F-4167-B4EB-E3934D16482E}" srcOrd="1" destOrd="0" presId="urn:microsoft.com/office/officeart/2008/layout/HorizontalMultiLevelHierarchy"/>
    <dgm:cxn modelId="{6299DFAF-A7FD-403C-9A17-C0EA49734F96}" type="presParOf" srcId="{AD0195AC-00DD-4320-8F27-2BEC035B2B92}" destId="{545ABABE-54D4-4E3E-9442-935C51337BCC}" srcOrd="6" destOrd="0" presId="urn:microsoft.com/office/officeart/2008/layout/HorizontalMultiLevelHierarchy"/>
    <dgm:cxn modelId="{772D362B-F127-491B-BCDA-1215805267D1}" type="presParOf" srcId="{545ABABE-54D4-4E3E-9442-935C51337BCC}" destId="{18A84DB3-62DD-434D-BD5C-5D88855FEAE6}" srcOrd="0" destOrd="0" presId="urn:microsoft.com/office/officeart/2008/layout/HorizontalMultiLevelHierarchy"/>
    <dgm:cxn modelId="{4FF1F74C-3FCF-43FD-9AD2-7ACBFF443DCC}" type="presParOf" srcId="{AD0195AC-00DD-4320-8F27-2BEC035B2B92}" destId="{D8260AFB-00CA-498F-A84A-CCB9D58AD44A}" srcOrd="7" destOrd="0" presId="urn:microsoft.com/office/officeart/2008/layout/HorizontalMultiLevelHierarchy"/>
    <dgm:cxn modelId="{4F52A71A-7614-419D-AF0A-E6EF78BA5405}" type="presParOf" srcId="{D8260AFB-00CA-498F-A84A-CCB9D58AD44A}" destId="{2B4E9AFF-D3BD-421E-A950-2BE8E387FDB6}" srcOrd="0" destOrd="0" presId="urn:microsoft.com/office/officeart/2008/layout/HorizontalMultiLevelHierarchy"/>
    <dgm:cxn modelId="{FD15E731-EB36-4998-80A4-341A3AD4D6FA}" type="presParOf" srcId="{D8260AFB-00CA-498F-A84A-CCB9D58AD44A}" destId="{6C60CFCF-4C15-48AA-9551-E103F09092EA}" srcOrd="1" destOrd="0" presId="urn:microsoft.com/office/officeart/2008/layout/HorizontalMultiLevelHierarchy"/>
    <dgm:cxn modelId="{6D81511D-B8A7-4305-8D03-DA93473993C0}" type="presParOf" srcId="{AD0195AC-00DD-4320-8F27-2BEC035B2B92}" destId="{E3F2D993-A517-4272-955E-433097757F11}" srcOrd="8" destOrd="0" presId="urn:microsoft.com/office/officeart/2008/layout/HorizontalMultiLevelHierarchy"/>
    <dgm:cxn modelId="{5E0515EC-F335-46DC-84F5-78938E07091E}" type="presParOf" srcId="{E3F2D993-A517-4272-955E-433097757F11}" destId="{92366AF7-F4BD-499A-93ED-8AF233F42A1A}" srcOrd="0" destOrd="0" presId="urn:microsoft.com/office/officeart/2008/layout/HorizontalMultiLevelHierarchy"/>
    <dgm:cxn modelId="{D47BCF97-8DCD-43EE-881C-5664B3569C36}" type="presParOf" srcId="{AD0195AC-00DD-4320-8F27-2BEC035B2B92}" destId="{49EF12DD-563F-4D22-B55A-B3DBA49166D1}" srcOrd="9" destOrd="0" presId="urn:microsoft.com/office/officeart/2008/layout/HorizontalMultiLevelHierarchy"/>
    <dgm:cxn modelId="{825EB1B2-37C7-4B5E-955C-7B83390900A5}" type="presParOf" srcId="{49EF12DD-563F-4D22-B55A-B3DBA49166D1}" destId="{6EDC2DB6-7C17-4918-9D0A-6DC303B6169E}" srcOrd="0" destOrd="0" presId="urn:microsoft.com/office/officeart/2008/layout/HorizontalMultiLevelHierarchy"/>
    <dgm:cxn modelId="{ACD65B87-51DA-4417-9FD6-ABB9ADC290A8}" type="presParOf" srcId="{49EF12DD-563F-4D22-B55A-B3DBA49166D1}" destId="{BF216353-32C4-40B7-AAB3-2DA25C53C723}" srcOrd="1" destOrd="0" presId="urn:microsoft.com/office/officeart/2008/layout/HorizontalMultiLevelHierarchy"/>
    <dgm:cxn modelId="{42374F6A-F69B-4FAF-B756-00FA9CFF093E}" type="presParOf" srcId="{AD0195AC-00DD-4320-8F27-2BEC035B2B92}" destId="{EEC898CF-A955-4B00-B454-228BBE5FF5C6}" srcOrd="10" destOrd="0" presId="urn:microsoft.com/office/officeart/2008/layout/HorizontalMultiLevelHierarchy"/>
    <dgm:cxn modelId="{1CADD7D5-9DDA-4F84-9CDE-84DAFDBAE00E}" type="presParOf" srcId="{EEC898CF-A955-4B00-B454-228BBE5FF5C6}" destId="{1259308E-9969-40D3-BB49-F8DB6C369678}" srcOrd="0" destOrd="0" presId="urn:microsoft.com/office/officeart/2008/layout/HorizontalMultiLevelHierarchy"/>
    <dgm:cxn modelId="{D69A8F30-1691-40EF-9681-3707B14B2474}" type="presParOf" srcId="{AD0195AC-00DD-4320-8F27-2BEC035B2B92}" destId="{E1988694-C793-429A-BD77-C59FDB097A02}" srcOrd="11" destOrd="0" presId="urn:microsoft.com/office/officeart/2008/layout/HorizontalMultiLevelHierarchy"/>
    <dgm:cxn modelId="{64809E00-0092-41CB-A5DF-66C947CE2E52}" type="presParOf" srcId="{E1988694-C793-429A-BD77-C59FDB097A02}" destId="{C561E2A8-7C82-4BA3-9F27-200B34D9598E}" srcOrd="0" destOrd="0" presId="urn:microsoft.com/office/officeart/2008/layout/HorizontalMultiLevelHierarchy"/>
    <dgm:cxn modelId="{FBA817FB-0B5A-443A-941A-B373E166B9D4}" type="presParOf" srcId="{E1988694-C793-429A-BD77-C59FDB097A02}" destId="{3B8390EC-E89B-46AF-9CA9-29E88565F2FA}"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64B8140-7F15-4D02-9361-864EBFEF55FA}" type="doc">
      <dgm:prSet loTypeId="urn:microsoft.com/office/officeart/2005/8/layout/radial4" loCatId="relationship" qsTypeId="urn:microsoft.com/office/officeart/2005/8/quickstyle/simple3" qsCatId="simple" csTypeId="urn:microsoft.com/office/officeart/2005/8/colors/accent2_2" csCatId="accent2" phldr="1"/>
      <dgm:spPr/>
      <dgm:t>
        <a:bodyPr/>
        <a:lstStyle/>
        <a:p>
          <a:pPr rtl="1"/>
          <a:endParaRPr lang="ar-DZ"/>
        </a:p>
      </dgm:t>
    </dgm:pt>
    <dgm:pt modelId="{6C18481C-869A-49B1-A36A-127AE9D4B7E9}">
      <dgm:prSet phldrT="[Texte]"/>
      <dgm:spPr/>
      <dgm:t>
        <a:bodyPr/>
        <a:lstStyle/>
        <a:p>
          <a:pPr algn="ctr" rtl="1"/>
          <a:r>
            <a:rPr lang="ar-DZ" b="1" dirty="0">
              <a:solidFill>
                <a:srgbClr val="7030A0"/>
              </a:solidFill>
              <a:latin typeface="Sakkal Majalla" panose="02000000000000000000" pitchFamily="2" charset="-78"/>
              <a:cs typeface="Sakkal Majalla" panose="02000000000000000000" pitchFamily="2" charset="-78"/>
            </a:rPr>
            <a:t>أهمية اليقظة الاستراتيجية</a:t>
          </a:r>
        </a:p>
      </dgm:t>
    </dgm:pt>
    <dgm:pt modelId="{AB30D364-737F-4FAF-908F-104FB9ECD857}" type="parTrans" cxnId="{EE2A0BF3-B317-43D8-B88D-CA5D1CB902FF}">
      <dgm:prSet/>
      <dgm:spPr/>
      <dgm:t>
        <a:bodyPr/>
        <a:lstStyle/>
        <a:p>
          <a:pPr rtl="1"/>
          <a:endParaRPr lang="ar-DZ">
            <a:solidFill>
              <a:srgbClr val="7030A0"/>
            </a:solidFill>
          </a:endParaRPr>
        </a:p>
      </dgm:t>
    </dgm:pt>
    <dgm:pt modelId="{5E05A87B-5FDD-400A-96EC-811410D827EB}" type="sibTrans" cxnId="{EE2A0BF3-B317-43D8-B88D-CA5D1CB902FF}">
      <dgm:prSet/>
      <dgm:spPr/>
      <dgm:t>
        <a:bodyPr/>
        <a:lstStyle/>
        <a:p>
          <a:pPr rtl="1"/>
          <a:endParaRPr lang="ar-DZ">
            <a:solidFill>
              <a:srgbClr val="7030A0"/>
            </a:solidFill>
          </a:endParaRPr>
        </a:p>
      </dgm:t>
    </dgm:pt>
    <dgm:pt modelId="{287825C5-CAC7-4F14-A293-891A13BC9A40}">
      <dgm:prSet phldrT="[Texte]" custT="1"/>
      <dgm:spPr/>
      <dgm:t>
        <a:bodyPr/>
        <a:lstStyle/>
        <a:p>
          <a:pPr rtl="1"/>
          <a:r>
            <a:rPr lang="ar-DZ" sz="2000" b="1" dirty="0">
              <a:solidFill>
                <a:srgbClr val="7030A0"/>
              </a:solidFill>
              <a:latin typeface="Sakkal Majalla" panose="02000000000000000000" pitchFamily="2" charset="-78"/>
              <a:cs typeface="Sakkal Majalla" panose="02000000000000000000" pitchFamily="2" charset="-78"/>
            </a:rPr>
            <a:t>الحصول على مورد وافر من المعلومات والخبرات</a:t>
          </a:r>
        </a:p>
      </dgm:t>
    </dgm:pt>
    <dgm:pt modelId="{2CF177EC-8BB6-43F7-A0C6-E54734F0E5AC}" type="parTrans" cxnId="{198C6E0B-2990-4651-BC3A-1D48354B4D59}">
      <dgm:prSet/>
      <dgm:spPr/>
      <dgm:t>
        <a:bodyPr/>
        <a:lstStyle/>
        <a:p>
          <a:pPr rtl="1"/>
          <a:endParaRPr lang="ar-DZ">
            <a:solidFill>
              <a:srgbClr val="7030A0"/>
            </a:solidFill>
          </a:endParaRPr>
        </a:p>
      </dgm:t>
    </dgm:pt>
    <dgm:pt modelId="{88E24BD7-9A02-4765-A60F-B1679DC9F27A}" type="sibTrans" cxnId="{198C6E0B-2990-4651-BC3A-1D48354B4D59}">
      <dgm:prSet/>
      <dgm:spPr/>
      <dgm:t>
        <a:bodyPr/>
        <a:lstStyle/>
        <a:p>
          <a:pPr rtl="1"/>
          <a:endParaRPr lang="ar-DZ">
            <a:solidFill>
              <a:srgbClr val="7030A0"/>
            </a:solidFill>
          </a:endParaRPr>
        </a:p>
      </dgm:t>
    </dgm:pt>
    <dgm:pt modelId="{0D11CCB3-C22A-4F03-B985-7D80D3C12A0F}">
      <dgm:prSet phldrT="[Texte]" custT="1"/>
      <dgm:spPr/>
      <dgm:t>
        <a:bodyPr/>
        <a:lstStyle/>
        <a:p>
          <a:pPr algn="ctr" rtl="1"/>
          <a:r>
            <a:rPr lang="ar-DZ" sz="2000" b="1" dirty="0">
              <a:solidFill>
                <a:srgbClr val="7030A0"/>
              </a:solidFill>
              <a:latin typeface="Sakkal Majalla" panose="02000000000000000000" pitchFamily="2" charset="-78"/>
              <a:cs typeface="Sakkal Majalla" panose="02000000000000000000" pitchFamily="2" charset="-78"/>
            </a:rPr>
            <a:t>الزيادة من التآزر والتعاضد في المنظمة</a:t>
          </a:r>
        </a:p>
      </dgm:t>
    </dgm:pt>
    <dgm:pt modelId="{334B05DD-BF7A-480B-AAA3-C77C62F9C440}" type="parTrans" cxnId="{4DA92E92-9AC8-4DA9-9C05-2D3964109FC9}">
      <dgm:prSet/>
      <dgm:spPr/>
      <dgm:t>
        <a:bodyPr/>
        <a:lstStyle/>
        <a:p>
          <a:pPr rtl="1"/>
          <a:endParaRPr lang="ar-DZ">
            <a:solidFill>
              <a:srgbClr val="7030A0"/>
            </a:solidFill>
          </a:endParaRPr>
        </a:p>
      </dgm:t>
    </dgm:pt>
    <dgm:pt modelId="{F4C5E51D-8B0D-4948-B528-70A0ADD6FA53}" type="sibTrans" cxnId="{4DA92E92-9AC8-4DA9-9C05-2D3964109FC9}">
      <dgm:prSet/>
      <dgm:spPr/>
      <dgm:t>
        <a:bodyPr/>
        <a:lstStyle/>
        <a:p>
          <a:pPr rtl="1"/>
          <a:endParaRPr lang="ar-DZ">
            <a:solidFill>
              <a:srgbClr val="7030A0"/>
            </a:solidFill>
          </a:endParaRPr>
        </a:p>
      </dgm:t>
    </dgm:pt>
    <dgm:pt modelId="{BAA7FB72-6E77-4260-9BF9-B952E46C691B}">
      <dgm:prSet phldrT="[Texte]" custT="1"/>
      <dgm:spPr/>
      <dgm:t>
        <a:bodyPr/>
        <a:lstStyle/>
        <a:p>
          <a:pPr algn="ctr" rtl="1"/>
          <a:r>
            <a:rPr lang="ar-DZ" sz="2000" b="1" dirty="0">
              <a:solidFill>
                <a:srgbClr val="7030A0"/>
              </a:solidFill>
              <a:latin typeface="Sakkal Majalla" panose="02000000000000000000" pitchFamily="2" charset="-78"/>
              <a:cs typeface="Sakkal Majalla" panose="02000000000000000000" pitchFamily="2" charset="-78"/>
            </a:rPr>
            <a:t>المعرفة المعمقة للأسواق والمنافسة</a:t>
          </a:r>
        </a:p>
      </dgm:t>
    </dgm:pt>
    <dgm:pt modelId="{4DC8E094-ECFE-451E-BCA4-ECCB4428B651}" type="parTrans" cxnId="{AA200930-46E0-4A47-B4DE-1ACA189A9C1C}">
      <dgm:prSet/>
      <dgm:spPr/>
      <dgm:t>
        <a:bodyPr/>
        <a:lstStyle/>
        <a:p>
          <a:pPr rtl="1"/>
          <a:endParaRPr lang="ar-DZ">
            <a:solidFill>
              <a:srgbClr val="7030A0"/>
            </a:solidFill>
          </a:endParaRPr>
        </a:p>
      </dgm:t>
    </dgm:pt>
    <dgm:pt modelId="{B1171877-152F-4CAC-A609-30639DFE9C7B}" type="sibTrans" cxnId="{AA200930-46E0-4A47-B4DE-1ACA189A9C1C}">
      <dgm:prSet/>
      <dgm:spPr/>
      <dgm:t>
        <a:bodyPr/>
        <a:lstStyle/>
        <a:p>
          <a:pPr rtl="1"/>
          <a:endParaRPr lang="ar-DZ">
            <a:solidFill>
              <a:srgbClr val="7030A0"/>
            </a:solidFill>
          </a:endParaRPr>
        </a:p>
      </dgm:t>
    </dgm:pt>
    <dgm:pt modelId="{AC2FE450-663E-4EE5-8C4F-EB7F3C0E49BC}">
      <dgm:prSet custT="1"/>
      <dgm:spPr/>
      <dgm:t>
        <a:bodyPr/>
        <a:lstStyle/>
        <a:p>
          <a:pPr algn="ctr" rtl="1"/>
          <a:r>
            <a:rPr lang="ar-DZ" sz="2000" b="1" dirty="0">
              <a:solidFill>
                <a:srgbClr val="7030A0"/>
              </a:solidFill>
              <a:latin typeface="Sakkal Majalla" panose="02000000000000000000" pitchFamily="2" charset="-78"/>
              <a:cs typeface="Sakkal Majalla" panose="02000000000000000000" pitchFamily="2" charset="-78"/>
            </a:rPr>
            <a:t>تحقيق الوفرة من الناحية المالية لأن المعلومات التي تم جمعها قادرة على التحسين</a:t>
          </a:r>
        </a:p>
      </dgm:t>
    </dgm:pt>
    <dgm:pt modelId="{476B7C3A-B1B7-4729-AF27-C1A6F2946631}" type="parTrans" cxnId="{40AF1440-AB46-4D4D-AF4E-01612689342E}">
      <dgm:prSet/>
      <dgm:spPr/>
      <dgm:t>
        <a:bodyPr/>
        <a:lstStyle/>
        <a:p>
          <a:pPr rtl="1"/>
          <a:endParaRPr lang="ar-DZ">
            <a:solidFill>
              <a:srgbClr val="7030A0"/>
            </a:solidFill>
          </a:endParaRPr>
        </a:p>
      </dgm:t>
    </dgm:pt>
    <dgm:pt modelId="{1554D3BC-2B9D-4BF5-95F3-E0B325A23559}" type="sibTrans" cxnId="{40AF1440-AB46-4D4D-AF4E-01612689342E}">
      <dgm:prSet/>
      <dgm:spPr/>
      <dgm:t>
        <a:bodyPr/>
        <a:lstStyle/>
        <a:p>
          <a:pPr rtl="1"/>
          <a:endParaRPr lang="ar-DZ">
            <a:solidFill>
              <a:srgbClr val="7030A0"/>
            </a:solidFill>
          </a:endParaRPr>
        </a:p>
      </dgm:t>
    </dgm:pt>
    <dgm:pt modelId="{F94B7506-0A08-48E0-93C2-2964D55DDCAD}">
      <dgm:prSet custT="1"/>
      <dgm:spPr/>
      <dgm:t>
        <a:bodyPr/>
        <a:lstStyle/>
        <a:p>
          <a:pPr rtl="1"/>
          <a:r>
            <a:rPr lang="ar-DZ" sz="2000" b="1" dirty="0">
              <a:solidFill>
                <a:srgbClr val="7030A0"/>
              </a:solidFill>
              <a:latin typeface="Sakkal Majalla" panose="02000000000000000000" pitchFamily="2" charset="-78"/>
              <a:cs typeface="Sakkal Majalla" panose="02000000000000000000" pitchFamily="2" charset="-78"/>
            </a:rPr>
            <a:t>اليقظة وسيلة للاستشعار السريع ولاستباق التغيرات</a:t>
          </a:r>
        </a:p>
      </dgm:t>
    </dgm:pt>
    <dgm:pt modelId="{2E8C113D-50CC-43EF-B880-1E120FF6B611}" type="parTrans" cxnId="{AFF8CD4F-5D9B-4D1D-A3DA-EE7EBC0A1DD7}">
      <dgm:prSet/>
      <dgm:spPr/>
      <dgm:t>
        <a:bodyPr/>
        <a:lstStyle/>
        <a:p>
          <a:pPr rtl="1"/>
          <a:endParaRPr lang="ar-DZ"/>
        </a:p>
      </dgm:t>
    </dgm:pt>
    <dgm:pt modelId="{036C3CE9-E3E6-4B7A-BE1F-68BC3AC9EF82}" type="sibTrans" cxnId="{AFF8CD4F-5D9B-4D1D-A3DA-EE7EBC0A1DD7}">
      <dgm:prSet/>
      <dgm:spPr/>
      <dgm:t>
        <a:bodyPr/>
        <a:lstStyle/>
        <a:p>
          <a:pPr rtl="1"/>
          <a:endParaRPr lang="ar-DZ"/>
        </a:p>
      </dgm:t>
    </dgm:pt>
    <dgm:pt modelId="{A207DC62-0DDB-4B1F-AE7D-260A0A8792A8}">
      <dgm:prSet custT="1"/>
      <dgm:spPr/>
      <dgm:t>
        <a:bodyPr/>
        <a:lstStyle/>
        <a:p>
          <a:pPr rtl="1"/>
          <a:r>
            <a:rPr lang="ar-DZ" sz="2000" b="1" dirty="0">
              <a:solidFill>
                <a:srgbClr val="7030A0"/>
              </a:solidFill>
              <a:latin typeface="Sakkal Majalla" panose="02000000000000000000" pitchFamily="2" charset="-78"/>
              <a:cs typeface="Sakkal Majalla" panose="02000000000000000000" pitchFamily="2" charset="-78"/>
            </a:rPr>
            <a:t>وسيلة لرفع القدرة الابتكارية  للمنظمة</a:t>
          </a:r>
        </a:p>
      </dgm:t>
    </dgm:pt>
    <dgm:pt modelId="{43C95371-100F-4365-93C4-A13D6B959B71}" type="parTrans" cxnId="{822296C8-7E59-42C6-8B8B-38389C3E3741}">
      <dgm:prSet/>
      <dgm:spPr/>
      <dgm:t>
        <a:bodyPr/>
        <a:lstStyle/>
        <a:p>
          <a:pPr rtl="1"/>
          <a:endParaRPr lang="ar-DZ"/>
        </a:p>
      </dgm:t>
    </dgm:pt>
    <dgm:pt modelId="{53DF667C-43AE-402F-8B92-671FB876FA88}" type="sibTrans" cxnId="{822296C8-7E59-42C6-8B8B-38389C3E3741}">
      <dgm:prSet/>
      <dgm:spPr/>
      <dgm:t>
        <a:bodyPr/>
        <a:lstStyle/>
        <a:p>
          <a:pPr rtl="1"/>
          <a:endParaRPr lang="ar-DZ"/>
        </a:p>
      </dgm:t>
    </dgm:pt>
    <dgm:pt modelId="{37FA8C07-00A4-48DF-BAC4-5FA6C0F34BA2}" type="pres">
      <dgm:prSet presAssocID="{D64B8140-7F15-4D02-9361-864EBFEF55FA}" presName="cycle" presStyleCnt="0">
        <dgm:presLayoutVars>
          <dgm:chMax val="1"/>
          <dgm:dir/>
          <dgm:animLvl val="ctr"/>
          <dgm:resizeHandles val="exact"/>
        </dgm:presLayoutVars>
      </dgm:prSet>
      <dgm:spPr/>
    </dgm:pt>
    <dgm:pt modelId="{74B0C9EC-EFE5-469A-A71B-0947B23359B6}" type="pres">
      <dgm:prSet presAssocID="{6C18481C-869A-49B1-A36A-127AE9D4B7E9}" presName="centerShape" presStyleLbl="node0" presStyleIdx="0" presStyleCnt="1" custScaleX="109431"/>
      <dgm:spPr/>
    </dgm:pt>
    <dgm:pt modelId="{1F66B92D-FC5B-4C86-858C-784833DF4A8D}" type="pres">
      <dgm:prSet presAssocID="{2CF177EC-8BB6-43F7-A0C6-E54734F0E5AC}" presName="parTrans" presStyleLbl="bgSibTrans2D1" presStyleIdx="0" presStyleCnt="6"/>
      <dgm:spPr/>
    </dgm:pt>
    <dgm:pt modelId="{0DD3559C-587C-4D99-9B1A-025A09457306}" type="pres">
      <dgm:prSet presAssocID="{287825C5-CAC7-4F14-A293-891A13BC9A40}" presName="node" presStyleLbl="node1" presStyleIdx="0" presStyleCnt="6">
        <dgm:presLayoutVars>
          <dgm:bulletEnabled val="1"/>
        </dgm:presLayoutVars>
      </dgm:prSet>
      <dgm:spPr/>
    </dgm:pt>
    <dgm:pt modelId="{0E7152A3-49EC-47D9-8B20-A1D3C2C6BBB0}" type="pres">
      <dgm:prSet presAssocID="{334B05DD-BF7A-480B-AAA3-C77C62F9C440}" presName="parTrans" presStyleLbl="bgSibTrans2D1" presStyleIdx="1" presStyleCnt="6"/>
      <dgm:spPr/>
    </dgm:pt>
    <dgm:pt modelId="{8EC693C8-92DD-4422-A8F0-0D0F2D0C0E63}" type="pres">
      <dgm:prSet presAssocID="{0D11CCB3-C22A-4F03-B985-7D80D3C12A0F}" presName="node" presStyleLbl="node1" presStyleIdx="1" presStyleCnt="6">
        <dgm:presLayoutVars>
          <dgm:bulletEnabled val="1"/>
        </dgm:presLayoutVars>
      </dgm:prSet>
      <dgm:spPr/>
    </dgm:pt>
    <dgm:pt modelId="{8F7F5D51-A49F-4372-8C07-C3C6C9F332FA}" type="pres">
      <dgm:prSet presAssocID="{4DC8E094-ECFE-451E-BCA4-ECCB4428B651}" presName="parTrans" presStyleLbl="bgSibTrans2D1" presStyleIdx="2" presStyleCnt="6"/>
      <dgm:spPr/>
    </dgm:pt>
    <dgm:pt modelId="{16A17E9B-8B84-435F-BC6A-CE4F02641B33}" type="pres">
      <dgm:prSet presAssocID="{BAA7FB72-6E77-4260-9BF9-B952E46C691B}" presName="node" presStyleLbl="node1" presStyleIdx="2" presStyleCnt="6" custRadScaleRad="100383" custRadScaleInc="1372">
        <dgm:presLayoutVars>
          <dgm:bulletEnabled val="1"/>
        </dgm:presLayoutVars>
      </dgm:prSet>
      <dgm:spPr/>
    </dgm:pt>
    <dgm:pt modelId="{53A83E07-405D-45E3-B592-034821EFC825}" type="pres">
      <dgm:prSet presAssocID="{2E8C113D-50CC-43EF-B880-1E120FF6B611}" presName="parTrans" presStyleLbl="bgSibTrans2D1" presStyleIdx="3" presStyleCnt="6"/>
      <dgm:spPr/>
    </dgm:pt>
    <dgm:pt modelId="{0A5984F5-F41F-4661-8C6C-D9A3F7C2379B}" type="pres">
      <dgm:prSet presAssocID="{F94B7506-0A08-48E0-93C2-2964D55DDCAD}" presName="node" presStyleLbl="node1" presStyleIdx="3" presStyleCnt="6">
        <dgm:presLayoutVars>
          <dgm:bulletEnabled val="1"/>
        </dgm:presLayoutVars>
      </dgm:prSet>
      <dgm:spPr/>
    </dgm:pt>
    <dgm:pt modelId="{7E878330-9DBF-4C5E-8447-C4D0B3EDF9C6}" type="pres">
      <dgm:prSet presAssocID="{43C95371-100F-4365-93C4-A13D6B959B71}" presName="parTrans" presStyleLbl="bgSibTrans2D1" presStyleIdx="4" presStyleCnt="6"/>
      <dgm:spPr/>
    </dgm:pt>
    <dgm:pt modelId="{A5D27B05-E3B0-4128-81F9-22E510D885C2}" type="pres">
      <dgm:prSet presAssocID="{A207DC62-0DDB-4B1F-AE7D-260A0A8792A8}" presName="node" presStyleLbl="node1" presStyleIdx="4" presStyleCnt="6">
        <dgm:presLayoutVars>
          <dgm:bulletEnabled val="1"/>
        </dgm:presLayoutVars>
      </dgm:prSet>
      <dgm:spPr/>
    </dgm:pt>
    <dgm:pt modelId="{6C97CE74-660D-4550-81A0-2BDFB3064B4C}" type="pres">
      <dgm:prSet presAssocID="{476B7C3A-B1B7-4729-AF27-C1A6F2946631}" presName="parTrans" presStyleLbl="bgSibTrans2D1" presStyleIdx="5" presStyleCnt="6" custLinFactNeighborX="-862" custLinFactNeighborY="-4607"/>
      <dgm:spPr/>
    </dgm:pt>
    <dgm:pt modelId="{8F4CD9A9-AD78-4692-8B91-A795044B5DF0}" type="pres">
      <dgm:prSet presAssocID="{AC2FE450-663E-4EE5-8C4F-EB7F3C0E49BC}" presName="node" presStyleLbl="node1" presStyleIdx="5" presStyleCnt="6" custScaleX="111108" custScaleY="142543" custRadScaleRad="98912" custRadScaleInc="1931">
        <dgm:presLayoutVars>
          <dgm:bulletEnabled val="1"/>
        </dgm:presLayoutVars>
      </dgm:prSet>
      <dgm:spPr/>
    </dgm:pt>
  </dgm:ptLst>
  <dgm:cxnLst>
    <dgm:cxn modelId="{198C6E0B-2990-4651-BC3A-1D48354B4D59}" srcId="{6C18481C-869A-49B1-A36A-127AE9D4B7E9}" destId="{287825C5-CAC7-4F14-A293-891A13BC9A40}" srcOrd="0" destOrd="0" parTransId="{2CF177EC-8BB6-43F7-A0C6-E54734F0E5AC}" sibTransId="{88E24BD7-9A02-4765-A60F-B1679DC9F27A}"/>
    <dgm:cxn modelId="{FF67FB0E-952C-44E7-89BA-FAA1144A3A00}" type="presOf" srcId="{D64B8140-7F15-4D02-9361-864EBFEF55FA}" destId="{37FA8C07-00A4-48DF-BAC4-5FA6C0F34BA2}" srcOrd="0" destOrd="0" presId="urn:microsoft.com/office/officeart/2005/8/layout/radial4"/>
    <dgm:cxn modelId="{687DB916-A113-46F3-B415-D8004507EC14}" type="presOf" srcId="{AC2FE450-663E-4EE5-8C4F-EB7F3C0E49BC}" destId="{8F4CD9A9-AD78-4692-8B91-A795044B5DF0}" srcOrd="0" destOrd="0" presId="urn:microsoft.com/office/officeart/2005/8/layout/radial4"/>
    <dgm:cxn modelId="{78FC0319-53A1-4ECA-9867-D45DFFC51165}" type="presOf" srcId="{A207DC62-0DDB-4B1F-AE7D-260A0A8792A8}" destId="{A5D27B05-E3B0-4128-81F9-22E510D885C2}" srcOrd="0" destOrd="0" presId="urn:microsoft.com/office/officeart/2005/8/layout/radial4"/>
    <dgm:cxn modelId="{14917C22-1B04-43CA-A791-4A677996A2A9}" type="presOf" srcId="{2E8C113D-50CC-43EF-B880-1E120FF6B611}" destId="{53A83E07-405D-45E3-B592-034821EFC825}" srcOrd="0" destOrd="0" presId="urn:microsoft.com/office/officeart/2005/8/layout/radial4"/>
    <dgm:cxn modelId="{8F00DF24-0C35-42FE-8175-0BC6C7DD944C}" type="presOf" srcId="{2CF177EC-8BB6-43F7-A0C6-E54734F0E5AC}" destId="{1F66B92D-FC5B-4C86-858C-784833DF4A8D}" srcOrd="0" destOrd="0" presId="urn:microsoft.com/office/officeart/2005/8/layout/radial4"/>
    <dgm:cxn modelId="{AA200930-46E0-4A47-B4DE-1ACA189A9C1C}" srcId="{6C18481C-869A-49B1-A36A-127AE9D4B7E9}" destId="{BAA7FB72-6E77-4260-9BF9-B952E46C691B}" srcOrd="2" destOrd="0" parTransId="{4DC8E094-ECFE-451E-BCA4-ECCB4428B651}" sibTransId="{B1171877-152F-4CAC-A609-30639DFE9C7B}"/>
    <dgm:cxn modelId="{40AF1440-AB46-4D4D-AF4E-01612689342E}" srcId="{6C18481C-869A-49B1-A36A-127AE9D4B7E9}" destId="{AC2FE450-663E-4EE5-8C4F-EB7F3C0E49BC}" srcOrd="5" destOrd="0" parTransId="{476B7C3A-B1B7-4729-AF27-C1A6F2946631}" sibTransId="{1554D3BC-2B9D-4BF5-95F3-E0B325A23559}"/>
    <dgm:cxn modelId="{1FA20543-39D9-4C79-8AC7-E33A8B22CA66}" type="presOf" srcId="{287825C5-CAC7-4F14-A293-891A13BC9A40}" destId="{0DD3559C-587C-4D99-9B1A-025A09457306}" srcOrd="0" destOrd="0" presId="urn:microsoft.com/office/officeart/2005/8/layout/radial4"/>
    <dgm:cxn modelId="{AFF8CD4F-5D9B-4D1D-A3DA-EE7EBC0A1DD7}" srcId="{6C18481C-869A-49B1-A36A-127AE9D4B7E9}" destId="{F94B7506-0A08-48E0-93C2-2964D55DDCAD}" srcOrd="3" destOrd="0" parTransId="{2E8C113D-50CC-43EF-B880-1E120FF6B611}" sibTransId="{036C3CE9-E3E6-4B7A-BE1F-68BC3AC9EF82}"/>
    <dgm:cxn modelId="{3D4AC976-7904-4DC4-83B0-974410839F6E}" type="presOf" srcId="{BAA7FB72-6E77-4260-9BF9-B952E46C691B}" destId="{16A17E9B-8B84-435F-BC6A-CE4F02641B33}" srcOrd="0" destOrd="0" presId="urn:microsoft.com/office/officeart/2005/8/layout/radial4"/>
    <dgm:cxn modelId="{4C44195A-BEEA-4576-B113-912CFDF78FBA}" type="presOf" srcId="{0D11CCB3-C22A-4F03-B985-7D80D3C12A0F}" destId="{8EC693C8-92DD-4422-A8F0-0D0F2D0C0E63}" srcOrd="0" destOrd="0" presId="urn:microsoft.com/office/officeart/2005/8/layout/radial4"/>
    <dgm:cxn modelId="{7C4AEC89-4125-43DF-B2F0-9993170F7A87}" type="presOf" srcId="{43C95371-100F-4365-93C4-A13D6B959B71}" destId="{7E878330-9DBF-4C5E-8447-C4D0B3EDF9C6}" srcOrd="0" destOrd="0" presId="urn:microsoft.com/office/officeart/2005/8/layout/radial4"/>
    <dgm:cxn modelId="{4DA92E92-9AC8-4DA9-9C05-2D3964109FC9}" srcId="{6C18481C-869A-49B1-A36A-127AE9D4B7E9}" destId="{0D11CCB3-C22A-4F03-B985-7D80D3C12A0F}" srcOrd="1" destOrd="0" parTransId="{334B05DD-BF7A-480B-AAA3-C77C62F9C440}" sibTransId="{F4C5E51D-8B0D-4948-B528-70A0ADD6FA53}"/>
    <dgm:cxn modelId="{4EE4E49C-7008-42AF-A878-B6555894A7A2}" type="presOf" srcId="{4DC8E094-ECFE-451E-BCA4-ECCB4428B651}" destId="{8F7F5D51-A49F-4372-8C07-C3C6C9F332FA}" srcOrd="0" destOrd="0" presId="urn:microsoft.com/office/officeart/2005/8/layout/radial4"/>
    <dgm:cxn modelId="{71A48FB5-4B41-4686-88C3-EBA83B0DA18F}" type="presOf" srcId="{334B05DD-BF7A-480B-AAA3-C77C62F9C440}" destId="{0E7152A3-49EC-47D9-8B20-A1D3C2C6BBB0}" srcOrd="0" destOrd="0" presId="urn:microsoft.com/office/officeart/2005/8/layout/radial4"/>
    <dgm:cxn modelId="{2D1199BE-DF53-4326-BBA2-1EC7DEF18555}" type="presOf" srcId="{476B7C3A-B1B7-4729-AF27-C1A6F2946631}" destId="{6C97CE74-660D-4550-81A0-2BDFB3064B4C}" srcOrd="0" destOrd="0" presId="urn:microsoft.com/office/officeart/2005/8/layout/radial4"/>
    <dgm:cxn modelId="{822296C8-7E59-42C6-8B8B-38389C3E3741}" srcId="{6C18481C-869A-49B1-A36A-127AE9D4B7E9}" destId="{A207DC62-0DDB-4B1F-AE7D-260A0A8792A8}" srcOrd="4" destOrd="0" parTransId="{43C95371-100F-4365-93C4-A13D6B959B71}" sibTransId="{53DF667C-43AE-402F-8B92-671FB876FA88}"/>
    <dgm:cxn modelId="{D9C92CCE-5C8A-449C-92C2-0B06435BA9F5}" type="presOf" srcId="{6C18481C-869A-49B1-A36A-127AE9D4B7E9}" destId="{74B0C9EC-EFE5-469A-A71B-0947B23359B6}" srcOrd="0" destOrd="0" presId="urn:microsoft.com/office/officeart/2005/8/layout/radial4"/>
    <dgm:cxn modelId="{EE2A0BF3-B317-43D8-B88D-CA5D1CB902FF}" srcId="{D64B8140-7F15-4D02-9361-864EBFEF55FA}" destId="{6C18481C-869A-49B1-A36A-127AE9D4B7E9}" srcOrd="0" destOrd="0" parTransId="{AB30D364-737F-4FAF-908F-104FB9ECD857}" sibTransId="{5E05A87B-5FDD-400A-96EC-811410D827EB}"/>
    <dgm:cxn modelId="{83EB2FF9-AD09-403B-A680-87CF46174E52}" type="presOf" srcId="{F94B7506-0A08-48E0-93C2-2964D55DDCAD}" destId="{0A5984F5-F41F-4661-8C6C-D9A3F7C2379B}" srcOrd="0" destOrd="0" presId="urn:microsoft.com/office/officeart/2005/8/layout/radial4"/>
    <dgm:cxn modelId="{C0DFFEF2-9E81-4AFB-821E-297E956CA39D}" type="presParOf" srcId="{37FA8C07-00A4-48DF-BAC4-5FA6C0F34BA2}" destId="{74B0C9EC-EFE5-469A-A71B-0947B23359B6}" srcOrd="0" destOrd="0" presId="urn:microsoft.com/office/officeart/2005/8/layout/radial4"/>
    <dgm:cxn modelId="{9D89AFD6-841D-457E-8155-1B22653760DA}" type="presParOf" srcId="{37FA8C07-00A4-48DF-BAC4-5FA6C0F34BA2}" destId="{1F66B92D-FC5B-4C86-858C-784833DF4A8D}" srcOrd="1" destOrd="0" presId="urn:microsoft.com/office/officeart/2005/8/layout/radial4"/>
    <dgm:cxn modelId="{F3F3FCD6-5E7B-4CF8-98AB-2B384AC3364A}" type="presParOf" srcId="{37FA8C07-00A4-48DF-BAC4-5FA6C0F34BA2}" destId="{0DD3559C-587C-4D99-9B1A-025A09457306}" srcOrd="2" destOrd="0" presId="urn:microsoft.com/office/officeart/2005/8/layout/radial4"/>
    <dgm:cxn modelId="{499CE117-98CC-44E2-8D45-E82FA0D5C25B}" type="presParOf" srcId="{37FA8C07-00A4-48DF-BAC4-5FA6C0F34BA2}" destId="{0E7152A3-49EC-47D9-8B20-A1D3C2C6BBB0}" srcOrd="3" destOrd="0" presId="urn:microsoft.com/office/officeart/2005/8/layout/radial4"/>
    <dgm:cxn modelId="{676B16C8-E4F9-4143-8040-5CAD4E708A26}" type="presParOf" srcId="{37FA8C07-00A4-48DF-BAC4-5FA6C0F34BA2}" destId="{8EC693C8-92DD-4422-A8F0-0D0F2D0C0E63}" srcOrd="4" destOrd="0" presId="urn:microsoft.com/office/officeart/2005/8/layout/radial4"/>
    <dgm:cxn modelId="{6C3A9662-17C7-4C35-99DD-62C779E182F2}" type="presParOf" srcId="{37FA8C07-00A4-48DF-BAC4-5FA6C0F34BA2}" destId="{8F7F5D51-A49F-4372-8C07-C3C6C9F332FA}" srcOrd="5" destOrd="0" presId="urn:microsoft.com/office/officeart/2005/8/layout/radial4"/>
    <dgm:cxn modelId="{3ADE47C8-7F29-4D17-9912-B10D8754A93A}" type="presParOf" srcId="{37FA8C07-00A4-48DF-BAC4-5FA6C0F34BA2}" destId="{16A17E9B-8B84-435F-BC6A-CE4F02641B33}" srcOrd="6" destOrd="0" presId="urn:microsoft.com/office/officeart/2005/8/layout/radial4"/>
    <dgm:cxn modelId="{16CB9A2B-4B2F-41DE-BBF8-B19EFF6950D0}" type="presParOf" srcId="{37FA8C07-00A4-48DF-BAC4-5FA6C0F34BA2}" destId="{53A83E07-405D-45E3-B592-034821EFC825}" srcOrd="7" destOrd="0" presId="urn:microsoft.com/office/officeart/2005/8/layout/radial4"/>
    <dgm:cxn modelId="{7F19DEBC-155F-4128-B41A-FE7FF62A083A}" type="presParOf" srcId="{37FA8C07-00A4-48DF-BAC4-5FA6C0F34BA2}" destId="{0A5984F5-F41F-4661-8C6C-D9A3F7C2379B}" srcOrd="8" destOrd="0" presId="urn:microsoft.com/office/officeart/2005/8/layout/radial4"/>
    <dgm:cxn modelId="{B1881226-553A-42B4-8B5A-CC36BA756A84}" type="presParOf" srcId="{37FA8C07-00A4-48DF-BAC4-5FA6C0F34BA2}" destId="{7E878330-9DBF-4C5E-8447-C4D0B3EDF9C6}" srcOrd="9" destOrd="0" presId="urn:microsoft.com/office/officeart/2005/8/layout/radial4"/>
    <dgm:cxn modelId="{205622B7-9EBB-4AAF-A2C9-37EBCF0F785A}" type="presParOf" srcId="{37FA8C07-00A4-48DF-BAC4-5FA6C0F34BA2}" destId="{A5D27B05-E3B0-4128-81F9-22E510D885C2}" srcOrd="10" destOrd="0" presId="urn:microsoft.com/office/officeart/2005/8/layout/radial4"/>
    <dgm:cxn modelId="{636914CD-38E7-485C-9EA8-79FFF40B7BCB}" type="presParOf" srcId="{37FA8C07-00A4-48DF-BAC4-5FA6C0F34BA2}" destId="{6C97CE74-660D-4550-81A0-2BDFB3064B4C}" srcOrd="11" destOrd="0" presId="urn:microsoft.com/office/officeart/2005/8/layout/radial4"/>
    <dgm:cxn modelId="{C53EBF68-5B3B-4EAF-8142-56ED9893817F}" type="presParOf" srcId="{37FA8C07-00A4-48DF-BAC4-5FA6C0F34BA2}" destId="{8F4CD9A9-AD78-4692-8B91-A795044B5DF0}" srcOrd="12" destOrd="0" presId="urn:microsoft.com/office/officeart/2005/8/layout/radial4"/>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ata4.xml><?xml version="1.0" encoding="utf-8"?>
<dgm:dataModel xmlns:dgm="http://schemas.openxmlformats.org/drawingml/2006/diagram" xmlns:a="http://schemas.openxmlformats.org/drawingml/2006/main">
  <dgm:ptLst>
    <dgm:pt modelId="{34D7C43D-B0D1-4A5E-AC1E-8378A9ACA1A6}" type="doc">
      <dgm:prSet loTypeId="urn:microsoft.com/office/officeart/2011/layout/CircleProcess" loCatId="process" qsTypeId="urn:microsoft.com/office/officeart/2005/8/quickstyle/3d3" qsCatId="3D" csTypeId="urn:microsoft.com/office/officeart/2005/8/colors/accent5_2" csCatId="accent5" phldr="1"/>
      <dgm:spPr/>
      <dgm:t>
        <a:bodyPr/>
        <a:lstStyle/>
        <a:p>
          <a:pPr rtl="1"/>
          <a:endParaRPr lang="ar-DZ"/>
        </a:p>
      </dgm:t>
    </dgm:pt>
    <dgm:pt modelId="{2117B58E-79C4-4289-9182-1F7F971A0325}">
      <dgm:prSet phldrT="[Texte]" custT="1"/>
      <dgm:spPr/>
      <dgm:t>
        <a:bodyPr/>
        <a:lstStyle/>
        <a:p>
          <a:pPr rtl="1"/>
          <a:r>
            <a:rPr lang="ar-DZ" sz="2400" dirty="0">
              <a:latin typeface="Sakkal Majalla" panose="02000000000000000000" pitchFamily="2" charset="-78"/>
              <a:cs typeface="Sakkal Majalla" panose="02000000000000000000" pitchFamily="2" charset="-78"/>
            </a:rPr>
            <a:t>اليقظة التكنولوجية</a:t>
          </a:r>
        </a:p>
      </dgm:t>
    </dgm:pt>
    <dgm:pt modelId="{09AD5C56-8E8C-4BCD-9FBE-C0BF1DBDC41F}" type="parTrans" cxnId="{585893E2-37E9-406A-9D28-AE3385464A47}">
      <dgm:prSet/>
      <dgm:spPr/>
      <dgm:t>
        <a:bodyPr/>
        <a:lstStyle/>
        <a:p>
          <a:pPr rtl="1"/>
          <a:endParaRPr lang="ar-DZ" sz="2400"/>
        </a:p>
      </dgm:t>
    </dgm:pt>
    <dgm:pt modelId="{A9B231C2-4DB4-4198-A903-8298A55F0FA6}" type="sibTrans" cxnId="{585893E2-37E9-406A-9D28-AE3385464A47}">
      <dgm:prSet/>
      <dgm:spPr/>
      <dgm:t>
        <a:bodyPr/>
        <a:lstStyle/>
        <a:p>
          <a:pPr rtl="1"/>
          <a:endParaRPr lang="ar-DZ" sz="2400"/>
        </a:p>
      </dgm:t>
    </dgm:pt>
    <dgm:pt modelId="{146C10C6-C106-4203-B0B7-A22AE3EB07D7}">
      <dgm:prSet phldrT="[Texte]" custT="1"/>
      <dgm:spPr/>
      <dgm:t>
        <a:bodyPr/>
        <a:lstStyle/>
        <a:p>
          <a:pPr rtl="1"/>
          <a:r>
            <a:rPr lang="ar-DZ" sz="2400" dirty="0">
              <a:latin typeface="Sakkal Majalla" panose="02000000000000000000" pitchFamily="2" charset="-78"/>
              <a:cs typeface="Sakkal Majalla" panose="02000000000000000000" pitchFamily="2" charset="-78"/>
            </a:rPr>
            <a:t>اليقظة التجارية </a:t>
          </a:r>
        </a:p>
      </dgm:t>
    </dgm:pt>
    <dgm:pt modelId="{5E443648-F479-4AC5-AABE-052BC0AA5102}" type="parTrans" cxnId="{497F3CB9-9813-41A3-80D2-F7A109731C2C}">
      <dgm:prSet/>
      <dgm:spPr/>
      <dgm:t>
        <a:bodyPr/>
        <a:lstStyle/>
        <a:p>
          <a:pPr rtl="1"/>
          <a:endParaRPr lang="ar-DZ" sz="2400"/>
        </a:p>
      </dgm:t>
    </dgm:pt>
    <dgm:pt modelId="{911B2A50-6176-4DC3-AADE-DCF75E7EBD13}" type="sibTrans" cxnId="{497F3CB9-9813-41A3-80D2-F7A109731C2C}">
      <dgm:prSet/>
      <dgm:spPr/>
      <dgm:t>
        <a:bodyPr/>
        <a:lstStyle/>
        <a:p>
          <a:pPr rtl="1"/>
          <a:endParaRPr lang="ar-DZ" sz="2400"/>
        </a:p>
      </dgm:t>
    </dgm:pt>
    <dgm:pt modelId="{75E674F8-E0B6-44F6-BC88-00DB604EA7EA}">
      <dgm:prSet phldrT="[Texte]" custT="1"/>
      <dgm:spPr/>
      <dgm:t>
        <a:bodyPr/>
        <a:lstStyle/>
        <a:p>
          <a:pPr rtl="1"/>
          <a:r>
            <a:rPr lang="ar-DZ" sz="2400" dirty="0">
              <a:latin typeface="Sakkal Majalla" panose="02000000000000000000" pitchFamily="2" charset="-78"/>
              <a:cs typeface="Sakkal Majalla" panose="02000000000000000000" pitchFamily="2" charset="-78"/>
            </a:rPr>
            <a:t>اليقظة البيئية</a:t>
          </a:r>
        </a:p>
      </dgm:t>
    </dgm:pt>
    <dgm:pt modelId="{A44BA71A-1310-48CC-AFC4-726557ADF83E}" type="parTrans" cxnId="{83C040E5-A2C0-4301-ABE5-D2BF3B766AF7}">
      <dgm:prSet/>
      <dgm:spPr/>
      <dgm:t>
        <a:bodyPr/>
        <a:lstStyle/>
        <a:p>
          <a:pPr rtl="1"/>
          <a:endParaRPr lang="ar-DZ" sz="2400"/>
        </a:p>
      </dgm:t>
    </dgm:pt>
    <dgm:pt modelId="{D00A17A6-FB13-4D0D-B7AC-40BE2679CEEC}" type="sibTrans" cxnId="{83C040E5-A2C0-4301-ABE5-D2BF3B766AF7}">
      <dgm:prSet/>
      <dgm:spPr/>
      <dgm:t>
        <a:bodyPr/>
        <a:lstStyle/>
        <a:p>
          <a:pPr rtl="1"/>
          <a:endParaRPr lang="ar-DZ" sz="2400"/>
        </a:p>
      </dgm:t>
    </dgm:pt>
    <dgm:pt modelId="{CE4262DB-10A9-4AE5-A4F2-5B2A3A8C0F2C}">
      <dgm:prSet custT="1"/>
      <dgm:spPr/>
      <dgm:t>
        <a:bodyPr/>
        <a:lstStyle/>
        <a:p>
          <a:pPr rtl="1"/>
          <a:r>
            <a:rPr lang="ar-DZ" sz="2400" dirty="0">
              <a:latin typeface="Sakkal Majalla" panose="02000000000000000000" pitchFamily="2" charset="-78"/>
              <a:cs typeface="Sakkal Majalla" panose="02000000000000000000" pitchFamily="2" charset="-78"/>
            </a:rPr>
            <a:t>اليقظة التنافسية</a:t>
          </a:r>
        </a:p>
      </dgm:t>
    </dgm:pt>
    <dgm:pt modelId="{C35BE9D1-A864-43EA-AACB-F7CB445F44D2}" type="parTrans" cxnId="{65181BA2-C0E7-463E-96EA-C2421E175D01}">
      <dgm:prSet/>
      <dgm:spPr/>
      <dgm:t>
        <a:bodyPr/>
        <a:lstStyle/>
        <a:p>
          <a:pPr rtl="1"/>
          <a:endParaRPr lang="ar-DZ" sz="2400"/>
        </a:p>
      </dgm:t>
    </dgm:pt>
    <dgm:pt modelId="{A797BEDA-0DF5-4E00-BFBD-D3B7D343FF6A}" type="sibTrans" cxnId="{65181BA2-C0E7-463E-96EA-C2421E175D01}">
      <dgm:prSet/>
      <dgm:spPr/>
      <dgm:t>
        <a:bodyPr/>
        <a:lstStyle/>
        <a:p>
          <a:pPr rtl="1"/>
          <a:endParaRPr lang="ar-DZ" sz="2400"/>
        </a:p>
      </dgm:t>
    </dgm:pt>
    <dgm:pt modelId="{87605302-AA35-4E95-9B6E-97F6D54655C3}" type="pres">
      <dgm:prSet presAssocID="{34D7C43D-B0D1-4A5E-AC1E-8378A9ACA1A6}" presName="Name0" presStyleCnt="0">
        <dgm:presLayoutVars>
          <dgm:chMax val="11"/>
          <dgm:chPref val="11"/>
          <dgm:dir/>
          <dgm:resizeHandles/>
        </dgm:presLayoutVars>
      </dgm:prSet>
      <dgm:spPr/>
    </dgm:pt>
    <dgm:pt modelId="{C3524E2E-1EC0-4A15-9A2A-6FAFF1FE4E4B}" type="pres">
      <dgm:prSet presAssocID="{75E674F8-E0B6-44F6-BC88-00DB604EA7EA}" presName="Accent4" presStyleCnt="0"/>
      <dgm:spPr/>
    </dgm:pt>
    <dgm:pt modelId="{B71EC815-CF36-4CB7-9F19-0DDBF4D8BF3E}" type="pres">
      <dgm:prSet presAssocID="{75E674F8-E0B6-44F6-BC88-00DB604EA7EA}" presName="Accent" presStyleLbl="node1" presStyleIdx="0" presStyleCnt="4"/>
      <dgm:spPr/>
    </dgm:pt>
    <dgm:pt modelId="{DDCE4367-186C-47C6-B316-91621A88F2A5}" type="pres">
      <dgm:prSet presAssocID="{75E674F8-E0B6-44F6-BC88-00DB604EA7EA}" presName="ParentBackground4" presStyleCnt="0"/>
      <dgm:spPr/>
    </dgm:pt>
    <dgm:pt modelId="{E20D5CDE-AEC0-4036-8C51-BFD39F4B5B8C}" type="pres">
      <dgm:prSet presAssocID="{75E674F8-E0B6-44F6-BC88-00DB604EA7EA}" presName="ParentBackground" presStyleLbl="fgAcc1" presStyleIdx="0" presStyleCnt="4"/>
      <dgm:spPr/>
    </dgm:pt>
    <dgm:pt modelId="{E75ED6BF-F25E-4F45-9AFE-3E8A753C15E4}" type="pres">
      <dgm:prSet presAssocID="{75E674F8-E0B6-44F6-BC88-00DB604EA7EA}" presName="Parent4" presStyleLbl="revTx" presStyleIdx="0" presStyleCnt="0">
        <dgm:presLayoutVars>
          <dgm:chMax val="1"/>
          <dgm:chPref val="1"/>
          <dgm:bulletEnabled val="1"/>
        </dgm:presLayoutVars>
      </dgm:prSet>
      <dgm:spPr/>
    </dgm:pt>
    <dgm:pt modelId="{DC6F43B6-EB3C-4DF0-8CC1-6B3A0226AE6B}" type="pres">
      <dgm:prSet presAssocID="{146C10C6-C106-4203-B0B7-A22AE3EB07D7}" presName="Accent3" presStyleCnt="0"/>
      <dgm:spPr/>
    </dgm:pt>
    <dgm:pt modelId="{05FCE39B-DE07-4999-A04F-5701CF8A2053}" type="pres">
      <dgm:prSet presAssocID="{146C10C6-C106-4203-B0B7-A22AE3EB07D7}" presName="Accent" presStyleLbl="node1" presStyleIdx="1" presStyleCnt="4"/>
      <dgm:spPr/>
    </dgm:pt>
    <dgm:pt modelId="{B9506DBC-ADDE-4671-991E-D2B6B87790DF}" type="pres">
      <dgm:prSet presAssocID="{146C10C6-C106-4203-B0B7-A22AE3EB07D7}" presName="ParentBackground3" presStyleCnt="0"/>
      <dgm:spPr/>
    </dgm:pt>
    <dgm:pt modelId="{DC3C843D-1292-4A32-A36D-6741B69AB21C}" type="pres">
      <dgm:prSet presAssocID="{146C10C6-C106-4203-B0B7-A22AE3EB07D7}" presName="ParentBackground" presStyleLbl="fgAcc1" presStyleIdx="1" presStyleCnt="4"/>
      <dgm:spPr/>
    </dgm:pt>
    <dgm:pt modelId="{09AE075B-6B80-4C08-9DBE-BD694DCAB0D3}" type="pres">
      <dgm:prSet presAssocID="{146C10C6-C106-4203-B0B7-A22AE3EB07D7}" presName="Parent3" presStyleLbl="revTx" presStyleIdx="0" presStyleCnt="0">
        <dgm:presLayoutVars>
          <dgm:chMax val="1"/>
          <dgm:chPref val="1"/>
          <dgm:bulletEnabled val="1"/>
        </dgm:presLayoutVars>
      </dgm:prSet>
      <dgm:spPr/>
    </dgm:pt>
    <dgm:pt modelId="{82C211B8-DE67-4290-8ABA-639FF42C15C5}" type="pres">
      <dgm:prSet presAssocID="{CE4262DB-10A9-4AE5-A4F2-5B2A3A8C0F2C}" presName="Accent2" presStyleCnt="0"/>
      <dgm:spPr/>
    </dgm:pt>
    <dgm:pt modelId="{28D7B78C-74C8-4DDC-8273-781AA4CF706E}" type="pres">
      <dgm:prSet presAssocID="{CE4262DB-10A9-4AE5-A4F2-5B2A3A8C0F2C}" presName="Accent" presStyleLbl="node1" presStyleIdx="2" presStyleCnt="4"/>
      <dgm:spPr/>
    </dgm:pt>
    <dgm:pt modelId="{6D957E9A-B965-476F-9689-6FE1A8E2332B}" type="pres">
      <dgm:prSet presAssocID="{CE4262DB-10A9-4AE5-A4F2-5B2A3A8C0F2C}" presName="ParentBackground2" presStyleCnt="0"/>
      <dgm:spPr/>
    </dgm:pt>
    <dgm:pt modelId="{5E9BCF7C-4C24-4BFF-8494-4AA961DB6B7F}" type="pres">
      <dgm:prSet presAssocID="{CE4262DB-10A9-4AE5-A4F2-5B2A3A8C0F2C}" presName="ParentBackground" presStyleLbl="fgAcc1" presStyleIdx="2" presStyleCnt="4"/>
      <dgm:spPr/>
    </dgm:pt>
    <dgm:pt modelId="{9B5EDB96-DC8C-47B9-B326-E282CF7A573D}" type="pres">
      <dgm:prSet presAssocID="{CE4262DB-10A9-4AE5-A4F2-5B2A3A8C0F2C}" presName="Parent2" presStyleLbl="revTx" presStyleIdx="0" presStyleCnt="0">
        <dgm:presLayoutVars>
          <dgm:chMax val="1"/>
          <dgm:chPref val="1"/>
          <dgm:bulletEnabled val="1"/>
        </dgm:presLayoutVars>
      </dgm:prSet>
      <dgm:spPr/>
    </dgm:pt>
    <dgm:pt modelId="{A6AF7B42-F5DB-4CF3-9263-D3A351953899}" type="pres">
      <dgm:prSet presAssocID="{2117B58E-79C4-4289-9182-1F7F971A0325}" presName="Accent1" presStyleCnt="0"/>
      <dgm:spPr/>
    </dgm:pt>
    <dgm:pt modelId="{02964F2C-F630-4CCC-9B2A-A2A1F955D880}" type="pres">
      <dgm:prSet presAssocID="{2117B58E-79C4-4289-9182-1F7F971A0325}" presName="Accent" presStyleLbl="node1" presStyleIdx="3" presStyleCnt="4"/>
      <dgm:spPr/>
    </dgm:pt>
    <dgm:pt modelId="{B2F0612A-A657-4BDA-9403-54E850AAF6F1}" type="pres">
      <dgm:prSet presAssocID="{2117B58E-79C4-4289-9182-1F7F971A0325}" presName="ParentBackground1" presStyleCnt="0"/>
      <dgm:spPr/>
    </dgm:pt>
    <dgm:pt modelId="{20855B74-36F1-4A96-82FC-EEFF16756CD5}" type="pres">
      <dgm:prSet presAssocID="{2117B58E-79C4-4289-9182-1F7F971A0325}" presName="ParentBackground" presStyleLbl="fgAcc1" presStyleIdx="3" presStyleCnt="4"/>
      <dgm:spPr/>
    </dgm:pt>
    <dgm:pt modelId="{C9AAC0A2-A26E-4C93-9A82-D554A482418C}" type="pres">
      <dgm:prSet presAssocID="{2117B58E-79C4-4289-9182-1F7F971A0325}" presName="Parent1" presStyleLbl="revTx" presStyleIdx="0" presStyleCnt="0">
        <dgm:presLayoutVars>
          <dgm:chMax val="1"/>
          <dgm:chPref val="1"/>
          <dgm:bulletEnabled val="1"/>
        </dgm:presLayoutVars>
      </dgm:prSet>
      <dgm:spPr/>
    </dgm:pt>
  </dgm:ptLst>
  <dgm:cxnLst>
    <dgm:cxn modelId="{C696E610-97AF-416C-8A06-9C38E7B9E8C7}" type="presOf" srcId="{CE4262DB-10A9-4AE5-A4F2-5B2A3A8C0F2C}" destId="{5E9BCF7C-4C24-4BFF-8494-4AA961DB6B7F}" srcOrd="0" destOrd="0" presId="urn:microsoft.com/office/officeart/2011/layout/CircleProcess"/>
    <dgm:cxn modelId="{396ABF1C-DBE4-4451-9C69-B8DC8E547D80}" type="presOf" srcId="{2117B58E-79C4-4289-9182-1F7F971A0325}" destId="{C9AAC0A2-A26E-4C93-9A82-D554A482418C}" srcOrd="1" destOrd="0" presId="urn:microsoft.com/office/officeart/2011/layout/CircleProcess"/>
    <dgm:cxn modelId="{AC41D52F-20F3-4991-83CA-C459B56164ED}" type="presOf" srcId="{146C10C6-C106-4203-B0B7-A22AE3EB07D7}" destId="{09AE075B-6B80-4C08-9DBE-BD694DCAB0D3}" srcOrd="1" destOrd="0" presId="urn:microsoft.com/office/officeart/2011/layout/CircleProcess"/>
    <dgm:cxn modelId="{4689DE7D-A571-4FCF-9E31-69B543388B47}" type="presOf" srcId="{146C10C6-C106-4203-B0B7-A22AE3EB07D7}" destId="{DC3C843D-1292-4A32-A36D-6741B69AB21C}" srcOrd="0" destOrd="0" presId="urn:microsoft.com/office/officeart/2011/layout/CircleProcess"/>
    <dgm:cxn modelId="{9E464386-1F22-402A-A01F-13C3920775E1}" type="presOf" srcId="{75E674F8-E0B6-44F6-BC88-00DB604EA7EA}" destId="{E75ED6BF-F25E-4F45-9AFE-3E8A753C15E4}" srcOrd="1" destOrd="0" presId="urn:microsoft.com/office/officeart/2011/layout/CircleProcess"/>
    <dgm:cxn modelId="{70929E97-021F-4FEA-B711-4260A07FA36B}" type="presOf" srcId="{34D7C43D-B0D1-4A5E-AC1E-8378A9ACA1A6}" destId="{87605302-AA35-4E95-9B6E-97F6D54655C3}" srcOrd="0" destOrd="0" presId="urn:microsoft.com/office/officeart/2011/layout/CircleProcess"/>
    <dgm:cxn modelId="{65181BA2-C0E7-463E-96EA-C2421E175D01}" srcId="{34D7C43D-B0D1-4A5E-AC1E-8378A9ACA1A6}" destId="{CE4262DB-10A9-4AE5-A4F2-5B2A3A8C0F2C}" srcOrd="1" destOrd="0" parTransId="{C35BE9D1-A864-43EA-AACB-F7CB445F44D2}" sibTransId="{A797BEDA-0DF5-4E00-BFBD-D3B7D343FF6A}"/>
    <dgm:cxn modelId="{497F3CB9-9813-41A3-80D2-F7A109731C2C}" srcId="{34D7C43D-B0D1-4A5E-AC1E-8378A9ACA1A6}" destId="{146C10C6-C106-4203-B0B7-A22AE3EB07D7}" srcOrd="2" destOrd="0" parTransId="{5E443648-F479-4AC5-AABE-052BC0AA5102}" sibTransId="{911B2A50-6176-4DC3-AADE-DCF75E7EBD13}"/>
    <dgm:cxn modelId="{0B4148BA-CFC7-40FA-884A-8E00BE891865}" type="presOf" srcId="{75E674F8-E0B6-44F6-BC88-00DB604EA7EA}" destId="{E20D5CDE-AEC0-4036-8C51-BFD39F4B5B8C}" srcOrd="0" destOrd="0" presId="urn:microsoft.com/office/officeart/2011/layout/CircleProcess"/>
    <dgm:cxn modelId="{EE55F2CA-D27C-43A1-8AE9-EDC7CEADD06D}" type="presOf" srcId="{CE4262DB-10A9-4AE5-A4F2-5B2A3A8C0F2C}" destId="{9B5EDB96-DC8C-47B9-B326-E282CF7A573D}" srcOrd="1" destOrd="0" presId="urn:microsoft.com/office/officeart/2011/layout/CircleProcess"/>
    <dgm:cxn modelId="{585893E2-37E9-406A-9D28-AE3385464A47}" srcId="{34D7C43D-B0D1-4A5E-AC1E-8378A9ACA1A6}" destId="{2117B58E-79C4-4289-9182-1F7F971A0325}" srcOrd="0" destOrd="0" parTransId="{09AD5C56-8E8C-4BCD-9FBE-C0BF1DBDC41F}" sibTransId="{A9B231C2-4DB4-4198-A903-8298A55F0FA6}"/>
    <dgm:cxn modelId="{83C040E5-A2C0-4301-ABE5-D2BF3B766AF7}" srcId="{34D7C43D-B0D1-4A5E-AC1E-8378A9ACA1A6}" destId="{75E674F8-E0B6-44F6-BC88-00DB604EA7EA}" srcOrd="3" destOrd="0" parTransId="{A44BA71A-1310-48CC-AFC4-726557ADF83E}" sibTransId="{D00A17A6-FB13-4D0D-B7AC-40BE2679CEEC}"/>
    <dgm:cxn modelId="{302E29FD-418A-4E86-95CE-FF022A4027E0}" type="presOf" srcId="{2117B58E-79C4-4289-9182-1F7F971A0325}" destId="{20855B74-36F1-4A96-82FC-EEFF16756CD5}" srcOrd="0" destOrd="0" presId="urn:microsoft.com/office/officeart/2011/layout/CircleProcess"/>
    <dgm:cxn modelId="{F76DBE03-1D6E-4DF8-9D72-E11E27D061D9}" type="presParOf" srcId="{87605302-AA35-4E95-9B6E-97F6D54655C3}" destId="{C3524E2E-1EC0-4A15-9A2A-6FAFF1FE4E4B}" srcOrd="0" destOrd="0" presId="urn:microsoft.com/office/officeart/2011/layout/CircleProcess"/>
    <dgm:cxn modelId="{3A8227DE-E2C6-4436-B94F-383188170E38}" type="presParOf" srcId="{C3524E2E-1EC0-4A15-9A2A-6FAFF1FE4E4B}" destId="{B71EC815-CF36-4CB7-9F19-0DDBF4D8BF3E}" srcOrd="0" destOrd="0" presId="urn:microsoft.com/office/officeart/2011/layout/CircleProcess"/>
    <dgm:cxn modelId="{E77A3CFE-7BB7-41DD-A35F-E467FD11F55E}" type="presParOf" srcId="{87605302-AA35-4E95-9B6E-97F6D54655C3}" destId="{DDCE4367-186C-47C6-B316-91621A88F2A5}" srcOrd="1" destOrd="0" presId="urn:microsoft.com/office/officeart/2011/layout/CircleProcess"/>
    <dgm:cxn modelId="{443C513A-D143-4E78-9458-7FB96BFAABA1}" type="presParOf" srcId="{DDCE4367-186C-47C6-B316-91621A88F2A5}" destId="{E20D5CDE-AEC0-4036-8C51-BFD39F4B5B8C}" srcOrd="0" destOrd="0" presId="urn:microsoft.com/office/officeart/2011/layout/CircleProcess"/>
    <dgm:cxn modelId="{3725FEB7-E348-4A68-B272-E0333967FBBE}" type="presParOf" srcId="{87605302-AA35-4E95-9B6E-97F6D54655C3}" destId="{E75ED6BF-F25E-4F45-9AFE-3E8A753C15E4}" srcOrd="2" destOrd="0" presId="urn:microsoft.com/office/officeart/2011/layout/CircleProcess"/>
    <dgm:cxn modelId="{972C4B91-59F7-46E3-801A-3A70F966EC54}" type="presParOf" srcId="{87605302-AA35-4E95-9B6E-97F6D54655C3}" destId="{DC6F43B6-EB3C-4DF0-8CC1-6B3A0226AE6B}" srcOrd="3" destOrd="0" presId="urn:microsoft.com/office/officeart/2011/layout/CircleProcess"/>
    <dgm:cxn modelId="{0EDDD100-724C-4D58-AD4C-19E1DAF62C6B}" type="presParOf" srcId="{DC6F43B6-EB3C-4DF0-8CC1-6B3A0226AE6B}" destId="{05FCE39B-DE07-4999-A04F-5701CF8A2053}" srcOrd="0" destOrd="0" presId="urn:microsoft.com/office/officeart/2011/layout/CircleProcess"/>
    <dgm:cxn modelId="{076B507C-5356-46B8-AB44-86F89AF98867}" type="presParOf" srcId="{87605302-AA35-4E95-9B6E-97F6D54655C3}" destId="{B9506DBC-ADDE-4671-991E-D2B6B87790DF}" srcOrd="4" destOrd="0" presId="urn:microsoft.com/office/officeart/2011/layout/CircleProcess"/>
    <dgm:cxn modelId="{83FB7CA2-3868-4F59-9CEE-079963AE1458}" type="presParOf" srcId="{B9506DBC-ADDE-4671-991E-D2B6B87790DF}" destId="{DC3C843D-1292-4A32-A36D-6741B69AB21C}" srcOrd="0" destOrd="0" presId="urn:microsoft.com/office/officeart/2011/layout/CircleProcess"/>
    <dgm:cxn modelId="{E910843D-19D4-4DD8-A82D-40691071EAE1}" type="presParOf" srcId="{87605302-AA35-4E95-9B6E-97F6D54655C3}" destId="{09AE075B-6B80-4C08-9DBE-BD694DCAB0D3}" srcOrd="5" destOrd="0" presId="urn:microsoft.com/office/officeart/2011/layout/CircleProcess"/>
    <dgm:cxn modelId="{86407BE5-FAD8-4AC4-A95C-F9AAFB0F4A26}" type="presParOf" srcId="{87605302-AA35-4E95-9B6E-97F6D54655C3}" destId="{82C211B8-DE67-4290-8ABA-639FF42C15C5}" srcOrd="6" destOrd="0" presId="urn:microsoft.com/office/officeart/2011/layout/CircleProcess"/>
    <dgm:cxn modelId="{2B07DA26-B95E-4378-9F30-9EB1078C4346}" type="presParOf" srcId="{82C211B8-DE67-4290-8ABA-639FF42C15C5}" destId="{28D7B78C-74C8-4DDC-8273-781AA4CF706E}" srcOrd="0" destOrd="0" presId="urn:microsoft.com/office/officeart/2011/layout/CircleProcess"/>
    <dgm:cxn modelId="{4DD4FEF4-7914-4200-8BCD-6C0D5B60CBCC}" type="presParOf" srcId="{87605302-AA35-4E95-9B6E-97F6D54655C3}" destId="{6D957E9A-B965-476F-9689-6FE1A8E2332B}" srcOrd="7" destOrd="0" presId="urn:microsoft.com/office/officeart/2011/layout/CircleProcess"/>
    <dgm:cxn modelId="{8D4B4B73-A003-4617-A3CD-01A5146222FA}" type="presParOf" srcId="{6D957E9A-B965-476F-9689-6FE1A8E2332B}" destId="{5E9BCF7C-4C24-4BFF-8494-4AA961DB6B7F}" srcOrd="0" destOrd="0" presId="urn:microsoft.com/office/officeart/2011/layout/CircleProcess"/>
    <dgm:cxn modelId="{11C10F24-34BC-4A49-A827-38F9DBB923E0}" type="presParOf" srcId="{87605302-AA35-4E95-9B6E-97F6D54655C3}" destId="{9B5EDB96-DC8C-47B9-B326-E282CF7A573D}" srcOrd="8" destOrd="0" presId="urn:microsoft.com/office/officeart/2011/layout/CircleProcess"/>
    <dgm:cxn modelId="{965889D3-76C8-4B73-9C28-477FA0AC35D0}" type="presParOf" srcId="{87605302-AA35-4E95-9B6E-97F6D54655C3}" destId="{A6AF7B42-F5DB-4CF3-9263-D3A351953899}" srcOrd="9" destOrd="0" presId="urn:microsoft.com/office/officeart/2011/layout/CircleProcess"/>
    <dgm:cxn modelId="{73CA7BD5-CF80-4227-935D-39F2BF5C09FE}" type="presParOf" srcId="{A6AF7B42-F5DB-4CF3-9263-D3A351953899}" destId="{02964F2C-F630-4CCC-9B2A-A2A1F955D880}" srcOrd="0" destOrd="0" presId="urn:microsoft.com/office/officeart/2011/layout/CircleProcess"/>
    <dgm:cxn modelId="{EE0174C0-B3F8-4DCF-9829-5F084A2BFC18}" type="presParOf" srcId="{87605302-AA35-4E95-9B6E-97F6D54655C3}" destId="{B2F0612A-A657-4BDA-9403-54E850AAF6F1}" srcOrd="10" destOrd="0" presId="urn:microsoft.com/office/officeart/2011/layout/CircleProcess"/>
    <dgm:cxn modelId="{994A4340-1419-46E9-9779-9EF3041E5DD3}" type="presParOf" srcId="{B2F0612A-A657-4BDA-9403-54E850AAF6F1}" destId="{20855B74-36F1-4A96-82FC-EEFF16756CD5}" srcOrd="0" destOrd="0" presId="urn:microsoft.com/office/officeart/2011/layout/CircleProcess"/>
    <dgm:cxn modelId="{FD0FE021-5C11-4E78-9EA5-15106C654B26}" type="presParOf" srcId="{87605302-AA35-4E95-9B6E-97F6D54655C3}" destId="{C9AAC0A2-A26E-4C93-9A82-D554A482418C}" srcOrd="11" destOrd="0" presId="urn:microsoft.com/office/officeart/2011/layout/Circle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52A7DE70-F87A-4830-BFF8-6A131C73BA7F}" type="doc">
      <dgm:prSet loTypeId="urn:microsoft.com/office/officeart/2005/8/layout/vList6" loCatId="list" qsTypeId="urn:microsoft.com/office/officeart/2005/8/quickstyle/simple1" qsCatId="simple" csTypeId="urn:microsoft.com/office/officeart/2005/8/colors/accent1_2" csCatId="accent1" phldr="1"/>
      <dgm:spPr/>
      <dgm:t>
        <a:bodyPr/>
        <a:lstStyle/>
        <a:p>
          <a:endParaRPr lang="fr-FR"/>
        </a:p>
      </dgm:t>
    </dgm:pt>
    <dgm:pt modelId="{516D5B2A-7C7D-496D-A4BB-417AF9F6DAA3}">
      <dgm:prSet phldrT="[Texte]" custT="1"/>
      <dgm:spPr/>
      <dgm:t>
        <a:bodyPr/>
        <a:lstStyle/>
        <a:p>
          <a:r>
            <a:rPr lang="ar-DZ" sz="2000" dirty="0">
              <a:latin typeface="Sakkal Majalla" panose="02000000000000000000" pitchFamily="2" charset="-78"/>
              <a:cs typeface="Sakkal Majalla" panose="02000000000000000000" pitchFamily="2" charset="-78"/>
            </a:rPr>
            <a:t>اليقظة السلبية (الدفاعية)</a:t>
          </a:r>
        </a:p>
        <a:p>
          <a:r>
            <a:rPr lang="fr-FR" sz="2000" dirty="0">
              <a:latin typeface="Sakkal Majalla" panose="02000000000000000000" pitchFamily="2" charset="-78"/>
              <a:cs typeface="Sakkal Majalla" panose="02000000000000000000" pitchFamily="2" charset="-78"/>
            </a:rPr>
            <a:t>La veille passive</a:t>
          </a:r>
        </a:p>
      </dgm:t>
    </dgm:pt>
    <dgm:pt modelId="{9AA3D7AF-A308-4342-9DC3-A0349052D054}" type="parTrans" cxnId="{B83A745C-1579-4D23-8396-6CFDD6039277}">
      <dgm:prSet/>
      <dgm:spPr/>
      <dgm:t>
        <a:bodyPr/>
        <a:lstStyle/>
        <a:p>
          <a:endParaRPr lang="fr-FR"/>
        </a:p>
      </dgm:t>
    </dgm:pt>
    <dgm:pt modelId="{3105E004-93B4-4A6B-8124-BC9205637ECD}" type="sibTrans" cxnId="{B83A745C-1579-4D23-8396-6CFDD6039277}">
      <dgm:prSet/>
      <dgm:spPr/>
      <dgm:t>
        <a:bodyPr/>
        <a:lstStyle/>
        <a:p>
          <a:endParaRPr lang="fr-FR"/>
        </a:p>
      </dgm:t>
    </dgm:pt>
    <dgm:pt modelId="{B68B4204-57AE-481E-80A1-8A16B9AA6C31}">
      <dgm:prSet phldrT="[Texte]" custT="1"/>
      <dgm:spPr/>
      <dgm:t>
        <a:bodyPr/>
        <a:lstStyle/>
        <a:p>
          <a:pPr rtl="1"/>
          <a:r>
            <a:rPr lang="ar-DZ" sz="2800" dirty="0">
              <a:latin typeface="Sakkal Majalla" panose="02000000000000000000" pitchFamily="2" charset="-78"/>
              <a:cs typeface="Sakkal Majalla" panose="02000000000000000000" pitchFamily="2" charset="-78"/>
            </a:rPr>
            <a:t>بدون هدف</a:t>
          </a:r>
          <a:endParaRPr lang="fr-FR" sz="2800" dirty="0">
            <a:latin typeface="Sakkal Majalla" panose="02000000000000000000" pitchFamily="2" charset="-78"/>
            <a:cs typeface="Sakkal Majalla" panose="02000000000000000000" pitchFamily="2" charset="-78"/>
          </a:endParaRPr>
        </a:p>
      </dgm:t>
    </dgm:pt>
    <dgm:pt modelId="{C88B9F8B-2606-4C52-9B8F-DD96F5A190B0}" type="parTrans" cxnId="{F7F1FB4A-48CC-40DB-A978-BD6AFFA5DE4F}">
      <dgm:prSet/>
      <dgm:spPr/>
      <dgm:t>
        <a:bodyPr/>
        <a:lstStyle/>
        <a:p>
          <a:endParaRPr lang="fr-FR"/>
        </a:p>
      </dgm:t>
    </dgm:pt>
    <dgm:pt modelId="{D77920EF-2F11-4CFE-B886-A2B0D23EC293}" type="sibTrans" cxnId="{F7F1FB4A-48CC-40DB-A978-BD6AFFA5DE4F}">
      <dgm:prSet/>
      <dgm:spPr/>
      <dgm:t>
        <a:bodyPr/>
        <a:lstStyle/>
        <a:p>
          <a:endParaRPr lang="fr-FR"/>
        </a:p>
      </dgm:t>
    </dgm:pt>
    <dgm:pt modelId="{6D595EF2-7994-4185-B0B3-7709B5380B63}">
      <dgm:prSet phldrT="[Texte]" custT="1"/>
      <dgm:spPr/>
      <dgm:t>
        <a:bodyPr/>
        <a:lstStyle/>
        <a:p>
          <a:pPr rtl="1"/>
          <a:r>
            <a:rPr lang="ar-DZ" sz="2800" dirty="0">
              <a:latin typeface="Sakkal Majalla" panose="02000000000000000000" pitchFamily="2" charset="-78"/>
              <a:cs typeface="Sakkal Majalla" panose="02000000000000000000" pitchFamily="2" charset="-78"/>
            </a:rPr>
            <a:t>تكتفي بجمع معلومات عامة غير </a:t>
          </a:r>
          <a:r>
            <a:rPr lang="ar-DZ" sz="2800" dirty="0" err="1">
              <a:latin typeface="Sakkal Majalla" panose="02000000000000000000" pitchFamily="2" charset="-78"/>
              <a:cs typeface="Sakkal Majalla" panose="02000000000000000000" pitchFamily="2" charset="-78"/>
            </a:rPr>
            <a:t>منقاة</a:t>
          </a:r>
          <a:endParaRPr lang="fr-FR" sz="2800" dirty="0">
            <a:latin typeface="Sakkal Majalla" panose="02000000000000000000" pitchFamily="2" charset="-78"/>
            <a:cs typeface="Sakkal Majalla" panose="02000000000000000000" pitchFamily="2" charset="-78"/>
          </a:endParaRPr>
        </a:p>
      </dgm:t>
    </dgm:pt>
    <dgm:pt modelId="{C872CE65-7562-47F2-9484-8E42E7E10E4F}" type="parTrans" cxnId="{38E367C1-07D9-4972-9186-AD0A4E48F3E9}">
      <dgm:prSet/>
      <dgm:spPr/>
      <dgm:t>
        <a:bodyPr/>
        <a:lstStyle/>
        <a:p>
          <a:endParaRPr lang="fr-FR"/>
        </a:p>
      </dgm:t>
    </dgm:pt>
    <dgm:pt modelId="{C00EEC53-C1B0-42FC-880E-C2835BFD481B}" type="sibTrans" cxnId="{38E367C1-07D9-4972-9186-AD0A4E48F3E9}">
      <dgm:prSet/>
      <dgm:spPr/>
      <dgm:t>
        <a:bodyPr/>
        <a:lstStyle/>
        <a:p>
          <a:endParaRPr lang="fr-FR"/>
        </a:p>
      </dgm:t>
    </dgm:pt>
    <dgm:pt modelId="{B16AE69B-3A90-4B49-8B2E-6BC5F6AD679C}">
      <dgm:prSet phldrT="[Texte]" custT="1"/>
      <dgm:spPr/>
      <dgm:t>
        <a:bodyPr/>
        <a:lstStyle/>
        <a:p>
          <a:r>
            <a:rPr lang="ar-DZ" sz="2000" dirty="0">
              <a:latin typeface="Sakkal Majalla" panose="02000000000000000000" pitchFamily="2" charset="-78"/>
              <a:cs typeface="Sakkal Majalla" panose="02000000000000000000" pitchFamily="2" charset="-78"/>
            </a:rPr>
            <a:t>اليقظة النشطة (الهجومية)</a:t>
          </a:r>
          <a:endParaRPr lang="fr-FR" sz="2000" dirty="0">
            <a:latin typeface="Sakkal Majalla" panose="02000000000000000000" pitchFamily="2" charset="-78"/>
            <a:cs typeface="Sakkal Majalla" panose="02000000000000000000" pitchFamily="2" charset="-78"/>
          </a:endParaRPr>
        </a:p>
        <a:p>
          <a:r>
            <a:rPr lang="fr-FR" sz="2000" dirty="0">
              <a:latin typeface="Sakkal Majalla" panose="02000000000000000000" pitchFamily="2" charset="-78"/>
              <a:cs typeface="Sakkal Majalla" panose="02000000000000000000" pitchFamily="2" charset="-78"/>
            </a:rPr>
            <a:t>La veille active</a:t>
          </a:r>
        </a:p>
      </dgm:t>
    </dgm:pt>
    <dgm:pt modelId="{781F5D61-9C0C-4F25-A8B3-9CF3B50CDFF8}" type="parTrans" cxnId="{1AACC2B5-04BD-4A6C-AB32-56BA5FC48BF0}">
      <dgm:prSet/>
      <dgm:spPr/>
      <dgm:t>
        <a:bodyPr/>
        <a:lstStyle/>
        <a:p>
          <a:endParaRPr lang="fr-FR"/>
        </a:p>
      </dgm:t>
    </dgm:pt>
    <dgm:pt modelId="{2CFF0429-EC36-4228-8370-8FF74AE58C8D}" type="sibTrans" cxnId="{1AACC2B5-04BD-4A6C-AB32-56BA5FC48BF0}">
      <dgm:prSet/>
      <dgm:spPr/>
      <dgm:t>
        <a:bodyPr/>
        <a:lstStyle/>
        <a:p>
          <a:endParaRPr lang="fr-FR"/>
        </a:p>
      </dgm:t>
    </dgm:pt>
    <dgm:pt modelId="{40EEF2A5-5037-4F08-832E-2E25D25F8CEC}">
      <dgm:prSet phldrT="[Texte]" custT="1"/>
      <dgm:spPr/>
      <dgm:t>
        <a:bodyPr/>
        <a:lstStyle/>
        <a:p>
          <a:pPr rtl="1"/>
          <a:r>
            <a:rPr lang="ar-DZ" sz="2800" dirty="0">
              <a:latin typeface="Sakkal Majalla" panose="02000000000000000000" pitchFamily="2" charset="-78"/>
              <a:cs typeface="Sakkal Majalla" panose="02000000000000000000" pitchFamily="2" charset="-78"/>
            </a:rPr>
            <a:t>تستجيب لمشروع وهدف</a:t>
          </a:r>
          <a:endParaRPr lang="fr-FR" sz="2800" dirty="0">
            <a:latin typeface="Sakkal Majalla" panose="02000000000000000000" pitchFamily="2" charset="-78"/>
            <a:cs typeface="Sakkal Majalla" panose="02000000000000000000" pitchFamily="2" charset="-78"/>
          </a:endParaRPr>
        </a:p>
      </dgm:t>
    </dgm:pt>
    <dgm:pt modelId="{B85F54A3-E993-4B55-BFAD-3F362C6D0D69}" type="parTrans" cxnId="{0DEE0C88-AED2-41F5-B305-435B3D7D2E4C}">
      <dgm:prSet/>
      <dgm:spPr/>
      <dgm:t>
        <a:bodyPr/>
        <a:lstStyle/>
        <a:p>
          <a:endParaRPr lang="fr-FR"/>
        </a:p>
      </dgm:t>
    </dgm:pt>
    <dgm:pt modelId="{F9918DD0-2675-4E42-9E67-739C592B2202}" type="sibTrans" cxnId="{0DEE0C88-AED2-41F5-B305-435B3D7D2E4C}">
      <dgm:prSet/>
      <dgm:spPr/>
      <dgm:t>
        <a:bodyPr/>
        <a:lstStyle/>
        <a:p>
          <a:endParaRPr lang="fr-FR"/>
        </a:p>
      </dgm:t>
    </dgm:pt>
    <dgm:pt modelId="{039CCCA9-9FA0-444D-8170-3D2AC9E670F1}">
      <dgm:prSet phldrT="[Texte]" custT="1"/>
      <dgm:spPr/>
      <dgm:t>
        <a:bodyPr/>
        <a:lstStyle/>
        <a:p>
          <a:pPr rtl="1"/>
          <a:r>
            <a:rPr lang="ar-DZ" sz="2800" dirty="0" err="1">
              <a:latin typeface="Sakkal Majalla" panose="02000000000000000000" pitchFamily="2" charset="-78"/>
              <a:cs typeface="Sakkal Majalla" panose="02000000000000000000" pitchFamily="2" charset="-78"/>
            </a:rPr>
            <a:t>ممنهجة</a:t>
          </a:r>
          <a:r>
            <a:rPr lang="ar-DZ" sz="2800" dirty="0">
              <a:latin typeface="Sakkal Majalla" panose="02000000000000000000" pitchFamily="2" charset="-78"/>
              <a:cs typeface="Sakkal Majalla" panose="02000000000000000000" pitchFamily="2" charset="-78"/>
            </a:rPr>
            <a:t> وتستعمل طرق علمية</a:t>
          </a:r>
          <a:endParaRPr lang="fr-FR" sz="2800" dirty="0">
            <a:latin typeface="Sakkal Majalla" panose="02000000000000000000" pitchFamily="2" charset="-78"/>
            <a:cs typeface="Sakkal Majalla" panose="02000000000000000000" pitchFamily="2" charset="-78"/>
          </a:endParaRPr>
        </a:p>
      </dgm:t>
    </dgm:pt>
    <dgm:pt modelId="{B755A165-B247-4E85-8719-B6D33E1D607A}" type="parTrans" cxnId="{273FD46C-1FF4-452A-99EF-F67432CBF3D2}">
      <dgm:prSet/>
      <dgm:spPr/>
      <dgm:t>
        <a:bodyPr/>
        <a:lstStyle/>
        <a:p>
          <a:endParaRPr lang="fr-FR"/>
        </a:p>
      </dgm:t>
    </dgm:pt>
    <dgm:pt modelId="{ACFEC00B-0ACC-4DC8-B161-D884DD04BC7A}" type="sibTrans" cxnId="{273FD46C-1FF4-452A-99EF-F67432CBF3D2}">
      <dgm:prSet/>
      <dgm:spPr/>
      <dgm:t>
        <a:bodyPr/>
        <a:lstStyle/>
        <a:p>
          <a:endParaRPr lang="fr-FR"/>
        </a:p>
      </dgm:t>
    </dgm:pt>
    <dgm:pt modelId="{6699D22E-AAA0-4D29-8F38-33565CDBACC3}">
      <dgm:prSet phldrT="[Texte]" custT="1"/>
      <dgm:spPr/>
      <dgm:t>
        <a:bodyPr/>
        <a:lstStyle/>
        <a:p>
          <a:pPr rtl="1"/>
          <a:r>
            <a:rPr lang="ar-DZ" sz="2800" dirty="0">
              <a:latin typeface="Sakkal Majalla" panose="02000000000000000000" pitchFamily="2" charset="-78"/>
              <a:cs typeface="Sakkal Majalla" panose="02000000000000000000" pitchFamily="2" charset="-78"/>
            </a:rPr>
            <a:t>نشاط فريق عمل</a:t>
          </a:r>
          <a:endParaRPr lang="fr-FR" sz="2800" dirty="0">
            <a:latin typeface="Sakkal Majalla" panose="02000000000000000000" pitchFamily="2" charset="-78"/>
            <a:cs typeface="Sakkal Majalla" panose="02000000000000000000" pitchFamily="2" charset="-78"/>
          </a:endParaRPr>
        </a:p>
      </dgm:t>
    </dgm:pt>
    <dgm:pt modelId="{385D6011-AFB0-48E4-A100-B56B0A5663AD}" type="parTrans" cxnId="{A5B93A7F-835A-4F2E-B0D1-7E4467A2C5CA}">
      <dgm:prSet/>
      <dgm:spPr/>
      <dgm:t>
        <a:bodyPr/>
        <a:lstStyle/>
        <a:p>
          <a:endParaRPr lang="fr-FR"/>
        </a:p>
      </dgm:t>
    </dgm:pt>
    <dgm:pt modelId="{C7AE5E67-FC7C-4184-82A3-7557A3126F5A}" type="sibTrans" cxnId="{A5B93A7F-835A-4F2E-B0D1-7E4467A2C5CA}">
      <dgm:prSet/>
      <dgm:spPr/>
      <dgm:t>
        <a:bodyPr/>
        <a:lstStyle/>
        <a:p>
          <a:endParaRPr lang="fr-FR"/>
        </a:p>
      </dgm:t>
    </dgm:pt>
    <dgm:pt modelId="{AF1834D5-DC5B-4BB6-95FF-AFDE1ECFA61B}" type="pres">
      <dgm:prSet presAssocID="{52A7DE70-F87A-4830-BFF8-6A131C73BA7F}" presName="Name0" presStyleCnt="0">
        <dgm:presLayoutVars>
          <dgm:dir/>
          <dgm:animLvl val="lvl"/>
          <dgm:resizeHandles/>
        </dgm:presLayoutVars>
      </dgm:prSet>
      <dgm:spPr/>
    </dgm:pt>
    <dgm:pt modelId="{67CB6A5B-6F51-4241-B920-ECE2D71F4AE7}" type="pres">
      <dgm:prSet presAssocID="{516D5B2A-7C7D-496D-A4BB-417AF9F6DAA3}" presName="linNode" presStyleCnt="0"/>
      <dgm:spPr/>
    </dgm:pt>
    <dgm:pt modelId="{8BCD69F6-4508-46E7-A8B1-07A0E62DB033}" type="pres">
      <dgm:prSet presAssocID="{516D5B2A-7C7D-496D-A4BB-417AF9F6DAA3}" presName="parentShp" presStyleLbl="node1" presStyleIdx="0" presStyleCnt="2">
        <dgm:presLayoutVars>
          <dgm:bulletEnabled val="1"/>
        </dgm:presLayoutVars>
      </dgm:prSet>
      <dgm:spPr/>
    </dgm:pt>
    <dgm:pt modelId="{EBEE28BC-D615-4DDC-B09A-9338E2BB9C8C}" type="pres">
      <dgm:prSet presAssocID="{516D5B2A-7C7D-496D-A4BB-417AF9F6DAA3}" presName="childShp" presStyleLbl="bgAccFollowNode1" presStyleIdx="0" presStyleCnt="2">
        <dgm:presLayoutVars>
          <dgm:bulletEnabled val="1"/>
        </dgm:presLayoutVars>
      </dgm:prSet>
      <dgm:spPr/>
    </dgm:pt>
    <dgm:pt modelId="{DCF04A44-0549-4ADA-93F2-9C635EECA756}" type="pres">
      <dgm:prSet presAssocID="{3105E004-93B4-4A6B-8124-BC9205637ECD}" presName="spacing" presStyleCnt="0"/>
      <dgm:spPr/>
    </dgm:pt>
    <dgm:pt modelId="{FA4E6C1A-DFE9-4749-93FB-FDB3FE350D4F}" type="pres">
      <dgm:prSet presAssocID="{B16AE69B-3A90-4B49-8B2E-6BC5F6AD679C}" presName="linNode" presStyleCnt="0"/>
      <dgm:spPr/>
    </dgm:pt>
    <dgm:pt modelId="{2F67005C-FFED-4F5D-9257-8449A6BBE548}" type="pres">
      <dgm:prSet presAssocID="{B16AE69B-3A90-4B49-8B2E-6BC5F6AD679C}" presName="parentShp" presStyleLbl="node1" presStyleIdx="1" presStyleCnt="2">
        <dgm:presLayoutVars>
          <dgm:bulletEnabled val="1"/>
        </dgm:presLayoutVars>
      </dgm:prSet>
      <dgm:spPr/>
    </dgm:pt>
    <dgm:pt modelId="{CBD59E0F-69DD-4C1E-AA26-0EEE58EF503F}" type="pres">
      <dgm:prSet presAssocID="{B16AE69B-3A90-4B49-8B2E-6BC5F6AD679C}" presName="childShp" presStyleLbl="bgAccFollowNode1" presStyleIdx="1" presStyleCnt="2">
        <dgm:presLayoutVars>
          <dgm:bulletEnabled val="1"/>
        </dgm:presLayoutVars>
      </dgm:prSet>
      <dgm:spPr/>
    </dgm:pt>
  </dgm:ptLst>
  <dgm:cxnLst>
    <dgm:cxn modelId="{A6A6AB40-AE11-4E13-AE63-82057EBD3D7F}" type="presOf" srcId="{516D5B2A-7C7D-496D-A4BB-417AF9F6DAA3}" destId="{8BCD69F6-4508-46E7-A8B1-07A0E62DB033}" srcOrd="0" destOrd="0" presId="urn:microsoft.com/office/officeart/2005/8/layout/vList6"/>
    <dgm:cxn modelId="{B83A745C-1579-4D23-8396-6CFDD6039277}" srcId="{52A7DE70-F87A-4830-BFF8-6A131C73BA7F}" destId="{516D5B2A-7C7D-496D-A4BB-417AF9F6DAA3}" srcOrd="0" destOrd="0" parTransId="{9AA3D7AF-A308-4342-9DC3-A0349052D054}" sibTransId="{3105E004-93B4-4A6B-8124-BC9205637ECD}"/>
    <dgm:cxn modelId="{6E044362-CED2-4770-9F2B-6071290F608B}" type="presOf" srcId="{52A7DE70-F87A-4830-BFF8-6A131C73BA7F}" destId="{AF1834D5-DC5B-4BB6-95FF-AFDE1ECFA61B}" srcOrd="0" destOrd="0" presId="urn:microsoft.com/office/officeart/2005/8/layout/vList6"/>
    <dgm:cxn modelId="{F7F1FB4A-48CC-40DB-A978-BD6AFFA5DE4F}" srcId="{516D5B2A-7C7D-496D-A4BB-417AF9F6DAA3}" destId="{B68B4204-57AE-481E-80A1-8A16B9AA6C31}" srcOrd="0" destOrd="0" parTransId="{C88B9F8B-2606-4C52-9B8F-DD96F5A190B0}" sibTransId="{D77920EF-2F11-4CFE-B886-A2B0D23EC293}"/>
    <dgm:cxn modelId="{273FD46C-1FF4-452A-99EF-F67432CBF3D2}" srcId="{B16AE69B-3A90-4B49-8B2E-6BC5F6AD679C}" destId="{039CCCA9-9FA0-444D-8170-3D2AC9E670F1}" srcOrd="1" destOrd="0" parTransId="{B755A165-B247-4E85-8719-B6D33E1D607A}" sibTransId="{ACFEC00B-0ACC-4DC8-B161-D884DD04BC7A}"/>
    <dgm:cxn modelId="{BA97747E-FC1F-4C89-8D9C-BABBF955A2BA}" type="presOf" srcId="{039CCCA9-9FA0-444D-8170-3D2AC9E670F1}" destId="{CBD59E0F-69DD-4C1E-AA26-0EEE58EF503F}" srcOrd="0" destOrd="1" presId="urn:microsoft.com/office/officeart/2005/8/layout/vList6"/>
    <dgm:cxn modelId="{A5B93A7F-835A-4F2E-B0D1-7E4467A2C5CA}" srcId="{B16AE69B-3A90-4B49-8B2E-6BC5F6AD679C}" destId="{6699D22E-AAA0-4D29-8F38-33565CDBACC3}" srcOrd="2" destOrd="0" parTransId="{385D6011-AFB0-48E4-A100-B56B0A5663AD}" sibTransId="{C7AE5E67-FC7C-4184-82A3-7557A3126F5A}"/>
    <dgm:cxn modelId="{8A6C7581-7F33-46EB-904D-BC0B5BD9E9AA}" type="presOf" srcId="{B68B4204-57AE-481E-80A1-8A16B9AA6C31}" destId="{EBEE28BC-D615-4DDC-B09A-9338E2BB9C8C}" srcOrd="0" destOrd="0" presId="urn:microsoft.com/office/officeart/2005/8/layout/vList6"/>
    <dgm:cxn modelId="{0DEE0C88-AED2-41F5-B305-435B3D7D2E4C}" srcId="{B16AE69B-3A90-4B49-8B2E-6BC5F6AD679C}" destId="{40EEF2A5-5037-4F08-832E-2E25D25F8CEC}" srcOrd="0" destOrd="0" parTransId="{B85F54A3-E993-4B55-BFAD-3F362C6D0D69}" sibTransId="{F9918DD0-2675-4E42-9E67-739C592B2202}"/>
    <dgm:cxn modelId="{CDE2D19C-5B7B-4B4F-8B86-FF3D3965E58A}" type="presOf" srcId="{40EEF2A5-5037-4F08-832E-2E25D25F8CEC}" destId="{CBD59E0F-69DD-4C1E-AA26-0EEE58EF503F}" srcOrd="0" destOrd="0" presId="urn:microsoft.com/office/officeart/2005/8/layout/vList6"/>
    <dgm:cxn modelId="{3DB65DA4-9518-4AA1-B823-A99AED0B306D}" type="presOf" srcId="{6D595EF2-7994-4185-B0B3-7709B5380B63}" destId="{EBEE28BC-D615-4DDC-B09A-9338E2BB9C8C}" srcOrd="0" destOrd="1" presId="urn:microsoft.com/office/officeart/2005/8/layout/vList6"/>
    <dgm:cxn modelId="{A5A999A9-CC8A-434F-B333-CC05EA98644C}" type="presOf" srcId="{6699D22E-AAA0-4D29-8F38-33565CDBACC3}" destId="{CBD59E0F-69DD-4C1E-AA26-0EEE58EF503F}" srcOrd="0" destOrd="2" presId="urn:microsoft.com/office/officeart/2005/8/layout/vList6"/>
    <dgm:cxn modelId="{1AACC2B5-04BD-4A6C-AB32-56BA5FC48BF0}" srcId="{52A7DE70-F87A-4830-BFF8-6A131C73BA7F}" destId="{B16AE69B-3A90-4B49-8B2E-6BC5F6AD679C}" srcOrd="1" destOrd="0" parTransId="{781F5D61-9C0C-4F25-A8B3-9CF3B50CDFF8}" sibTransId="{2CFF0429-EC36-4228-8370-8FF74AE58C8D}"/>
    <dgm:cxn modelId="{38E367C1-07D9-4972-9186-AD0A4E48F3E9}" srcId="{516D5B2A-7C7D-496D-A4BB-417AF9F6DAA3}" destId="{6D595EF2-7994-4185-B0B3-7709B5380B63}" srcOrd="1" destOrd="0" parTransId="{C872CE65-7562-47F2-9484-8E42E7E10E4F}" sibTransId="{C00EEC53-C1B0-42FC-880E-C2835BFD481B}"/>
    <dgm:cxn modelId="{0BEDADDC-E037-4A17-8B4E-E90876D8E38E}" type="presOf" srcId="{B16AE69B-3A90-4B49-8B2E-6BC5F6AD679C}" destId="{2F67005C-FFED-4F5D-9257-8449A6BBE548}" srcOrd="0" destOrd="0" presId="urn:microsoft.com/office/officeart/2005/8/layout/vList6"/>
    <dgm:cxn modelId="{120E1743-98E6-4B69-A0E3-9ECA5BEE71EA}" type="presParOf" srcId="{AF1834D5-DC5B-4BB6-95FF-AFDE1ECFA61B}" destId="{67CB6A5B-6F51-4241-B920-ECE2D71F4AE7}" srcOrd="0" destOrd="0" presId="urn:microsoft.com/office/officeart/2005/8/layout/vList6"/>
    <dgm:cxn modelId="{8EA1A82F-47DA-48CC-A2B9-0F60E8311E14}" type="presParOf" srcId="{67CB6A5B-6F51-4241-B920-ECE2D71F4AE7}" destId="{8BCD69F6-4508-46E7-A8B1-07A0E62DB033}" srcOrd="0" destOrd="0" presId="urn:microsoft.com/office/officeart/2005/8/layout/vList6"/>
    <dgm:cxn modelId="{402C4F71-251A-4984-B5EE-ECF3EAA758AD}" type="presParOf" srcId="{67CB6A5B-6F51-4241-B920-ECE2D71F4AE7}" destId="{EBEE28BC-D615-4DDC-B09A-9338E2BB9C8C}" srcOrd="1" destOrd="0" presId="urn:microsoft.com/office/officeart/2005/8/layout/vList6"/>
    <dgm:cxn modelId="{5269D406-E8BC-4F2C-84DF-E1EF2062835F}" type="presParOf" srcId="{AF1834D5-DC5B-4BB6-95FF-AFDE1ECFA61B}" destId="{DCF04A44-0549-4ADA-93F2-9C635EECA756}" srcOrd="1" destOrd="0" presId="urn:microsoft.com/office/officeart/2005/8/layout/vList6"/>
    <dgm:cxn modelId="{D484F3EE-FCC6-4F84-BA66-5856F42438A0}" type="presParOf" srcId="{AF1834D5-DC5B-4BB6-95FF-AFDE1ECFA61B}" destId="{FA4E6C1A-DFE9-4749-93FB-FDB3FE350D4F}" srcOrd="2" destOrd="0" presId="urn:microsoft.com/office/officeart/2005/8/layout/vList6"/>
    <dgm:cxn modelId="{9F9FDDB1-A596-4402-8983-E20530EDE606}" type="presParOf" srcId="{FA4E6C1A-DFE9-4749-93FB-FDB3FE350D4F}" destId="{2F67005C-FFED-4F5D-9257-8449A6BBE548}" srcOrd="0" destOrd="0" presId="urn:microsoft.com/office/officeart/2005/8/layout/vList6"/>
    <dgm:cxn modelId="{C71BA5BD-8E38-4AB5-8E5E-D5EA3567B885}" type="presParOf" srcId="{FA4E6C1A-DFE9-4749-93FB-FDB3FE350D4F}" destId="{CBD59E0F-69DD-4C1E-AA26-0EEE58EF503F}"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52A7DE70-F87A-4830-BFF8-6A131C73BA7F}" type="doc">
      <dgm:prSet loTypeId="urn:microsoft.com/office/officeart/2005/8/layout/vList6" loCatId="list" qsTypeId="urn:microsoft.com/office/officeart/2005/8/quickstyle/simple1" qsCatId="simple" csTypeId="urn:microsoft.com/office/officeart/2005/8/colors/accent1_2" csCatId="accent1" phldr="1"/>
      <dgm:spPr/>
      <dgm:t>
        <a:bodyPr/>
        <a:lstStyle/>
        <a:p>
          <a:endParaRPr lang="fr-FR"/>
        </a:p>
      </dgm:t>
    </dgm:pt>
    <dgm:pt modelId="{516D5B2A-7C7D-496D-A4BB-417AF9F6DAA3}">
      <dgm:prSet phldrT="[Texte]" custT="1"/>
      <dgm:spPr/>
      <dgm:t>
        <a:bodyPr/>
        <a:lstStyle/>
        <a:p>
          <a:r>
            <a:rPr lang="ar-DZ" sz="2000" dirty="0">
              <a:latin typeface="Sakkal Majalla" panose="02000000000000000000" pitchFamily="2" charset="-78"/>
              <a:cs typeface="Sakkal Majalla" panose="02000000000000000000" pitchFamily="2" charset="-78"/>
            </a:rPr>
            <a:t>اليقظة المنتظمة</a:t>
          </a:r>
        </a:p>
        <a:p>
          <a:r>
            <a:rPr lang="fr-FR" sz="2000" dirty="0">
              <a:latin typeface="Sakkal Majalla" panose="02000000000000000000" pitchFamily="2" charset="-78"/>
              <a:cs typeface="Sakkal Majalla" panose="02000000000000000000" pitchFamily="2" charset="-78"/>
            </a:rPr>
            <a:t>La veille ponctuelle</a:t>
          </a:r>
          <a:endParaRPr lang="ar-DZ" sz="2000" dirty="0">
            <a:latin typeface="Sakkal Majalla" panose="02000000000000000000" pitchFamily="2" charset="-78"/>
            <a:cs typeface="Sakkal Majalla" panose="02000000000000000000" pitchFamily="2" charset="-78"/>
          </a:endParaRPr>
        </a:p>
        <a:p>
          <a:endParaRPr lang="ar-DZ" sz="2000" dirty="0">
            <a:latin typeface="Sakkal Majalla" panose="02000000000000000000" pitchFamily="2" charset="-78"/>
            <a:cs typeface="Sakkal Majalla" panose="02000000000000000000" pitchFamily="2" charset="-78"/>
          </a:endParaRPr>
        </a:p>
        <a:p>
          <a:endParaRPr lang="ar-DZ" sz="2000" dirty="0">
            <a:latin typeface="Sakkal Majalla" panose="02000000000000000000" pitchFamily="2" charset="-78"/>
            <a:cs typeface="Sakkal Majalla" panose="02000000000000000000" pitchFamily="2" charset="-78"/>
          </a:endParaRPr>
        </a:p>
      </dgm:t>
    </dgm:pt>
    <dgm:pt modelId="{9AA3D7AF-A308-4342-9DC3-A0349052D054}" type="parTrans" cxnId="{B83A745C-1579-4D23-8396-6CFDD6039277}">
      <dgm:prSet/>
      <dgm:spPr/>
      <dgm:t>
        <a:bodyPr/>
        <a:lstStyle/>
        <a:p>
          <a:endParaRPr lang="fr-FR" sz="2000"/>
        </a:p>
      </dgm:t>
    </dgm:pt>
    <dgm:pt modelId="{3105E004-93B4-4A6B-8124-BC9205637ECD}" type="sibTrans" cxnId="{B83A745C-1579-4D23-8396-6CFDD6039277}">
      <dgm:prSet/>
      <dgm:spPr/>
      <dgm:t>
        <a:bodyPr/>
        <a:lstStyle/>
        <a:p>
          <a:endParaRPr lang="fr-FR" sz="2000"/>
        </a:p>
      </dgm:t>
    </dgm:pt>
    <dgm:pt modelId="{B68B4204-57AE-481E-80A1-8A16B9AA6C31}">
      <dgm:prSet phldrT="[Texte]" custT="1"/>
      <dgm:spPr/>
      <dgm:t>
        <a:bodyPr/>
        <a:lstStyle/>
        <a:p>
          <a:pPr rtl="1"/>
          <a:r>
            <a:rPr lang="ar-DZ" sz="2000" dirty="0">
              <a:latin typeface="Sakkal Majalla" panose="02000000000000000000" pitchFamily="2" charset="-78"/>
              <a:cs typeface="Sakkal Majalla" panose="02000000000000000000" pitchFamily="2" charset="-78"/>
            </a:rPr>
            <a:t>تقوم بها المؤسسة من حين إلى آخر عند الحاجة وبطريقة منتظمة</a:t>
          </a:r>
          <a:endParaRPr lang="fr-FR" sz="2000" dirty="0">
            <a:latin typeface="Sakkal Majalla" panose="02000000000000000000" pitchFamily="2" charset="-78"/>
            <a:cs typeface="Sakkal Majalla" panose="02000000000000000000" pitchFamily="2" charset="-78"/>
          </a:endParaRPr>
        </a:p>
      </dgm:t>
    </dgm:pt>
    <dgm:pt modelId="{C88B9F8B-2606-4C52-9B8F-DD96F5A190B0}" type="parTrans" cxnId="{F7F1FB4A-48CC-40DB-A978-BD6AFFA5DE4F}">
      <dgm:prSet/>
      <dgm:spPr/>
      <dgm:t>
        <a:bodyPr/>
        <a:lstStyle/>
        <a:p>
          <a:endParaRPr lang="fr-FR" sz="2000"/>
        </a:p>
      </dgm:t>
    </dgm:pt>
    <dgm:pt modelId="{D77920EF-2F11-4CFE-B886-A2B0D23EC293}" type="sibTrans" cxnId="{F7F1FB4A-48CC-40DB-A978-BD6AFFA5DE4F}">
      <dgm:prSet/>
      <dgm:spPr/>
      <dgm:t>
        <a:bodyPr/>
        <a:lstStyle/>
        <a:p>
          <a:endParaRPr lang="fr-FR" sz="2000"/>
        </a:p>
      </dgm:t>
    </dgm:pt>
    <dgm:pt modelId="{B16AE69B-3A90-4B49-8B2E-6BC5F6AD679C}">
      <dgm:prSet phldrT="[Texte]" custT="1"/>
      <dgm:spPr/>
      <dgm:t>
        <a:bodyPr/>
        <a:lstStyle/>
        <a:p>
          <a:r>
            <a:rPr lang="ar-DZ" sz="2000" dirty="0">
              <a:latin typeface="Sakkal Majalla" panose="02000000000000000000" pitchFamily="2" charset="-78"/>
              <a:cs typeface="Sakkal Majalla" panose="02000000000000000000" pitchFamily="2" charset="-78"/>
            </a:rPr>
            <a:t>اليقظة العرضية</a:t>
          </a:r>
        </a:p>
        <a:p>
          <a:r>
            <a:rPr lang="fr-FR" sz="2000" dirty="0">
              <a:latin typeface="Sakkal Majalla" panose="02000000000000000000" pitchFamily="2" charset="-78"/>
              <a:cs typeface="Sakkal Majalla" panose="02000000000000000000" pitchFamily="2" charset="-78"/>
            </a:rPr>
            <a:t>La veille occasionnelle</a:t>
          </a:r>
        </a:p>
      </dgm:t>
    </dgm:pt>
    <dgm:pt modelId="{781F5D61-9C0C-4F25-A8B3-9CF3B50CDFF8}" type="parTrans" cxnId="{1AACC2B5-04BD-4A6C-AB32-56BA5FC48BF0}">
      <dgm:prSet/>
      <dgm:spPr/>
      <dgm:t>
        <a:bodyPr/>
        <a:lstStyle/>
        <a:p>
          <a:endParaRPr lang="fr-FR" sz="2000"/>
        </a:p>
      </dgm:t>
    </dgm:pt>
    <dgm:pt modelId="{2CFF0429-EC36-4228-8370-8FF74AE58C8D}" type="sibTrans" cxnId="{1AACC2B5-04BD-4A6C-AB32-56BA5FC48BF0}">
      <dgm:prSet/>
      <dgm:spPr/>
      <dgm:t>
        <a:bodyPr/>
        <a:lstStyle/>
        <a:p>
          <a:endParaRPr lang="fr-FR" sz="2000"/>
        </a:p>
      </dgm:t>
    </dgm:pt>
    <dgm:pt modelId="{40EEF2A5-5037-4F08-832E-2E25D25F8CEC}">
      <dgm:prSet phldrT="[Texte]" custT="1"/>
      <dgm:spPr/>
      <dgm:t>
        <a:bodyPr/>
        <a:lstStyle/>
        <a:p>
          <a:pPr rtl="1"/>
          <a:r>
            <a:rPr lang="ar-DZ" sz="2000" dirty="0">
              <a:latin typeface="Sakkal Majalla" panose="02000000000000000000" pitchFamily="2" charset="-78"/>
              <a:cs typeface="Sakkal Majalla" panose="02000000000000000000" pitchFamily="2" charset="-78"/>
            </a:rPr>
            <a:t>تقوم</a:t>
          </a:r>
          <a:r>
            <a:rPr lang="ar-DZ" sz="2000" baseline="0" dirty="0">
              <a:latin typeface="Sakkal Majalla" panose="02000000000000000000" pitchFamily="2" charset="-78"/>
              <a:cs typeface="Sakkal Majalla" panose="02000000000000000000" pitchFamily="2" charset="-78"/>
            </a:rPr>
            <a:t> بها المؤسسة عندما يقتضي الأمر</a:t>
          </a:r>
          <a:endParaRPr lang="fr-FR" sz="2000" dirty="0">
            <a:latin typeface="Sakkal Majalla" panose="02000000000000000000" pitchFamily="2" charset="-78"/>
            <a:cs typeface="Sakkal Majalla" panose="02000000000000000000" pitchFamily="2" charset="-78"/>
          </a:endParaRPr>
        </a:p>
      </dgm:t>
    </dgm:pt>
    <dgm:pt modelId="{B85F54A3-E993-4B55-BFAD-3F362C6D0D69}" type="parTrans" cxnId="{0DEE0C88-AED2-41F5-B305-435B3D7D2E4C}">
      <dgm:prSet/>
      <dgm:spPr/>
      <dgm:t>
        <a:bodyPr/>
        <a:lstStyle/>
        <a:p>
          <a:endParaRPr lang="fr-FR" sz="2000"/>
        </a:p>
      </dgm:t>
    </dgm:pt>
    <dgm:pt modelId="{F9918DD0-2675-4E42-9E67-739C592B2202}" type="sibTrans" cxnId="{0DEE0C88-AED2-41F5-B305-435B3D7D2E4C}">
      <dgm:prSet/>
      <dgm:spPr/>
      <dgm:t>
        <a:bodyPr/>
        <a:lstStyle/>
        <a:p>
          <a:endParaRPr lang="fr-FR" sz="2000"/>
        </a:p>
      </dgm:t>
    </dgm:pt>
    <dgm:pt modelId="{B3E56956-B92F-40F0-937C-BD6730E4280F}">
      <dgm:prSet phldrT="[Texte]" custT="1"/>
      <dgm:spPr/>
      <dgm:t>
        <a:bodyPr/>
        <a:lstStyle/>
        <a:p>
          <a:pPr rtl="1"/>
          <a:r>
            <a:rPr lang="ar-DZ" sz="2000" dirty="0">
              <a:latin typeface="Sakkal Majalla" panose="02000000000000000000" pitchFamily="2" charset="-78"/>
              <a:cs typeface="Sakkal Majalla" panose="02000000000000000000" pitchFamily="2" charset="-78"/>
            </a:rPr>
            <a:t>قريبة من دراسة السوق</a:t>
          </a:r>
          <a:endParaRPr lang="fr-FR" sz="2000" dirty="0">
            <a:latin typeface="Sakkal Majalla" panose="02000000000000000000" pitchFamily="2" charset="-78"/>
            <a:cs typeface="Sakkal Majalla" panose="02000000000000000000" pitchFamily="2" charset="-78"/>
          </a:endParaRPr>
        </a:p>
      </dgm:t>
    </dgm:pt>
    <dgm:pt modelId="{3BBDE87F-CE99-47B2-84C8-8BF8A6D49D80}" type="parTrans" cxnId="{0753B31A-0066-441F-B059-518DB5599822}">
      <dgm:prSet/>
      <dgm:spPr/>
      <dgm:t>
        <a:bodyPr/>
        <a:lstStyle/>
        <a:p>
          <a:endParaRPr lang="fr-FR" sz="2000"/>
        </a:p>
      </dgm:t>
    </dgm:pt>
    <dgm:pt modelId="{6045EEF2-511C-4591-9294-7A750C733DF5}" type="sibTrans" cxnId="{0753B31A-0066-441F-B059-518DB5599822}">
      <dgm:prSet/>
      <dgm:spPr/>
      <dgm:t>
        <a:bodyPr/>
        <a:lstStyle/>
        <a:p>
          <a:endParaRPr lang="fr-FR" sz="2000"/>
        </a:p>
      </dgm:t>
    </dgm:pt>
    <dgm:pt modelId="{AF1834D5-DC5B-4BB6-95FF-AFDE1ECFA61B}" type="pres">
      <dgm:prSet presAssocID="{52A7DE70-F87A-4830-BFF8-6A131C73BA7F}" presName="Name0" presStyleCnt="0">
        <dgm:presLayoutVars>
          <dgm:dir/>
          <dgm:animLvl val="lvl"/>
          <dgm:resizeHandles/>
        </dgm:presLayoutVars>
      </dgm:prSet>
      <dgm:spPr/>
    </dgm:pt>
    <dgm:pt modelId="{67CB6A5B-6F51-4241-B920-ECE2D71F4AE7}" type="pres">
      <dgm:prSet presAssocID="{516D5B2A-7C7D-496D-A4BB-417AF9F6DAA3}" presName="linNode" presStyleCnt="0"/>
      <dgm:spPr/>
    </dgm:pt>
    <dgm:pt modelId="{8BCD69F6-4508-46E7-A8B1-07A0E62DB033}" type="pres">
      <dgm:prSet presAssocID="{516D5B2A-7C7D-496D-A4BB-417AF9F6DAA3}" presName="parentShp" presStyleLbl="node1" presStyleIdx="0" presStyleCnt="2" custLinFactNeighborX="-309" custLinFactNeighborY="4541">
        <dgm:presLayoutVars>
          <dgm:bulletEnabled val="1"/>
        </dgm:presLayoutVars>
      </dgm:prSet>
      <dgm:spPr/>
    </dgm:pt>
    <dgm:pt modelId="{EBEE28BC-D615-4DDC-B09A-9338E2BB9C8C}" type="pres">
      <dgm:prSet presAssocID="{516D5B2A-7C7D-496D-A4BB-417AF9F6DAA3}" presName="childShp" presStyleLbl="bgAccFollowNode1" presStyleIdx="0" presStyleCnt="2">
        <dgm:presLayoutVars>
          <dgm:bulletEnabled val="1"/>
        </dgm:presLayoutVars>
      </dgm:prSet>
      <dgm:spPr/>
    </dgm:pt>
    <dgm:pt modelId="{DCF04A44-0549-4ADA-93F2-9C635EECA756}" type="pres">
      <dgm:prSet presAssocID="{3105E004-93B4-4A6B-8124-BC9205637ECD}" presName="spacing" presStyleCnt="0"/>
      <dgm:spPr/>
    </dgm:pt>
    <dgm:pt modelId="{FA4E6C1A-DFE9-4749-93FB-FDB3FE350D4F}" type="pres">
      <dgm:prSet presAssocID="{B16AE69B-3A90-4B49-8B2E-6BC5F6AD679C}" presName="linNode" presStyleCnt="0"/>
      <dgm:spPr/>
    </dgm:pt>
    <dgm:pt modelId="{2F67005C-FFED-4F5D-9257-8449A6BBE548}" type="pres">
      <dgm:prSet presAssocID="{B16AE69B-3A90-4B49-8B2E-6BC5F6AD679C}" presName="parentShp" presStyleLbl="node1" presStyleIdx="1" presStyleCnt="2" custLinFactNeighborX="-599" custLinFactNeighborY="-434">
        <dgm:presLayoutVars>
          <dgm:bulletEnabled val="1"/>
        </dgm:presLayoutVars>
      </dgm:prSet>
      <dgm:spPr/>
    </dgm:pt>
    <dgm:pt modelId="{CBD59E0F-69DD-4C1E-AA26-0EEE58EF503F}" type="pres">
      <dgm:prSet presAssocID="{B16AE69B-3A90-4B49-8B2E-6BC5F6AD679C}" presName="childShp" presStyleLbl="bgAccFollowNode1" presStyleIdx="1" presStyleCnt="2">
        <dgm:presLayoutVars>
          <dgm:bulletEnabled val="1"/>
        </dgm:presLayoutVars>
      </dgm:prSet>
      <dgm:spPr/>
    </dgm:pt>
  </dgm:ptLst>
  <dgm:cxnLst>
    <dgm:cxn modelId="{0753B31A-0066-441F-B059-518DB5599822}" srcId="{516D5B2A-7C7D-496D-A4BB-417AF9F6DAA3}" destId="{B3E56956-B92F-40F0-937C-BD6730E4280F}" srcOrd="1" destOrd="0" parTransId="{3BBDE87F-CE99-47B2-84C8-8BF8A6D49D80}" sibTransId="{6045EEF2-511C-4591-9294-7A750C733DF5}"/>
    <dgm:cxn modelId="{B83A745C-1579-4D23-8396-6CFDD6039277}" srcId="{52A7DE70-F87A-4830-BFF8-6A131C73BA7F}" destId="{516D5B2A-7C7D-496D-A4BB-417AF9F6DAA3}" srcOrd="0" destOrd="0" parTransId="{9AA3D7AF-A308-4342-9DC3-A0349052D054}" sibTransId="{3105E004-93B4-4A6B-8124-BC9205637ECD}"/>
    <dgm:cxn modelId="{CAAAF05F-1015-4888-9281-34092ABD780A}" type="presOf" srcId="{B68B4204-57AE-481E-80A1-8A16B9AA6C31}" destId="{EBEE28BC-D615-4DDC-B09A-9338E2BB9C8C}" srcOrd="0" destOrd="0" presId="urn:microsoft.com/office/officeart/2005/8/layout/vList6"/>
    <dgm:cxn modelId="{F7F1FB4A-48CC-40DB-A978-BD6AFFA5DE4F}" srcId="{516D5B2A-7C7D-496D-A4BB-417AF9F6DAA3}" destId="{B68B4204-57AE-481E-80A1-8A16B9AA6C31}" srcOrd="0" destOrd="0" parTransId="{C88B9F8B-2606-4C52-9B8F-DD96F5A190B0}" sibTransId="{D77920EF-2F11-4CFE-B886-A2B0D23EC293}"/>
    <dgm:cxn modelId="{0DEE0C88-AED2-41F5-B305-435B3D7D2E4C}" srcId="{B16AE69B-3A90-4B49-8B2E-6BC5F6AD679C}" destId="{40EEF2A5-5037-4F08-832E-2E25D25F8CEC}" srcOrd="0" destOrd="0" parTransId="{B85F54A3-E993-4B55-BFAD-3F362C6D0D69}" sibTransId="{F9918DD0-2675-4E42-9E67-739C592B2202}"/>
    <dgm:cxn modelId="{1AACC2B5-04BD-4A6C-AB32-56BA5FC48BF0}" srcId="{52A7DE70-F87A-4830-BFF8-6A131C73BA7F}" destId="{B16AE69B-3A90-4B49-8B2E-6BC5F6AD679C}" srcOrd="1" destOrd="0" parTransId="{781F5D61-9C0C-4F25-A8B3-9CF3B50CDFF8}" sibTransId="{2CFF0429-EC36-4228-8370-8FF74AE58C8D}"/>
    <dgm:cxn modelId="{C74BFDE1-827D-4506-B37A-1AFD613254A6}" type="presOf" srcId="{B3E56956-B92F-40F0-937C-BD6730E4280F}" destId="{EBEE28BC-D615-4DDC-B09A-9338E2BB9C8C}" srcOrd="0" destOrd="1" presId="urn:microsoft.com/office/officeart/2005/8/layout/vList6"/>
    <dgm:cxn modelId="{41D68AE5-F74F-42A7-8A2B-C78120B0D64F}" type="presOf" srcId="{52A7DE70-F87A-4830-BFF8-6A131C73BA7F}" destId="{AF1834D5-DC5B-4BB6-95FF-AFDE1ECFA61B}" srcOrd="0" destOrd="0" presId="urn:microsoft.com/office/officeart/2005/8/layout/vList6"/>
    <dgm:cxn modelId="{D5F347EF-5F39-4EBC-849C-AF270388CFA5}" type="presOf" srcId="{B16AE69B-3A90-4B49-8B2E-6BC5F6AD679C}" destId="{2F67005C-FFED-4F5D-9257-8449A6BBE548}" srcOrd="0" destOrd="0" presId="urn:microsoft.com/office/officeart/2005/8/layout/vList6"/>
    <dgm:cxn modelId="{366748F8-217D-4733-9C76-7098BE0ADBCD}" type="presOf" srcId="{40EEF2A5-5037-4F08-832E-2E25D25F8CEC}" destId="{CBD59E0F-69DD-4C1E-AA26-0EEE58EF503F}" srcOrd="0" destOrd="0" presId="urn:microsoft.com/office/officeart/2005/8/layout/vList6"/>
    <dgm:cxn modelId="{A7C731FC-5738-43A2-A58D-1AC9DC3C5DC5}" type="presOf" srcId="{516D5B2A-7C7D-496D-A4BB-417AF9F6DAA3}" destId="{8BCD69F6-4508-46E7-A8B1-07A0E62DB033}" srcOrd="0" destOrd="0" presId="urn:microsoft.com/office/officeart/2005/8/layout/vList6"/>
    <dgm:cxn modelId="{79B7B3D2-7F3B-46D7-A178-CC9A91D451B7}" type="presParOf" srcId="{AF1834D5-DC5B-4BB6-95FF-AFDE1ECFA61B}" destId="{67CB6A5B-6F51-4241-B920-ECE2D71F4AE7}" srcOrd="0" destOrd="0" presId="urn:microsoft.com/office/officeart/2005/8/layout/vList6"/>
    <dgm:cxn modelId="{D9404667-6011-48AA-B267-B859048E99A7}" type="presParOf" srcId="{67CB6A5B-6F51-4241-B920-ECE2D71F4AE7}" destId="{8BCD69F6-4508-46E7-A8B1-07A0E62DB033}" srcOrd="0" destOrd="0" presId="urn:microsoft.com/office/officeart/2005/8/layout/vList6"/>
    <dgm:cxn modelId="{0D675197-C7AC-4DBB-91C1-F5B077721277}" type="presParOf" srcId="{67CB6A5B-6F51-4241-B920-ECE2D71F4AE7}" destId="{EBEE28BC-D615-4DDC-B09A-9338E2BB9C8C}" srcOrd="1" destOrd="0" presId="urn:microsoft.com/office/officeart/2005/8/layout/vList6"/>
    <dgm:cxn modelId="{3A297B3A-FE6C-456A-B5FC-C44643314192}" type="presParOf" srcId="{AF1834D5-DC5B-4BB6-95FF-AFDE1ECFA61B}" destId="{DCF04A44-0549-4ADA-93F2-9C635EECA756}" srcOrd="1" destOrd="0" presId="urn:microsoft.com/office/officeart/2005/8/layout/vList6"/>
    <dgm:cxn modelId="{135F6B4F-211F-4E1D-8F40-6BCB27DD9806}" type="presParOf" srcId="{AF1834D5-DC5B-4BB6-95FF-AFDE1ECFA61B}" destId="{FA4E6C1A-DFE9-4749-93FB-FDB3FE350D4F}" srcOrd="2" destOrd="0" presId="urn:microsoft.com/office/officeart/2005/8/layout/vList6"/>
    <dgm:cxn modelId="{7CF9460D-3F9A-4059-A1ED-0D1390FEA2E3}" type="presParOf" srcId="{FA4E6C1A-DFE9-4749-93FB-FDB3FE350D4F}" destId="{2F67005C-FFED-4F5D-9257-8449A6BBE548}" srcOrd="0" destOrd="0" presId="urn:microsoft.com/office/officeart/2005/8/layout/vList6"/>
    <dgm:cxn modelId="{8B443605-787C-420A-8807-F143C097CC84}" type="presParOf" srcId="{FA4E6C1A-DFE9-4749-93FB-FDB3FE350D4F}" destId="{CBD59E0F-69DD-4C1E-AA26-0EEE58EF503F}"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52A7DE70-F87A-4830-BFF8-6A131C73BA7F}" type="doc">
      <dgm:prSet loTypeId="urn:microsoft.com/office/officeart/2005/8/layout/vList6" loCatId="list" qsTypeId="urn:microsoft.com/office/officeart/2005/8/quickstyle/simple1" qsCatId="simple" csTypeId="urn:microsoft.com/office/officeart/2005/8/colors/accent1_2" csCatId="accent1" phldr="1"/>
      <dgm:spPr/>
      <dgm:t>
        <a:bodyPr/>
        <a:lstStyle/>
        <a:p>
          <a:endParaRPr lang="fr-FR"/>
        </a:p>
      </dgm:t>
    </dgm:pt>
    <dgm:pt modelId="{516D5B2A-7C7D-496D-A4BB-417AF9F6DAA3}">
      <dgm:prSet phldrT="[Texte]" custT="1"/>
      <dgm:spPr/>
      <dgm:t>
        <a:bodyPr/>
        <a:lstStyle/>
        <a:p>
          <a:r>
            <a:rPr lang="ar-DZ" sz="2000" dirty="0">
              <a:latin typeface="Sakkal Majalla" panose="02000000000000000000" pitchFamily="2" charset="-78"/>
              <a:cs typeface="Sakkal Majalla" panose="02000000000000000000" pitchFamily="2" charset="-78"/>
            </a:rPr>
            <a:t>اليقظة الدورية</a:t>
          </a:r>
        </a:p>
        <a:p>
          <a:r>
            <a:rPr lang="fr-FR" sz="2000" dirty="0">
              <a:latin typeface="Sakkal Majalla" panose="02000000000000000000" pitchFamily="2" charset="-78"/>
              <a:cs typeface="Sakkal Majalla" panose="02000000000000000000" pitchFamily="2" charset="-78"/>
            </a:rPr>
            <a:t>La veille périodique</a:t>
          </a:r>
          <a:endParaRPr lang="ar-DZ" sz="2000" dirty="0">
            <a:latin typeface="Sakkal Majalla" panose="02000000000000000000" pitchFamily="2" charset="-78"/>
            <a:cs typeface="Sakkal Majalla" panose="02000000000000000000" pitchFamily="2" charset="-78"/>
          </a:endParaRPr>
        </a:p>
        <a:p>
          <a:endParaRPr lang="ar-DZ" sz="2000" dirty="0">
            <a:latin typeface="Sakkal Majalla" panose="02000000000000000000" pitchFamily="2" charset="-78"/>
            <a:cs typeface="Sakkal Majalla" panose="02000000000000000000" pitchFamily="2" charset="-78"/>
          </a:endParaRPr>
        </a:p>
      </dgm:t>
    </dgm:pt>
    <dgm:pt modelId="{9AA3D7AF-A308-4342-9DC3-A0349052D054}" type="parTrans" cxnId="{B83A745C-1579-4D23-8396-6CFDD6039277}">
      <dgm:prSet/>
      <dgm:spPr/>
      <dgm:t>
        <a:bodyPr/>
        <a:lstStyle/>
        <a:p>
          <a:endParaRPr lang="fr-FR" sz="2000"/>
        </a:p>
      </dgm:t>
    </dgm:pt>
    <dgm:pt modelId="{3105E004-93B4-4A6B-8124-BC9205637ECD}" type="sibTrans" cxnId="{B83A745C-1579-4D23-8396-6CFDD6039277}">
      <dgm:prSet/>
      <dgm:spPr/>
      <dgm:t>
        <a:bodyPr/>
        <a:lstStyle/>
        <a:p>
          <a:endParaRPr lang="fr-FR" sz="2000"/>
        </a:p>
      </dgm:t>
    </dgm:pt>
    <dgm:pt modelId="{B68B4204-57AE-481E-80A1-8A16B9AA6C31}">
      <dgm:prSet phldrT="[Texte]" custT="1"/>
      <dgm:spPr/>
      <dgm:t>
        <a:bodyPr/>
        <a:lstStyle/>
        <a:p>
          <a:pPr rtl="1"/>
          <a:r>
            <a:rPr lang="ar-DZ" sz="2000" dirty="0">
              <a:latin typeface="Sakkal Majalla" panose="02000000000000000000" pitchFamily="2" charset="-78"/>
              <a:cs typeface="Sakkal Majalla" panose="02000000000000000000" pitchFamily="2" charset="-78"/>
            </a:rPr>
            <a:t>تقوم بها المؤسسة عند الحدث  وبصفة دورية، مثل الاطلاع على موازنات المنافسين عند نشرها</a:t>
          </a:r>
          <a:endParaRPr lang="fr-FR" sz="2000" dirty="0">
            <a:latin typeface="Sakkal Majalla" panose="02000000000000000000" pitchFamily="2" charset="-78"/>
            <a:cs typeface="Sakkal Majalla" panose="02000000000000000000" pitchFamily="2" charset="-78"/>
          </a:endParaRPr>
        </a:p>
      </dgm:t>
    </dgm:pt>
    <dgm:pt modelId="{C88B9F8B-2606-4C52-9B8F-DD96F5A190B0}" type="parTrans" cxnId="{F7F1FB4A-48CC-40DB-A978-BD6AFFA5DE4F}">
      <dgm:prSet/>
      <dgm:spPr/>
      <dgm:t>
        <a:bodyPr/>
        <a:lstStyle/>
        <a:p>
          <a:endParaRPr lang="fr-FR" sz="2000"/>
        </a:p>
      </dgm:t>
    </dgm:pt>
    <dgm:pt modelId="{D77920EF-2F11-4CFE-B886-A2B0D23EC293}" type="sibTrans" cxnId="{F7F1FB4A-48CC-40DB-A978-BD6AFFA5DE4F}">
      <dgm:prSet/>
      <dgm:spPr/>
      <dgm:t>
        <a:bodyPr/>
        <a:lstStyle/>
        <a:p>
          <a:endParaRPr lang="fr-FR" sz="2000"/>
        </a:p>
      </dgm:t>
    </dgm:pt>
    <dgm:pt modelId="{B16AE69B-3A90-4B49-8B2E-6BC5F6AD679C}">
      <dgm:prSet phldrT="[Texte]" custT="1"/>
      <dgm:spPr/>
      <dgm:t>
        <a:bodyPr/>
        <a:lstStyle/>
        <a:p>
          <a:r>
            <a:rPr lang="ar-DZ" sz="2000" dirty="0">
              <a:latin typeface="Sakkal Majalla" panose="02000000000000000000" pitchFamily="2" charset="-78"/>
              <a:cs typeface="Sakkal Majalla" panose="02000000000000000000" pitchFamily="2" charset="-78"/>
            </a:rPr>
            <a:t>اليقظة الدائمة </a:t>
          </a:r>
        </a:p>
        <a:p>
          <a:r>
            <a:rPr lang="fr-FR" sz="2000" dirty="0">
              <a:latin typeface="Sakkal Majalla" panose="02000000000000000000" pitchFamily="2" charset="-78"/>
              <a:cs typeface="Sakkal Majalla" panose="02000000000000000000" pitchFamily="2" charset="-78"/>
            </a:rPr>
            <a:t>La veille permanente</a:t>
          </a:r>
          <a:endParaRPr lang="ar-DZ" sz="2000" dirty="0">
            <a:latin typeface="Sakkal Majalla" panose="02000000000000000000" pitchFamily="2" charset="-78"/>
            <a:cs typeface="Sakkal Majalla" panose="02000000000000000000" pitchFamily="2" charset="-78"/>
          </a:endParaRPr>
        </a:p>
      </dgm:t>
    </dgm:pt>
    <dgm:pt modelId="{781F5D61-9C0C-4F25-A8B3-9CF3B50CDFF8}" type="parTrans" cxnId="{1AACC2B5-04BD-4A6C-AB32-56BA5FC48BF0}">
      <dgm:prSet/>
      <dgm:spPr/>
      <dgm:t>
        <a:bodyPr/>
        <a:lstStyle/>
        <a:p>
          <a:endParaRPr lang="fr-FR" sz="2000"/>
        </a:p>
      </dgm:t>
    </dgm:pt>
    <dgm:pt modelId="{2CFF0429-EC36-4228-8370-8FF74AE58C8D}" type="sibTrans" cxnId="{1AACC2B5-04BD-4A6C-AB32-56BA5FC48BF0}">
      <dgm:prSet/>
      <dgm:spPr/>
      <dgm:t>
        <a:bodyPr/>
        <a:lstStyle/>
        <a:p>
          <a:endParaRPr lang="fr-FR" sz="2000"/>
        </a:p>
      </dgm:t>
    </dgm:pt>
    <dgm:pt modelId="{40EEF2A5-5037-4F08-832E-2E25D25F8CEC}">
      <dgm:prSet phldrT="[Texte]" custT="1"/>
      <dgm:spPr/>
      <dgm:t>
        <a:bodyPr/>
        <a:lstStyle/>
        <a:p>
          <a:pPr rtl="1"/>
          <a:r>
            <a:rPr lang="ar-DZ" sz="2000" dirty="0">
              <a:latin typeface="Sakkal Majalla" panose="02000000000000000000" pitchFamily="2" charset="-78"/>
              <a:cs typeface="Sakkal Majalla" panose="02000000000000000000" pitchFamily="2" charset="-78"/>
            </a:rPr>
            <a:t>تقوم</a:t>
          </a:r>
          <a:r>
            <a:rPr lang="ar-DZ" sz="2000" baseline="0" dirty="0">
              <a:latin typeface="Sakkal Majalla" panose="02000000000000000000" pitchFamily="2" charset="-78"/>
              <a:cs typeface="Sakkal Majalla" panose="02000000000000000000" pitchFamily="2" charset="-78"/>
            </a:rPr>
            <a:t> بها المؤسسة بصفة دائمة وفي كل المجالات خوفا من عدم التقاط الشارات الضعيفة في وقتها</a:t>
          </a:r>
          <a:endParaRPr lang="fr-FR" sz="2000" dirty="0">
            <a:latin typeface="Sakkal Majalla" panose="02000000000000000000" pitchFamily="2" charset="-78"/>
            <a:cs typeface="Sakkal Majalla" panose="02000000000000000000" pitchFamily="2" charset="-78"/>
          </a:endParaRPr>
        </a:p>
      </dgm:t>
    </dgm:pt>
    <dgm:pt modelId="{B85F54A3-E993-4B55-BFAD-3F362C6D0D69}" type="parTrans" cxnId="{0DEE0C88-AED2-41F5-B305-435B3D7D2E4C}">
      <dgm:prSet/>
      <dgm:spPr/>
      <dgm:t>
        <a:bodyPr/>
        <a:lstStyle/>
        <a:p>
          <a:endParaRPr lang="fr-FR" sz="2000"/>
        </a:p>
      </dgm:t>
    </dgm:pt>
    <dgm:pt modelId="{F9918DD0-2675-4E42-9E67-739C592B2202}" type="sibTrans" cxnId="{0DEE0C88-AED2-41F5-B305-435B3D7D2E4C}">
      <dgm:prSet/>
      <dgm:spPr/>
      <dgm:t>
        <a:bodyPr/>
        <a:lstStyle/>
        <a:p>
          <a:endParaRPr lang="fr-FR" sz="2000"/>
        </a:p>
      </dgm:t>
    </dgm:pt>
    <dgm:pt modelId="{DD3C069B-25A5-49E3-A6AE-90B70B58BCE0}">
      <dgm:prSet phldrT="[Texte]" custT="1"/>
      <dgm:spPr/>
      <dgm:t>
        <a:bodyPr/>
        <a:lstStyle/>
        <a:p>
          <a:pPr rtl="1"/>
          <a:endParaRPr lang="fr-FR" sz="2000" dirty="0">
            <a:latin typeface="Sakkal Majalla" panose="02000000000000000000" pitchFamily="2" charset="-78"/>
            <a:cs typeface="Sakkal Majalla" panose="02000000000000000000" pitchFamily="2" charset="-78"/>
          </a:endParaRPr>
        </a:p>
      </dgm:t>
    </dgm:pt>
    <dgm:pt modelId="{51CD5CF8-BCE2-4811-A379-5B11F49BC8E7}" type="parTrans" cxnId="{D4D9A84A-ADB9-4AAC-A2FF-DCE5D25A7FFF}">
      <dgm:prSet/>
      <dgm:spPr/>
      <dgm:t>
        <a:bodyPr/>
        <a:lstStyle/>
        <a:p>
          <a:endParaRPr lang="fr-FR" sz="2000"/>
        </a:p>
      </dgm:t>
    </dgm:pt>
    <dgm:pt modelId="{5C1DBFB7-14B0-46D4-87A4-6DDFB3E30D80}" type="sibTrans" cxnId="{D4D9A84A-ADB9-4AAC-A2FF-DCE5D25A7FFF}">
      <dgm:prSet/>
      <dgm:spPr/>
      <dgm:t>
        <a:bodyPr/>
        <a:lstStyle/>
        <a:p>
          <a:endParaRPr lang="fr-FR" sz="2000"/>
        </a:p>
      </dgm:t>
    </dgm:pt>
    <dgm:pt modelId="{AF1834D5-DC5B-4BB6-95FF-AFDE1ECFA61B}" type="pres">
      <dgm:prSet presAssocID="{52A7DE70-F87A-4830-BFF8-6A131C73BA7F}" presName="Name0" presStyleCnt="0">
        <dgm:presLayoutVars>
          <dgm:dir/>
          <dgm:animLvl val="lvl"/>
          <dgm:resizeHandles/>
        </dgm:presLayoutVars>
      </dgm:prSet>
      <dgm:spPr/>
    </dgm:pt>
    <dgm:pt modelId="{67CB6A5B-6F51-4241-B920-ECE2D71F4AE7}" type="pres">
      <dgm:prSet presAssocID="{516D5B2A-7C7D-496D-A4BB-417AF9F6DAA3}" presName="linNode" presStyleCnt="0"/>
      <dgm:spPr/>
    </dgm:pt>
    <dgm:pt modelId="{8BCD69F6-4508-46E7-A8B1-07A0E62DB033}" type="pres">
      <dgm:prSet presAssocID="{516D5B2A-7C7D-496D-A4BB-417AF9F6DAA3}" presName="parentShp" presStyleLbl="node1" presStyleIdx="0" presStyleCnt="2">
        <dgm:presLayoutVars>
          <dgm:bulletEnabled val="1"/>
        </dgm:presLayoutVars>
      </dgm:prSet>
      <dgm:spPr/>
    </dgm:pt>
    <dgm:pt modelId="{EBEE28BC-D615-4DDC-B09A-9338E2BB9C8C}" type="pres">
      <dgm:prSet presAssocID="{516D5B2A-7C7D-496D-A4BB-417AF9F6DAA3}" presName="childShp" presStyleLbl="bgAccFollowNode1" presStyleIdx="0" presStyleCnt="2">
        <dgm:presLayoutVars>
          <dgm:bulletEnabled val="1"/>
        </dgm:presLayoutVars>
      </dgm:prSet>
      <dgm:spPr/>
    </dgm:pt>
    <dgm:pt modelId="{DCF04A44-0549-4ADA-93F2-9C635EECA756}" type="pres">
      <dgm:prSet presAssocID="{3105E004-93B4-4A6B-8124-BC9205637ECD}" presName="spacing" presStyleCnt="0"/>
      <dgm:spPr/>
    </dgm:pt>
    <dgm:pt modelId="{FA4E6C1A-DFE9-4749-93FB-FDB3FE350D4F}" type="pres">
      <dgm:prSet presAssocID="{B16AE69B-3A90-4B49-8B2E-6BC5F6AD679C}" presName="linNode" presStyleCnt="0"/>
      <dgm:spPr/>
    </dgm:pt>
    <dgm:pt modelId="{2F67005C-FFED-4F5D-9257-8449A6BBE548}" type="pres">
      <dgm:prSet presAssocID="{B16AE69B-3A90-4B49-8B2E-6BC5F6AD679C}" presName="parentShp" presStyleLbl="node1" presStyleIdx="1" presStyleCnt="2" custLinFactNeighborX="-599" custLinFactNeighborY="-434">
        <dgm:presLayoutVars>
          <dgm:bulletEnabled val="1"/>
        </dgm:presLayoutVars>
      </dgm:prSet>
      <dgm:spPr/>
    </dgm:pt>
    <dgm:pt modelId="{CBD59E0F-69DD-4C1E-AA26-0EEE58EF503F}" type="pres">
      <dgm:prSet presAssocID="{B16AE69B-3A90-4B49-8B2E-6BC5F6AD679C}" presName="childShp" presStyleLbl="bgAccFollowNode1" presStyleIdx="1" presStyleCnt="2">
        <dgm:presLayoutVars>
          <dgm:bulletEnabled val="1"/>
        </dgm:presLayoutVars>
      </dgm:prSet>
      <dgm:spPr/>
    </dgm:pt>
  </dgm:ptLst>
  <dgm:cxnLst>
    <dgm:cxn modelId="{E56FFA26-87D9-4164-94E5-670CE01D38AC}" type="presOf" srcId="{516D5B2A-7C7D-496D-A4BB-417AF9F6DAA3}" destId="{8BCD69F6-4508-46E7-A8B1-07A0E62DB033}" srcOrd="0" destOrd="0" presId="urn:microsoft.com/office/officeart/2005/8/layout/vList6"/>
    <dgm:cxn modelId="{0F529F2E-907A-48CB-BECF-F811F69EDEEE}" type="presOf" srcId="{52A7DE70-F87A-4830-BFF8-6A131C73BA7F}" destId="{AF1834D5-DC5B-4BB6-95FF-AFDE1ECFA61B}" srcOrd="0" destOrd="0" presId="urn:microsoft.com/office/officeart/2005/8/layout/vList6"/>
    <dgm:cxn modelId="{B83A745C-1579-4D23-8396-6CFDD6039277}" srcId="{52A7DE70-F87A-4830-BFF8-6A131C73BA7F}" destId="{516D5B2A-7C7D-496D-A4BB-417AF9F6DAA3}" srcOrd="0" destOrd="0" parTransId="{9AA3D7AF-A308-4342-9DC3-A0349052D054}" sibTransId="{3105E004-93B4-4A6B-8124-BC9205637ECD}"/>
    <dgm:cxn modelId="{F6017243-46BF-4CF3-B92B-50C50F48F303}" type="presOf" srcId="{B68B4204-57AE-481E-80A1-8A16B9AA6C31}" destId="{EBEE28BC-D615-4DDC-B09A-9338E2BB9C8C}" srcOrd="0" destOrd="0" presId="urn:microsoft.com/office/officeart/2005/8/layout/vList6"/>
    <dgm:cxn modelId="{D4D9A84A-ADB9-4AAC-A2FF-DCE5D25A7FFF}" srcId="{516D5B2A-7C7D-496D-A4BB-417AF9F6DAA3}" destId="{DD3C069B-25A5-49E3-A6AE-90B70B58BCE0}" srcOrd="1" destOrd="0" parTransId="{51CD5CF8-BCE2-4811-A379-5B11F49BC8E7}" sibTransId="{5C1DBFB7-14B0-46D4-87A4-6DDFB3E30D80}"/>
    <dgm:cxn modelId="{F7F1FB4A-48CC-40DB-A978-BD6AFFA5DE4F}" srcId="{516D5B2A-7C7D-496D-A4BB-417AF9F6DAA3}" destId="{B68B4204-57AE-481E-80A1-8A16B9AA6C31}" srcOrd="0" destOrd="0" parTransId="{C88B9F8B-2606-4C52-9B8F-DD96F5A190B0}" sibTransId="{D77920EF-2F11-4CFE-B886-A2B0D23EC293}"/>
    <dgm:cxn modelId="{3203C651-D0D3-4D82-A4D4-5A1C51AD2850}" type="presOf" srcId="{40EEF2A5-5037-4F08-832E-2E25D25F8CEC}" destId="{CBD59E0F-69DD-4C1E-AA26-0EEE58EF503F}" srcOrd="0" destOrd="0" presId="urn:microsoft.com/office/officeart/2005/8/layout/vList6"/>
    <dgm:cxn modelId="{0DEE0C88-AED2-41F5-B305-435B3D7D2E4C}" srcId="{B16AE69B-3A90-4B49-8B2E-6BC5F6AD679C}" destId="{40EEF2A5-5037-4F08-832E-2E25D25F8CEC}" srcOrd="0" destOrd="0" parTransId="{B85F54A3-E993-4B55-BFAD-3F362C6D0D69}" sibTransId="{F9918DD0-2675-4E42-9E67-739C592B2202}"/>
    <dgm:cxn modelId="{1AACC2B5-04BD-4A6C-AB32-56BA5FC48BF0}" srcId="{52A7DE70-F87A-4830-BFF8-6A131C73BA7F}" destId="{B16AE69B-3A90-4B49-8B2E-6BC5F6AD679C}" srcOrd="1" destOrd="0" parTransId="{781F5D61-9C0C-4F25-A8B3-9CF3B50CDFF8}" sibTransId="{2CFF0429-EC36-4228-8370-8FF74AE58C8D}"/>
    <dgm:cxn modelId="{C03709C1-77D2-470D-B7FA-44E968932E2D}" type="presOf" srcId="{B16AE69B-3A90-4B49-8B2E-6BC5F6AD679C}" destId="{2F67005C-FFED-4F5D-9257-8449A6BBE548}" srcOrd="0" destOrd="0" presId="urn:microsoft.com/office/officeart/2005/8/layout/vList6"/>
    <dgm:cxn modelId="{80F0FDF9-CFFB-4E0E-9CB0-F12E9DE32DE1}" type="presOf" srcId="{DD3C069B-25A5-49E3-A6AE-90B70B58BCE0}" destId="{EBEE28BC-D615-4DDC-B09A-9338E2BB9C8C}" srcOrd="0" destOrd="1" presId="urn:microsoft.com/office/officeart/2005/8/layout/vList6"/>
    <dgm:cxn modelId="{8FF62C43-6117-4191-A612-0151A497BBE1}" type="presParOf" srcId="{AF1834D5-DC5B-4BB6-95FF-AFDE1ECFA61B}" destId="{67CB6A5B-6F51-4241-B920-ECE2D71F4AE7}" srcOrd="0" destOrd="0" presId="urn:microsoft.com/office/officeart/2005/8/layout/vList6"/>
    <dgm:cxn modelId="{E7684B96-7C52-498D-B8F2-2F7C78F9AF2B}" type="presParOf" srcId="{67CB6A5B-6F51-4241-B920-ECE2D71F4AE7}" destId="{8BCD69F6-4508-46E7-A8B1-07A0E62DB033}" srcOrd="0" destOrd="0" presId="urn:microsoft.com/office/officeart/2005/8/layout/vList6"/>
    <dgm:cxn modelId="{B7A5AE47-0963-4748-9B4B-6BCACB69966F}" type="presParOf" srcId="{67CB6A5B-6F51-4241-B920-ECE2D71F4AE7}" destId="{EBEE28BC-D615-4DDC-B09A-9338E2BB9C8C}" srcOrd="1" destOrd="0" presId="urn:microsoft.com/office/officeart/2005/8/layout/vList6"/>
    <dgm:cxn modelId="{8F463507-82F2-407F-BF5C-FECB176DB889}" type="presParOf" srcId="{AF1834D5-DC5B-4BB6-95FF-AFDE1ECFA61B}" destId="{DCF04A44-0549-4ADA-93F2-9C635EECA756}" srcOrd="1" destOrd="0" presId="urn:microsoft.com/office/officeart/2005/8/layout/vList6"/>
    <dgm:cxn modelId="{365F54D2-1235-4BF0-BA57-8C7FFAC3CDA5}" type="presParOf" srcId="{AF1834D5-DC5B-4BB6-95FF-AFDE1ECFA61B}" destId="{FA4E6C1A-DFE9-4749-93FB-FDB3FE350D4F}" srcOrd="2" destOrd="0" presId="urn:microsoft.com/office/officeart/2005/8/layout/vList6"/>
    <dgm:cxn modelId="{8BE612C6-8E73-4B05-AEBD-E671A470FF48}" type="presParOf" srcId="{FA4E6C1A-DFE9-4749-93FB-FDB3FE350D4F}" destId="{2F67005C-FFED-4F5D-9257-8449A6BBE548}" srcOrd="0" destOrd="0" presId="urn:microsoft.com/office/officeart/2005/8/layout/vList6"/>
    <dgm:cxn modelId="{FB6A68EF-DA67-4EA0-A066-E97C0C2B3CE2}" type="presParOf" srcId="{FA4E6C1A-DFE9-4749-93FB-FDB3FE350D4F}" destId="{CBD59E0F-69DD-4C1E-AA26-0EEE58EF503F}" srcOrd="1" destOrd="0" presId="urn:microsoft.com/office/officeart/2005/8/layout/vList6"/>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D3CFD0BA-FF65-4F61-801A-B6C67BDBFD8F}" type="doc">
      <dgm:prSet loTypeId="urn:microsoft.com/office/officeart/2005/8/layout/chevron2" loCatId="list" qsTypeId="urn:microsoft.com/office/officeart/2005/8/quickstyle/simple1" qsCatId="simple" csTypeId="urn:microsoft.com/office/officeart/2005/8/colors/accent3_1" csCatId="accent3" phldr="1"/>
      <dgm:spPr/>
    </dgm:pt>
    <dgm:pt modelId="{1ED14674-8A31-4FFF-896A-A2731C8C0E4F}">
      <dgm:prSet phldrT="[Texte]" custT="1"/>
      <dgm:spPr/>
      <dgm:t>
        <a:bodyPr/>
        <a:lstStyle/>
        <a:p>
          <a:pPr rtl="1"/>
          <a:r>
            <a:rPr lang="ar-DZ" sz="2000" b="1" dirty="0">
              <a:latin typeface="Sakkal Majalla" panose="02000000000000000000" pitchFamily="2" charset="-78"/>
              <a:cs typeface="Sakkal Majalla" panose="02000000000000000000" pitchFamily="2" charset="-78"/>
            </a:rPr>
            <a:t>الاستهداف</a:t>
          </a:r>
        </a:p>
        <a:p>
          <a:pPr rtl="1"/>
          <a:r>
            <a:rPr lang="fr-FR" sz="2000" b="1" dirty="0">
              <a:latin typeface="Sakkal Majalla" panose="02000000000000000000" pitchFamily="2" charset="-78"/>
              <a:cs typeface="Sakkal Majalla" panose="02000000000000000000" pitchFamily="2" charset="-78"/>
            </a:rPr>
            <a:t>Ciblage</a:t>
          </a:r>
          <a:endParaRPr lang="ar-DZ" sz="2000" b="1" dirty="0">
            <a:latin typeface="Sakkal Majalla" panose="02000000000000000000" pitchFamily="2" charset="-78"/>
            <a:cs typeface="Sakkal Majalla" panose="02000000000000000000" pitchFamily="2" charset="-78"/>
          </a:endParaRPr>
        </a:p>
      </dgm:t>
    </dgm:pt>
    <dgm:pt modelId="{1AD8457F-5D51-4E93-B85B-C8EF004BC154}" type="parTrans" cxnId="{B7C520DD-E2AB-4517-8539-14343EF05A6B}">
      <dgm:prSet/>
      <dgm:spPr/>
      <dgm:t>
        <a:bodyPr/>
        <a:lstStyle/>
        <a:p>
          <a:pPr rtl="1"/>
          <a:endParaRPr lang="ar-DZ"/>
        </a:p>
      </dgm:t>
    </dgm:pt>
    <dgm:pt modelId="{EFEB17D6-2C76-4F01-B404-490D88FF195B}" type="sibTrans" cxnId="{B7C520DD-E2AB-4517-8539-14343EF05A6B}">
      <dgm:prSet/>
      <dgm:spPr/>
      <dgm:t>
        <a:bodyPr/>
        <a:lstStyle/>
        <a:p>
          <a:pPr rtl="1"/>
          <a:endParaRPr lang="ar-DZ"/>
        </a:p>
      </dgm:t>
    </dgm:pt>
    <dgm:pt modelId="{B886FFDE-74BD-418F-B4B6-EE9657EB4E42}">
      <dgm:prSet phldrT="[Texte]" custT="1"/>
      <dgm:spPr/>
      <dgm:t>
        <a:bodyPr/>
        <a:lstStyle/>
        <a:p>
          <a:pPr rtl="1"/>
          <a:r>
            <a:rPr lang="ar-DZ" sz="2000" b="1" dirty="0">
              <a:latin typeface="Sakkal Majalla" panose="02000000000000000000" pitchFamily="2" charset="-78"/>
              <a:cs typeface="Sakkal Majalla" panose="02000000000000000000" pitchFamily="2" charset="-78"/>
            </a:rPr>
            <a:t>المطاردة</a:t>
          </a:r>
        </a:p>
        <a:p>
          <a:pPr rtl="1"/>
          <a:r>
            <a:rPr lang="en-US" sz="2000" b="1" dirty="0">
              <a:latin typeface="Sakkal Majalla" panose="02000000000000000000" pitchFamily="2" charset="-78"/>
              <a:cs typeface="Sakkal Majalla" panose="02000000000000000000" pitchFamily="2" charset="-78"/>
            </a:rPr>
            <a:t>Traque</a:t>
          </a:r>
          <a:endParaRPr lang="ar-DZ" sz="2000" b="1" dirty="0">
            <a:latin typeface="Sakkal Majalla" panose="02000000000000000000" pitchFamily="2" charset="-78"/>
            <a:cs typeface="Sakkal Majalla" panose="02000000000000000000" pitchFamily="2" charset="-78"/>
          </a:endParaRPr>
        </a:p>
      </dgm:t>
    </dgm:pt>
    <dgm:pt modelId="{09BDF651-D0A5-45A7-9613-572F75ADE2A4}" type="parTrans" cxnId="{516950E7-7A65-4CCA-BDF4-EDDF81DBF4D1}">
      <dgm:prSet/>
      <dgm:spPr/>
      <dgm:t>
        <a:bodyPr/>
        <a:lstStyle/>
        <a:p>
          <a:pPr rtl="1"/>
          <a:endParaRPr lang="ar-DZ"/>
        </a:p>
      </dgm:t>
    </dgm:pt>
    <dgm:pt modelId="{9CC5F432-16E6-4E51-98EC-098086C3D616}" type="sibTrans" cxnId="{516950E7-7A65-4CCA-BDF4-EDDF81DBF4D1}">
      <dgm:prSet/>
      <dgm:spPr/>
      <dgm:t>
        <a:bodyPr/>
        <a:lstStyle/>
        <a:p>
          <a:pPr rtl="1"/>
          <a:endParaRPr lang="ar-DZ"/>
        </a:p>
      </dgm:t>
    </dgm:pt>
    <dgm:pt modelId="{FAC690A3-9939-4C8D-9400-1FDBFD08A898}">
      <dgm:prSet phldrT="[Texte]" custT="1"/>
      <dgm:spPr/>
      <dgm:t>
        <a:bodyPr/>
        <a:lstStyle/>
        <a:p>
          <a:pPr rtl="1"/>
          <a:r>
            <a:rPr lang="ar-DZ" sz="2000" b="1" dirty="0">
              <a:latin typeface="Sakkal Majalla" panose="02000000000000000000" pitchFamily="2" charset="-78"/>
              <a:cs typeface="Sakkal Majalla" panose="02000000000000000000" pitchFamily="2" charset="-78"/>
            </a:rPr>
            <a:t>الاختيار</a:t>
          </a:r>
          <a:endParaRPr lang="ar-DZ" sz="1800" b="1" dirty="0">
            <a:latin typeface="Sakkal Majalla" panose="02000000000000000000" pitchFamily="2" charset="-78"/>
            <a:cs typeface="Sakkal Majalla" panose="02000000000000000000" pitchFamily="2" charset="-78"/>
          </a:endParaRPr>
        </a:p>
        <a:p>
          <a:pPr rtl="1"/>
          <a:r>
            <a:rPr lang="ar-DZ" sz="2300" dirty="0"/>
            <a:t> </a:t>
          </a:r>
          <a:r>
            <a:rPr lang="fr-FR" sz="2000" b="1" dirty="0">
              <a:latin typeface="Sakkal Majalla" panose="02000000000000000000" pitchFamily="2" charset="-78"/>
              <a:cs typeface="Sakkal Majalla" panose="02000000000000000000" pitchFamily="2" charset="-78"/>
            </a:rPr>
            <a:t>Sélection</a:t>
          </a:r>
          <a:endParaRPr lang="ar-DZ" sz="2000" b="1" dirty="0">
            <a:latin typeface="Sakkal Majalla" panose="02000000000000000000" pitchFamily="2" charset="-78"/>
            <a:cs typeface="Sakkal Majalla" panose="02000000000000000000" pitchFamily="2" charset="-78"/>
          </a:endParaRPr>
        </a:p>
      </dgm:t>
    </dgm:pt>
    <dgm:pt modelId="{C06464C7-6616-4670-9F3D-9B7756A094B3}" type="parTrans" cxnId="{63FEB043-86B9-47EF-B258-4C6781CA6444}">
      <dgm:prSet/>
      <dgm:spPr/>
      <dgm:t>
        <a:bodyPr/>
        <a:lstStyle/>
        <a:p>
          <a:pPr rtl="1"/>
          <a:endParaRPr lang="ar-DZ"/>
        </a:p>
      </dgm:t>
    </dgm:pt>
    <dgm:pt modelId="{1F91AE4F-5AD2-439C-96FC-3D537B7E0E17}" type="sibTrans" cxnId="{63FEB043-86B9-47EF-B258-4C6781CA6444}">
      <dgm:prSet/>
      <dgm:spPr/>
      <dgm:t>
        <a:bodyPr/>
        <a:lstStyle/>
        <a:p>
          <a:pPr rtl="1"/>
          <a:endParaRPr lang="ar-DZ"/>
        </a:p>
      </dgm:t>
    </dgm:pt>
    <dgm:pt modelId="{A7A1FDB2-BAF7-438D-A8E6-9E56C883B77B}">
      <dgm:prSet custT="1"/>
      <dgm:spPr/>
      <dgm:t>
        <a:bodyPr/>
        <a:lstStyle/>
        <a:p>
          <a:pPr algn="just" rtl="1"/>
          <a:r>
            <a:rPr lang="ar-DZ" sz="2000" dirty="0">
              <a:latin typeface="Sakkal Majalla" panose="02000000000000000000" pitchFamily="2" charset="-78"/>
              <a:cs typeface="Sakkal Majalla" panose="02000000000000000000" pitchFamily="2" charset="-78"/>
            </a:rPr>
            <a:t>تحديد المحيط المراد دراسته، أي تركيز المجهودات حول البحث في جزء مستهدف مما يؤدي إلى تخفيض جهد وتكلفة البحث وهو شرط للأداء الناجع لليقظة، حيث هذه الخطوة تجيبنا على  السؤال: </a:t>
          </a:r>
        </a:p>
      </dgm:t>
    </dgm:pt>
    <dgm:pt modelId="{AF5CD068-CB90-4278-9D07-5B935B5B9B66}" type="parTrans" cxnId="{1EDB7526-96DF-4A02-8465-23EF415BC9E6}">
      <dgm:prSet/>
      <dgm:spPr/>
      <dgm:t>
        <a:bodyPr/>
        <a:lstStyle/>
        <a:p>
          <a:pPr rtl="1"/>
          <a:endParaRPr lang="ar-DZ"/>
        </a:p>
      </dgm:t>
    </dgm:pt>
    <dgm:pt modelId="{BA7C3CA1-CB27-4F10-BC5D-05FE9F2A4A49}" type="sibTrans" cxnId="{1EDB7526-96DF-4A02-8465-23EF415BC9E6}">
      <dgm:prSet/>
      <dgm:spPr/>
      <dgm:t>
        <a:bodyPr/>
        <a:lstStyle/>
        <a:p>
          <a:pPr rtl="1"/>
          <a:endParaRPr lang="ar-DZ"/>
        </a:p>
      </dgm:t>
    </dgm:pt>
    <dgm:pt modelId="{2724461C-B81F-484F-A875-860673533560}">
      <dgm:prSet custT="1"/>
      <dgm:spPr/>
      <dgm:t>
        <a:bodyPr/>
        <a:lstStyle/>
        <a:p>
          <a:pPr algn="r" rtl="1"/>
          <a:r>
            <a:rPr lang="ar-DZ" sz="2000" dirty="0">
              <a:latin typeface="Sakkal Majalla" panose="02000000000000000000" pitchFamily="2" charset="-78"/>
              <a:cs typeface="Sakkal Majalla" panose="02000000000000000000" pitchFamily="2" charset="-78"/>
            </a:rPr>
            <a:t>ماذا يجب علينا أن نعرف من المحيط ( الداخلي والخارجي) لمؤسستنا في الوقت المحدد؟</a:t>
          </a:r>
        </a:p>
      </dgm:t>
    </dgm:pt>
    <dgm:pt modelId="{5C27A60B-455B-4F86-903F-90F17D7482AF}" type="parTrans" cxnId="{CA882E93-D0A7-434C-AF8E-9A4B14EE7891}">
      <dgm:prSet/>
      <dgm:spPr/>
      <dgm:t>
        <a:bodyPr/>
        <a:lstStyle/>
        <a:p>
          <a:pPr rtl="1"/>
          <a:endParaRPr lang="ar-DZ"/>
        </a:p>
      </dgm:t>
    </dgm:pt>
    <dgm:pt modelId="{8CA2B8B3-E420-40B2-8003-83E4B063248E}" type="sibTrans" cxnId="{CA882E93-D0A7-434C-AF8E-9A4B14EE7891}">
      <dgm:prSet/>
      <dgm:spPr/>
      <dgm:t>
        <a:bodyPr/>
        <a:lstStyle/>
        <a:p>
          <a:pPr rtl="1"/>
          <a:endParaRPr lang="ar-DZ"/>
        </a:p>
      </dgm:t>
    </dgm:pt>
    <dgm:pt modelId="{4E2E6E1E-C7A4-45A6-B46D-AAEFED791133}">
      <dgm:prSet custT="1"/>
      <dgm:spPr/>
      <dgm:t>
        <a:bodyPr/>
        <a:lstStyle/>
        <a:p>
          <a:pPr algn="just" rtl="1"/>
          <a:r>
            <a:rPr lang="ar-DZ" sz="2000" dirty="0">
              <a:latin typeface="Sakkal Majalla" panose="02000000000000000000" pitchFamily="2" charset="-78"/>
              <a:cs typeface="Sakkal Majalla" panose="02000000000000000000" pitchFamily="2" charset="-78"/>
            </a:rPr>
            <a:t>ويقصد بها كيفية الحصول على المعلومات الخاصة باليقظة، والتي يتم الحصول عليها بنوع من الصعوبة، والأشخاص الذين يقومون بجمع المعلومات الملاحقون (</a:t>
          </a:r>
          <a:r>
            <a:rPr lang="fr-FR" sz="2000" dirty="0">
              <a:latin typeface="Sakkal Majalla" panose="02000000000000000000" pitchFamily="2" charset="-78"/>
              <a:cs typeface="Sakkal Majalla" panose="02000000000000000000" pitchFamily="2" charset="-78"/>
            </a:rPr>
            <a:t>(Traqueurs</a:t>
          </a:r>
          <a:r>
            <a:rPr lang="ar-DZ" sz="2000" dirty="0">
              <a:latin typeface="Sakkal Majalla" panose="02000000000000000000" pitchFamily="2" charset="-78"/>
              <a:cs typeface="Sakkal Majalla" panose="02000000000000000000" pitchFamily="2" charset="-78"/>
            </a:rPr>
            <a:t> يعملون على الحصول عليها بشتى الطرق ومن مختلف المصادر</a:t>
          </a:r>
          <a:r>
            <a:rPr lang="ar-DZ" sz="2000" dirty="0"/>
            <a:t>.</a:t>
          </a:r>
        </a:p>
      </dgm:t>
    </dgm:pt>
    <dgm:pt modelId="{D7912342-A4F8-44F7-9E53-DC549ED7C52C}" type="parTrans" cxnId="{CF76299A-E10F-4EBE-A749-E88CB4245CF4}">
      <dgm:prSet/>
      <dgm:spPr/>
      <dgm:t>
        <a:bodyPr/>
        <a:lstStyle/>
        <a:p>
          <a:pPr rtl="1"/>
          <a:endParaRPr lang="ar-DZ"/>
        </a:p>
      </dgm:t>
    </dgm:pt>
    <dgm:pt modelId="{C0BECBFC-1A33-495B-852E-7C66AD834939}" type="sibTrans" cxnId="{CF76299A-E10F-4EBE-A749-E88CB4245CF4}">
      <dgm:prSet/>
      <dgm:spPr/>
      <dgm:t>
        <a:bodyPr/>
        <a:lstStyle/>
        <a:p>
          <a:pPr rtl="1"/>
          <a:endParaRPr lang="ar-DZ"/>
        </a:p>
      </dgm:t>
    </dgm:pt>
    <dgm:pt modelId="{09711FAA-5CFB-49EF-B93F-4F2E30D9C1B9}">
      <dgm:prSet custT="1"/>
      <dgm:spPr/>
      <dgm:t>
        <a:bodyPr/>
        <a:lstStyle/>
        <a:p>
          <a:pPr algn="just" rtl="1"/>
          <a:r>
            <a:rPr lang="ar-DZ" sz="2400" dirty="0">
              <a:latin typeface="Sakkal Majalla" panose="02000000000000000000" pitchFamily="2" charset="-78"/>
              <a:cs typeface="Sakkal Majalla" panose="02000000000000000000" pitchFamily="2" charset="-78"/>
            </a:rPr>
            <a:t>من خلال المعلومات المجمعة من قبل المؤسسة يتوجب عليها الاحتفاظ بتلك التي تخدم يقظتها والاختيار يجب أن يتوافق مع كل من الاستهداف وكذا استراتيجية المؤسسة.</a:t>
          </a:r>
        </a:p>
      </dgm:t>
    </dgm:pt>
    <dgm:pt modelId="{80758D95-8B68-4418-8CF1-B8A3EF9F5A90}" type="parTrans" cxnId="{B7E9306B-02C5-4FA2-9093-EE58AB5B8AE7}">
      <dgm:prSet/>
      <dgm:spPr/>
      <dgm:t>
        <a:bodyPr/>
        <a:lstStyle/>
        <a:p>
          <a:pPr rtl="1"/>
          <a:endParaRPr lang="ar-DZ"/>
        </a:p>
      </dgm:t>
    </dgm:pt>
    <dgm:pt modelId="{90D7A00C-59B6-42F7-9A10-0B0B39336E81}" type="sibTrans" cxnId="{B7E9306B-02C5-4FA2-9093-EE58AB5B8AE7}">
      <dgm:prSet/>
      <dgm:spPr/>
      <dgm:t>
        <a:bodyPr/>
        <a:lstStyle/>
        <a:p>
          <a:pPr rtl="1"/>
          <a:endParaRPr lang="ar-DZ"/>
        </a:p>
      </dgm:t>
    </dgm:pt>
    <dgm:pt modelId="{043F69FF-6277-4228-BA7C-AB36D379C616}" type="pres">
      <dgm:prSet presAssocID="{D3CFD0BA-FF65-4F61-801A-B6C67BDBFD8F}" presName="linearFlow" presStyleCnt="0">
        <dgm:presLayoutVars>
          <dgm:dir/>
          <dgm:animLvl val="lvl"/>
          <dgm:resizeHandles val="exact"/>
        </dgm:presLayoutVars>
      </dgm:prSet>
      <dgm:spPr/>
    </dgm:pt>
    <dgm:pt modelId="{FFB31AC7-93C6-48C4-B458-6DE8B0F6A14C}" type="pres">
      <dgm:prSet presAssocID="{1ED14674-8A31-4FFF-896A-A2731C8C0E4F}" presName="composite" presStyleCnt="0"/>
      <dgm:spPr/>
    </dgm:pt>
    <dgm:pt modelId="{5DACF339-286A-4AB3-889D-04E97D43FDFD}" type="pres">
      <dgm:prSet presAssocID="{1ED14674-8A31-4FFF-896A-A2731C8C0E4F}" presName="parentText" presStyleLbl="alignNode1" presStyleIdx="0" presStyleCnt="3">
        <dgm:presLayoutVars>
          <dgm:chMax val="1"/>
          <dgm:bulletEnabled val="1"/>
        </dgm:presLayoutVars>
      </dgm:prSet>
      <dgm:spPr/>
    </dgm:pt>
    <dgm:pt modelId="{CE037692-6417-45C2-A70A-74D8B62A8252}" type="pres">
      <dgm:prSet presAssocID="{1ED14674-8A31-4FFF-896A-A2731C8C0E4F}" presName="descendantText" presStyleLbl="alignAcc1" presStyleIdx="0" presStyleCnt="3" custLinFactNeighborX="496" custLinFactNeighborY="-227">
        <dgm:presLayoutVars>
          <dgm:bulletEnabled val="1"/>
        </dgm:presLayoutVars>
      </dgm:prSet>
      <dgm:spPr/>
    </dgm:pt>
    <dgm:pt modelId="{63FAE729-CBF6-4175-AEA7-D47617D8F1BC}" type="pres">
      <dgm:prSet presAssocID="{EFEB17D6-2C76-4F01-B404-490D88FF195B}" presName="sp" presStyleCnt="0"/>
      <dgm:spPr/>
    </dgm:pt>
    <dgm:pt modelId="{0115389D-D8B4-48D9-8826-CC5C9FB7A7E4}" type="pres">
      <dgm:prSet presAssocID="{B886FFDE-74BD-418F-B4B6-EE9657EB4E42}" presName="composite" presStyleCnt="0"/>
      <dgm:spPr/>
    </dgm:pt>
    <dgm:pt modelId="{727D3AAB-D652-42D7-A42D-6F5DFCC1EF7F}" type="pres">
      <dgm:prSet presAssocID="{B886FFDE-74BD-418F-B4B6-EE9657EB4E42}" presName="parentText" presStyleLbl="alignNode1" presStyleIdx="1" presStyleCnt="3">
        <dgm:presLayoutVars>
          <dgm:chMax val="1"/>
          <dgm:bulletEnabled val="1"/>
        </dgm:presLayoutVars>
      </dgm:prSet>
      <dgm:spPr/>
    </dgm:pt>
    <dgm:pt modelId="{52307602-2A31-4653-A12F-C680DE85765A}" type="pres">
      <dgm:prSet presAssocID="{B886FFDE-74BD-418F-B4B6-EE9657EB4E42}" presName="descendantText" presStyleLbl="alignAcc1" presStyleIdx="1" presStyleCnt="3">
        <dgm:presLayoutVars>
          <dgm:bulletEnabled val="1"/>
        </dgm:presLayoutVars>
      </dgm:prSet>
      <dgm:spPr/>
    </dgm:pt>
    <dgm:pt modelId="{5BDB3520-D700-48E0-BAFB-2D997D11DA03}" type="pres">
      <dgm:prSet presAssocID="{9CC5F432-16E6-4E51-98EC-098086C3D616}" presName="sp" presStyleCnt="0"/>
      <dgm:spPr/>
    </dgm:pt>
    <dgm:pt modelId="{92AFD22F-D876-4D9A-95E0-033C65EE10E3}" type="pres">
      <dgm:prSet presAssocID="{FAC690A3-9939-4C8D-9400-1FDBFD08A898}" presName="composite" presStyleCnt="0"/>
      <dgm:spPr/>
    </dgm:pt>
    <dgm:pt modelId="{EF0EDD95-FFC1-46A2-A8FB-8B00DCE35D99}" type="pres">
      <dgm:prSet presAssocID="{FAC690A3-9939-4C8D-9400-1FDBFD08A898}" presName="parentText" presStyleLbl="alignNode1" presStyleIdx="2" presStyleCnt="3">
        <dgm:presLayoutVars>
          <dgm:chMax val="1"/>
          <dgm:bulletEnabled val="1"/>
        </dgm:presLayoutVars>
      </dgm:prSet>
      <dgm:spPr/>
    </dgm:pt>
    <dgm:pt modelId="{FBB176E8-E6C3-43F1-BC85-783D9C7A122E}" type="pres">
      <dgm:prSet presAssocID="{FAC690A3-9939-4C8D-9400-1FDBFD08A898}" presName="descendantText" presStyleLbl="alignAcc1" presStyleIdx="2" presStyleCnt="3">
        <dgm:presLayoutVars>
          <dgm:bulletEnabled val="1"/>
        </dgm:presLayoutVars>
      </dgm:prSet>
      <dgm:spPr/>
    </dgm:pt>
  </dgm:ptLst>
  <dgm:cxnLst>
    <dgm:cxn modelId="{0F95FF07-0B88-44A9-8DA2-D9B60BA0C30C}" type="presOf" srcId="{A7A1FDB2-BAF7-438D-A8E6-9E56C883B77B}" destId="{CE037692-6417-45C2-A70A-74D8B62A8252}" srcOrd="0" destOrd="0" presId="urn:microsoft.com/office/officeart/2005/8/layout/chevron2"/>
    <dgm:cxn modelId="{42D32A17-6C0E-48C0-B9F4-615B54126099}" type="presOf" srcId="{4E2E6E1E-C7A4-45A6-B46D-AAEFED791133}" destId="{52307602-2A31-4653-A12F-C680DE85765A}" srcOrd="0" destOrd="0" presId="urn:microsoft.com/office/officeart/2005/8/layout/chevron2"/>
    <dgm:cxn modelId="{1EDB7526-96DF-4A02-8465-23EF415BC9E6}" srcId="{1ED14674-8A31-4FFF-896A-A2731C8C0E4F}" destId="{A7A1FDB2-BAF7-438D-A8E6-9E56C883B77B}" srcOrd="0" destOrd="0" parTransId="{AF5CD068-CB90-4278-9D07-5B935B5B9B66}" sibTransId="{BA7C3CA1-CB27-4F10-BC5D-05FE9F2A4A49}"/>
    <dgm:cxn modelId="{504D6433-8E53-43DA-89D2-9DF2B0EEF536}" type="presOf" srcId="{2724461C-B81F-484F-A875-860673533560}" destId="{CE037692-6417-45C2-A70A-74D8B62A8252}" srcOrd="0" destOrd="1" presId="urn:microsoft.com/office/officeart/2005/8/layout/chevron2"/>
    <dgm:cxn modelId="{63FEB043-86B9-47EF-B258-4C6781CA6444}" srcId="{D3CFD0BA-FF65-4F61-801A-B6C67BDBFD8F}" destId="{FAC690A3-9939-4C8D-9400-1FDBFD08A898}" srcOrd="2" destOrd="0" parTransId="{C06464C7-6616-4670-9F3D-9B7756A094B3}" sibTransId="{1F91AE4F-5AD2-439C-96FC-3D537B7E0E17}"/>
    <dgm:cxn modelId="{4C86E866-9387-466B-8AA3-534B701EE988}" type="presOf" srcId="{D3CFD0BA-FF65-4F61-801A-B6C67BDBFD8F}" destId="{043F69FF-6277-4228-BA7C-AB36D379C616}" srcOrd="0" destOrd="0" presId="urn:microsoft.com/office/officeart/2005/8/layout/chevron2"/>
    <dgm:cxn modelId="{B7E9306B-02C5-4FA2-9093-EE58AB5B8AE7}" srcId="{FAC690A3-9939-4C8D-9400-1FDBFD08A898}" destId="{09711FAA-5CFB-49EF-B93F-4F2E30D9C1B9}" srcOrd="0" destOrd="0" parTransId="{80758D95-8B68-4418-8CF1-B8A3EF9F5A90}" sibTransId="{90D7A00C-59B6-42F7-9A10-0B0B39336E81}"/>
    <dgm:cxn modelId="{861BCF50-D06D-4C43-9040-6F1C7CD919EF}" type="presOf" srcId="{FAC690A3-9939-4C8D-9400-1FDBFD08A898}" destId="{EF0EDD95-FFC1-46A2-A8FB-8B00DCE35D99}" srcOrd="0" destOrd="0" presId="urn:microsoft.com/office/officeart/2005/8/layout/chevron2"/>
    <dgm:cxn modelId="{463BE37F-2A11-4B56-8193-7C8C6EA94293}" type="presOf" srcId="{09711FAA-5CFB-49EF-B93F-4F2E30D9C1B9}" destId="{FBB176E8-E6C3-43F1-BC85-783D9C7A122E}" srcOrd="0" destOrd="0" presId="urn:microsoft.com/office/officeart/2005/8/layout/chevron2"/>
    <dgm:cxn modelId="{CA882E93-D0A7-434C-AF8E-9A4B14EE7891}" srcId="{1ED14674-8A31-4FFF-896A-A2731C8C0E4F}" destId="{2724461C-B81F-484F-A875-860673533560}" srcOrd="1" destOrd="0" parTransId="{5C27A60B-455B-4F86-903F-90F17D7482AF}" sibTransId="{8CA2B8B3-E420-40B2-8003-83E4B063248E}"/>
    <dgm:cxn modelId="{A64BBE97-3C5B-4C05-984A-09298AB09430}" type="presOf" srcId="{B886FFDE-74BD-418F-B4B6-EE9657EB4E42}" destId="{727D3AAB-D652-42D7-A42D-6F5DFCC1EF7F}" srcOrd="0" destOrd="0" presId="urn:microsoft.com/office/officeart/2005/8/layout/chevron2"/>
    <dgm:cxn modelId="{CF76299A-E10F-4EBE-A749-E88CB4245CF4}" srcId="{B886FFDE-74BD-418F-B4B6-EE9657EB4E42}" destId="{4E2E6E1E-C7A4-45A6-B46D-AAEFED791133}" srcOrd="0" destOrd="0" parTransId="{D7912342-A4F8-44F7-9E53-DC549ED7C52C}" sibTransId="{C0BECBFC-1A33-495B-852E-7C66AD834939}"/>
    <dgm:cxn modelId="{DE7DB3AF-3CB8-4409-A9BB-9E07C5D4684B}" type="presOf" srcId="{1ED14674-8A31-4FFF-896A-A2731C8C0E4F}" destId="{5DACF339-286A-4AB3-889D-04E97D43FDFD}" srcOrd="0" destOrd="0" presId="urn:microsoft.com/office/officeart/2005/8/layout/chevron2"/>
    <dgm:cxn modelId="{B7C520DD-E2AB-4517-8539-14343EF05A6B}" srcId="{D3CFD0BA-FF65-4F61-801A-B6C67BDBFD8F}" destId="{1ED14674-8A31-4FFF-896A-A2731C8C0E4F}" srcOrd="0" destOrd="0" parTransId="{1AD8457F-5D51-4E93-B85B-C8EF004BC154}" sibTransId="{EFEB17D6-2C76-4F01-B404-490D88FF195B}"/>
    <dgm:cxn modelId="{516950E7-7A65-4CCA-BDF4-EDDF81DBF4D1}" srcId="{D3CFD0BA-FF65-4F61-801A-B6C67BDBFD8F}" destId="{B886FFDE-74BD-418F-B4B6-EE9657EB4E42}" srcOrd="1" destOrd="0" parTransId="{09BDF651-D0A5-45A7-9613-572F75ADE2A4}" sibTransId="{9CC5F432-16E6-4E51-98EC-098086C3D616}"/>
    <dgm:cxn modelId="{5317B91D-E700-462B-82A8-AA5AFE06A2DD}" type="presParOf" srcId="{043F69FF-6277-4228-BA7C-AB36D379C616}" destId="{FFB31AC7-93C6-48C4-B458-6DE8B0F6A14C}" srcOrd="0" destOrd="0" presId="urn:microsoft.com/office/officeart/2005/8/layout/chevron2"/>
    <dgm:cxn modelId="{EBEF75C6-C39A-40F3-9716-83C27B07A4CF}" type="presParOf" srcId="{FFB31AC7-93C6-48C4-B458-6DE8B0F6A14C}" destId="{5DACF339-286A-4AB3-889D-04E97D43FDFD}" srcOrd="0" destOrd="0" presId="urn:microsoft.com/office/officeart/2005/8/layout/chevron2"/>
    <dgm:cxn modelId="{2D3F349F-FD4E-45C7-A499-B2BFC8F475C4}" type="presParOf" srcId="{FFB31AC7-93C6-48C4-B458-6DE8B0F6A14C}" destId="{CE037692-6417-45C2-A70A-74D8B62A8252}" srcOrd="1" destOrd="0" presId="urn:microsoft.com/office/officeart/2005/8/layout/chevron2"/>
    <dgm:cxn modelId="{4C1919ED-DFAD-49F1-9AB8-2467F0857EAC}" type="presParOf" srcId="{043F69FF-6277-4228-BA7C-AB36D379C616}" destId="{63FAE729-CBF6-4175-AEA7-D47617D8F1BC}" srcOrd="1" destOrd="0" presId="urn:microsoft.com/office/officeart/2005/8/layout/chevron2"/>
    <dgm:cxn modelId="{5BFB296C-40BF-4438-AFAC-DBB1618168E6}" type="presParOf" srcId="{043F69FF-6277-4228-BA7C-AB36D379C616}" destId="{0115389D-D8B4-48D9-8826-CC5C9FB7A7E4}" srcOrd="2" destOrd="0" presId="urn:microsoft.com/office/officeart/2005/8/layout/chevron2"/>
    <dgm:cxn modelId="{789FF0C9-E0CA-4485-B649-36851C4CABA9}" type="presParOf" srcId="{0115389D-D8B4-48D9-8826-CC5C9FB7A7E4}" destId="{727D3AAB-D652-42D7-A42D-6F5DFCC1EF7F}" srcOrd="0" destOrd="0" presId="urn:microsoft.com/office/officeart/2005/8/layout/chevron2"/>
    <dgm:cxn modelId="{0FF5CD8B-485F-430C-8206-69527DF305B6}" type="presParOf" srcId="{0115389D-D8B4-48D9-8826-CC5C9FB7A7E4}" destId="{52307602-2A31-4653-A12F-C680DE85765A}" srcOrd="1" destOrd="0" presId="urn:microsoft.com/office/officeart/2005/8/layout/chevron2"/>
    <dgm:cxn modelId="{8A6DE94A-F1F0-48B4-9E66-9FB3B48CEE10}" type="presParOf" srcId="{043F69FF-6277-4228-BA7C-AB36D379C616}" destId="{5BDB3520-D700-48E0-BAFB-2D997D11DA03}" srcOrd="3" destOrd="0" presId="urn:microsoft.com/office/officeart/2005/8/layout/chevron2"/>
    <dgm:cxn modelId="{01FEF6ED-3FD8-4183-AA09-031DEF3CA18D}" type="presParOf" srcId="{043F69FF-6277-4228-BA7C-AB36D379C616}" destId="{92AFD22F-D876-4D9A-95E0-033C65EE10E3}" srcOrd="4" destOrd="0" presId="urn:microsoft.com/office/officeart/2005/8/layout/chevron2"/>
    <dgm:cxn modelId="{DF33053D-DEAB-4EB5-B976-6FB0D2E98F1C}" type="presParOf" srcId="{92AFD22F-D876-4D9A-95E0-033C65EE10E3}" destId="{EF0EDD95-FFC1-46A2-A8FB-8B00DCE35D99}" srcOrd="0" destOrd="0" presId="urn:microsoft.com/office/officeart/2005/8/layout/chevron2"/>
    <dgm:cxn modelId="{0E8D72A2-1C4D-4C6F-8523-23A0586314B3}" type="presParOf" srcId="{92AFD22F-D876-4D9A-95E0-033C65EE10E3}" destId="{FBB176E8-E6C3-43F1-BC85-783D9C7A122E}"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A39E65E2-FD58-4BC6-8C81-4AF41382E2F6}" type="doc">
      <dgm:prSet loTypeId="urn:microsoft.com/office/officeart/2005/8/layout/chevron2" loCatId="process" qsTypeId="urn:microsoft.com/office/officeart/2005/8/quickstyle/simple1" qsCatId="simple" csTypeId="urn:microsoft.com/office/officeart/2005/8/colors/accent3_1" csCatId="accent3" phldr="1"/>
      <dgm:spPr/>
      <dgm:t>
        <a:bodyPr/>
        <a:lstStyle/>
        <a:p>
          <a:pPr rtl="1"/>
          <a:endParaRPr lang="ar-DZ"/>
        </a:p>
      </dgm:t>
    </dgm:pt>
    <dgm:pt modelId="{CA13EC05-1A96-444B-BC7A-86175EBE4119}">
      <dgm:prSet phldrT="[Texte]" custT="1"/>
      <dgm:spPr/>
      <dgm:t>
        <a:bodyPr/>
        <a:lstStyle/>
        <a:p>
          <a:pPr rtl="1"/>
          <a:r>
            <a:rPr lang="ar-DZ" sz="2000" b="1" dirty="0">
              <a:latin typeface="Sakkal Majalla" panose="02000000000000000000" pitchFamily="2" charset="-78"/>
              <a:cs typeface="Sakkal Majalla" panose="02000000000000000000" pitchFamily="2" charset="-78"/>
            </a:rPr>
            <a:t>الايصال</a:t>
          </a:r>
        </a:p>
      </dgm:t>
    </dgm:pt>
    <dgm:pt modelId="{F35F4BE6-2174-4A21-B7F9-BAB3ABC44481}" type="parTrans" cxnId="{7890C8C6-AD35-48B8-B085-D84E61F78F5F}">
      <dgm:prSet/>
      <dgm:spPr/>
      <dgm:t>
        <a:bodyPr/>
        <a:lstStyle/>
        <a:p>
          <a:pPr rtl="1"/>
          <a:endParaRPr lang="ar-DZ"/>
        </a:p>
      </dgm:t>
    </dgm:pt>
    <dgm:pt modelId="{9A6DEC00-33AE-402A-84DD-23069B14D87C}" type="sibTrans" cxnId="{7890C8C6-AD35-48B8-B085-D84E61F78F5F}">
      <dgm:prSet/>
      <dgm:spPr/>
      <dgm:t>
        <a:bodyPr/>
        <a:lstStyle/>
        <a:p>
          <a:pPr rtl="1"/>
          <a:endParaRPr lang="ar-DZ"/>
        </a:p>
      </dgm:t>
    </dgm:pt>
    <dgm:pt modelId="{DA22AF58-CB3C-4272-976B-2F3420337D17}">
      <dgm:prSet phldrT="[Texte]" custT="1"/>
      <dgm:spPr/>
      <dgm:t>
        <a:bodyPr/>
        <a:lstStyle/>
        <a:p>
          <a:pPr algn="just" rtl="1"/>
          <a:r>
            <a:rPr lang="ar-DZ" sz="2400" dirty="0">
              <a:latin typeface="Sakkal Majalla" panose="02000000000000000000" pitchFamily="2" charset="-78"/>
              <a:cs typeface="Sakkal Majalla" panose="02000000000000000000" pitchFamily="2" charset="-78"/>
            </a:rPr>
            <a:t>أي توصيل المعلومات إلى الشخص المسؤول عن تخزينها، وهذه المرحلة تتطلب وسائل مادية لسهولة إيصال المعلومات من المطارد إلى المخزن أو ارسال هده المعلومات في شكل رسالة.</a:t>
          </a:r>
        </a:p>
      </dgm:t>
    </dgm:pt>
    <dgm:pt modelId="{63517ABD-888A-45FB-B1AA-09ED04A191C2}" type="parTrans" cxnId="{C79426FC-6796-4D28-B9C6-9CA981BCE0A1}">
      <dgm:prSet/>
      <dgm:spPr/>
      <dgm:t>
        <a:bodyPr/>
        <a:lstStyle/>
        <a:p>
          <a:pPr rtl="1"/>
          <a:endParaRPr lang="ar-DZ"/>
        </a:p>
      </dgm:t>
    </dgm:pt>
    <dgm:pt modelId="{6E911DF1-43B6-40B4-A9F4-06A599222F82}" type="sibTrans" cxnId="{C79426FC-6796-4D28-B9C6-9CA981BCE0A1}">
      <dgm:prSet/>
      <dgm:spPr/>
      <dgm:t>
        <a:bodyPr/>
        <a:lstStyle/>
        <a:p>
          <a:pPr rtl="1"/>
          <a:endParaRPr lang="ar-DZ"/>
        </a:p>
      </dgm:t>
    </dgm:pt>
    <dgm:pt modelId="{F681A858-A157-4ADC-8D23-36F5406C0C69}">
      <dgm:prSet phldrT="[Texte]" custT="1"/>
      <dgm:spPr/>
      <dgm:t>
        <a:bodyPr/>
        <a:lstStyle/>
        <a:p>
          <a:pPr rtl="1"/>
          <a:r>
            <a:rPr lang="ar-DZ" sz="2000" b="1" dirty="0">
              <a:latin typeface="Sakkal Majalla" panose="02000000000000000000" pitchFamily="2" charset="-78"/>
              <a:cs typeface="Sakkal Majalla" panose="02000000000000000000" pitchFamily="2" charset="-78"/>
            </a:rPr>
            <a:t>التخزين الذكي</a:t>
          </a:r>
        </a:p>
        <a:p>
          <a:pPr rtl="1"/>
          <a:r>
            <a:rPr lang="fr-FR" sz="2000" b="1" dirty="0">
              <a:latin typeface="Sakkal Majalla" panose="02000000000000000000" pitchFamily="2" charset="-78"/>
              <a:cs typeface="Sakkal Majalla" panose="02000000000000000000" pitchFamily="2" charset="-78"/>
            </a:rPr>
            <a:t>Stockage intelligent</a:t>
          </a:r>
          <a:endParaRPr lang="ar-DZ" sz="2000" b="1" dirty="0">
            <a:latin typeface="Sakkal Majalla" panose="02000000000000000000" pitchFamily="2" charset="-78"/>
            <a:cs typeface="Sakkal Majalla" panose="02000000000000000000" pitchFamily="2" charset="-78"/>
          </a:endParaRPr>
        </a:p>
      </dgm:t>
    </dgm:pt>
    <dgm:pt modelId="{3623B07C-1C70-4F05-97F5-170A41531F29}" type="parTrans" cxnId="{E39122A7-07E1-4132-93E3-E65C05BCCA74}">
      <dgm:prSet/>
      <dgm:spPr/>
      <dgm:t>
        <a:bodyPr/>
        <a:lstStyle/>
        <a:p>
          <a:pPr rtl="1"/>
          <a:endParaRPr lang="ar-DZ"/>
        </a:p>
      </dgm:t>
    </dgm:pt>
    <dgm:pt modelId="{379711E8-E813-4BD3-A45F-511F84D89226}" type="sibTrans" cxnId="{E39122A7-07E1-4132-93E3-E65C05BCCA74}">
      <dgm:prSet/>
      <dgm:spPr/>
      <dgm:t>
        <a:bodyPr/>
        <a:lstStyle/>
        <a:p>
          <a:pPr rtl="1"/>
          <a:endParaRPr lang="ar-DZ"/>
        </a:p>
      </dgm:t>
    </dgm:pt>
    <dgm:pt modelId="{23102EF7-EAAA-4C77-B7AC-810B13EBC86E}">
      <dgm:prSet phldrT="[Texte]" custT="1"/>
      <dgm:spPr/>
      <dgm:t>
        <a:bodyPr/>
        <a:lstStyle/>
        <a:p>
          <a:pPr algn="just" rtl="1"/>
          <a:r>
            <a:rPr lang="ar-DZ" sz="2400" dirty="0">
              <a:latin typeface="Sakkal Majalla" panose="02000000000000000000" pitchFamily="2" charset="-78"/>
              <a:cs typeface="Sakkal Majalla" panose="02000000000000000000" pitchFamily="2" charset="-78"/>
            </a:rPr>
            <a:t>وذلك عن طريق جدولة المعلومات وتبويبها حسب كل مستخدم لها (اقتصادي، مالي، تجاري) في قاعدة بيانات خاصة باليقظة ويتم تخزينها حتى تستغل على أكمل وجه </a:t>
          </a:r>
        </a:p>
      </dgm:t>
    </dgm:pt>
    <dgm:pt modelId="{A7DB1CF8-7118-44A2-807E-3E75D5E395B4}" type="parTrans" cxnId="{B1AAFF8C-CBA3-41EB-B4F0-CDAE22C775A1}">
      <dgm:prSet/>
      <dgm:spPr/>
      <dgm:t>
        <a:bodyPr/>
        <a:lstStyle/>
        <a:p>
          <a:pPr rtl="1"/>
          <a:endParaRPr lang="ar-DZ"/>
        </a:p>
      </dgm:t>
    </dgm:pt>
    <dgm:pt modelId="{BE6BEEB7-89CB-497A-9405-66E8D61BB5A8}" type="sibTrans" cxnId="{B1AAFF8C-CBA3-41EB-B4F0-CDAE22C775A1}">
      <dgm:prSet/>
      <dgm:spPr/>
      <dgm:t>
        <a:bodyPr/>
        <a:lstStyle/>
        <a:p>
          <a:pPr rtl="1"/>
          <a:endParaRPr lang="ar-DZ"/>
        </a:p>
      </dgm:t>
    </dgm:pt>
    <dgm:pt modelId="{68616D16-7685-4E03-A7EE-3E69BF81EDBD}">
      <dgm:prSet phldrT="[Texte]" custT="1"/>
      <dgm:spPr/>
      <dgm:t>
        <a:bodyPr/>
        <a:lstStyle/>
        <a:p>
          <a:pPr rtl="1"/>
          <a:r>
            <a:rPr lang="ar-DZ" sz="2000" b="1" dirty="0">
              <a:latin typeface="Sakkal Majalla" panose="02000000000000000000" pitchFamily="2" charset="-78"/>
              <a:cs typeface="Sakkal Majalla" panose="02000000000000000000" pitchFamily="2" charset="-78"/>
            </a:rPr>
            <a:t>معالجة المعلومات</a:t>
          </a:r>
        </a:p>
        <a:p>
          <a:pPr rtl="1"/>
          <a:r>
            <a:rPr lang="fr-FR" sz="2000" b="1" dirty="0">
              <a:latin typeface="Sakkal Majalla" panose="02000000000000000000" pitchFamily="2" charset="-78"/>
              <a:cs typeface="Sakkal Majalla" panose="02000000000000000000" pitchFamily="2" charset="-78"/>
            </a:rPr>
            <a:t>Traitement des informations </a:t>
          </a:r>
          <a:endParaRPr lang="ar-DZ" sz="2000" b="1" dirty="0">
            <a:latin typeface="Sakkal Majalla" panose="02000000000000000000" pitchFamily="2" charset="-78"/>
            <a:cs typeface="Sakkal Majalla" panose="02000000000000000000" pitchFamily="2" charset="-78"/>
          </a:endParaRPr>
        </a:p>
      </dgm:t>
    </dgm:pt>
    <dgm:pt modelId="{EB59CCEC-FFA6-4C99-905F-D45C09EF11EE}" type="parTrans" cxnId="{E7DE2615-543C-49A7-B4B5-F88CE0F062D1}">
      <dgm:prSet/>
      <dgm:spPr/>
      <dgm:t>
        <a:bodyPr/>
        <a:lstStyle/>
        <a:p>
          <a:pPr rtl="1"/>
          <a:endParaRPr lang="ar-DZ"/>
        </a:p>
      </dgm:t>
    </dgm:pt>
    <dgm:pt modelId="{216AD981-8C90-4B1D-848E-899F1940AE67}" type="sibTrans" cxnId="{E7DE2615-543C-49A7-B4B5-F88CE0F062D1}">
      <dgm:prSet/>
      <dgm:spPr/>
      <dgm:t>
        <a:bodyPr/>
        <a:lstStyle/>
        <a:p>
          <a:pPr rtl="1"/>
          <a:endParaRPr lang="ar-DZ"/>
        </a:p>
      </dgm:t>
    </dgm:pt>
    <dgm:pt modelId="{20544085-F7D0-4A0F-8136-AD8C223FD34A}">
      <dgm:prSet phldrT="[Texte]" custT="1"/>
      <dgm:spPr/>
      <dgm:t>
        <a:bodyPr/>
        <a:lstStyle/>
        <a:p>
          <a:pPr algn="just" rtl="1"/>
          <a:r>
            <a:rPr lang="ar-DZ" sz="2400" dirty="0">
              <a:latin typeface="Sakkal Majalla" panose="02000000000000000000" pitchFamily="2" charset="-78"/>
              <a:cs typeface="Sakkal Majalla" panose="02000000000000000000" pitchFamily="2" charset="-78"/>
            </a:rPr>
            <a:t>في هده المرحلة يتم معالجة المعلومات المتحصل عليها في المرحلة الثانية والتي تم تخزينها في قاعدة البيانات حسب المرحلة الخامسة، والمعالجة تكون حسب المعلومات ( يومية، شهرية، سنوية).</a:t>
          </a:r>
        </a:p>
      </dgm:t>
    </dgm:pt>
    <dgm:pt modelId="{C4009E46-FC52-4A07-A477-845538C3A166}" type="parTrans" cxnId="{2CEF2936-7672-4B96-B936-36B45DEC9B05}">
      <dgm:prSet/>
      <dgm:spPr/>
      <dgm:t>
        <a:bodyPr/>
        <a:lstStyle/>
        <a:p>
          <a:pPr rtl="1"/>
          <a:endParaRPr lang="ar-DZ"/>
        </a:p>
      </dgm:t>
    </dgm:pt>
    <dgm:pt modelId="{38CCCB0D-49F4-4BFC-A2A0-2393B5FA34BF}" type="sibTrans" cxnId="{2CEF2936-7672-4B96-B936-36B45DEC9B05}">
      <dgm:prSet/>
      <dgm:spPr/>
      <dgm:t>
        <a:bodyPr/>
        <a:lstStyle/>
        <a:p>
          <a:pPr rtl="1"/>
          <a:endParaRPr lang="ar-DZ"/>
        </a:p>
      </dgm:t>
    </dgm:pt>
    <dgm:pt modelId="{79BCA64D-E293-4824-9E5B-D1547A0070F6}" type="pres">
      <dgm:prSet presAssocID="{A39E65E2-FD58-4BC6-8C81-4AF41382E2F6}" presName="linearFlow" presStyleCnt="0">
        <dgm:presLayoutVars>
          <dgm:dir/>
          <dgm:animLvl val="lvl"/>
          <dgm:resizeHandles val="exact"/>
        </dgm:presLayoutVars>
      </dgm:prSet>
      <dgm:spPr/>
    </dgm:pt>
    <dgm:pt modelId="{3E5C8009-56D1-4671-80D3-1BD362D0705B}" type="pres">
      <dgm:prSet presAssocID="{CA13EC05-1A96-444B-BC7A-86175EBE4119}" presName="composite" presStyleCnt="0"/>
      <dgm:spPr/>
    </dgm:pt>
    <dgm:pt modelId="{30BA4C0A-B372-41A5-AAD3-AA690780A36B}" type="pres">
      <dgm:prSet presAssocID="{CA13EC05-1A96-444B-BC7A-86175EBE4119}" presName="parentText" presStyleLbl="alignNode1" presStyleIdx="0" presStyleCnt="3">
        <dgm:presLayoutVars>
          <dgm:chMax val="1"/>
          <dgm:bulletEnabled val="1"/>
        </dgm:presLayoutVars>
      </dgm:prSet>
      <dgm:spPr/>
    </dgm:pt>
    <dgm:pt modelId="{D0B5E94F-64CA-4DF9-B835-628FC2210982}" type="pres">
      <dgm:prSet presAssocID="{CA13EC05-1A96-444B-BC7A-86175EBE4119}" presName="descendantText" presStyleLbl="alignAcc1" presStyleIdx="0" presStyleCnt="3">
        <dgm:presLayoutVars>
          <dgm:bulletEnabled val="1"/>
        </dgm:presLayoutVars>
      </dgm:prSet>
      <dgm:spPr/>
    </dgm:pt>
    <dgm:pt modelId="{8E0420CB-846C-4703-BECE-F9F8636168E9}" type="pres">
      <dgm:prSet presAssocID="{9A6DEC00-33AE-402A-84DD-23069B14D87C}" presName="sp" presStyleCnt="0"/>
      <dgm:spPr/>
    </dgm:pt>
    <dgm:pt modelId="{11A64F1D-1014-47C7-A424-CDB38CF9794A}" type="pres">
      <dgm:prSet presAssocID="{F681A858-A157-4ADC-8D23-36F5406C0C69}" presName="composite" presStyleCnt="0"/>
      <dgm:spPr/>
    </dgm:pt>
    <dgm:pt modelId="{CA0FEFC4-50C0-4A20-BC2A-68566EAA63E0}" type="pres">
      <dgm:prSet presAssocID="{F681A858-A157-4ADC-8D23-36F5406C0C69}" presName="parentText" presStyleLbl="alignNode1" presStyleIdx="1" presStyleCnt="3">
        <dgm:presLayoutVars>
          <dgm:chMax val="1"/>
          <dgm:bulletEnabled val="1"/>
        </dgm:presLayoutVars>
      </dgm:prSet>
      <dgm:spPr/>
    </dgm:pt>
    <dgm:pt modelId="{45FD6B63-102C-4E9A-BA44-97FBB0FEC461}" type="pres">
      <dgm:prSet presAssocID="{F681A858-A157-4ADC-8D23-36F5406C0C69}" presName="descendantText" presStyleLbl="alignAcc1" presStyleIdx="1" presStyleCnt="3">
        <dgm:presLayoutVars>
          <dgm:bulletEnabled val="1"/>
        </dgm:presLayoutVars>
      </dgm:prSet>
      <dgm:spPr/>
    </dgm:pt>
    <dgm:pt modelId="{0520FCD7-A152-4AF5-9868-7BAEB78F56A9}" type="pres">
      <dgm:prSet presAssocID="{379711E8-E813-4BD3-A45F-511F84D89226}" presName="sp" presStyleCnt="0"/>
      <dgm:spPr/>
    </dgm:pt>
    <dgm:pt modelId="{7F0C434E-E834-4413-9AA7-DA90249329EF}" type="pres">
      <dgm:prSet presAssocID="{68616D16-7685-4E03-A7EE-3E69BF81EDBD}" presName="composite" presStyleCnt="0"/>
      <dgm:spPr/>
    </dgm:pt>
    <dgm:pt modelId="{36433DA4-EA15-48D4-BC0C-EF96014DAFB5}" type="pres">
      <dgm:prSet presAssocID="{68616D16-7685-4E03-A7EE-3E69BF81EDBD}" presName="parentText" presStyleLbl="alignNode1" presStyleIdx="2" presStyleCnt="3">
        <dgm:presLayoutVars>
          <dgm:chMax val="1"/>
          <dgm:bulletEnabled val="1"/>
        </dgm:presLayoutVars>
      </dgm:prSet>
      <dgm:spPr/>
    </dgm:pt>
    <dgm:pt modelId="{530EEDCA-03AF-435A-856F-2A2CC8D168E5}" type="pres">
      <dgm:prSet presAssocID="{68616D16-7685-4E03-A7EE-3E69BF81EDBD}" presName="descendantText" presStyleLbl="alignAcc1" presStyleIdx="2" presStyleCnt="3">
        <dgm:presLayoutVars>
          <dgm:bulletEnabled val="1"/>
        </dgm:presLayoutVars>
      </dgm:prSet>
      <dgm:spPr/>
    </dgm:pt>
  </dgm:ptLst>
  <dgm:cxnLst>
    <dgm:cxn modelId="{E7DE2615-543C-49A7-B4B5-F88CE0F062D1}" srcId="{A39E65E2-FD58-4BC6-8C81-4AF41382E2F6}" destId="{68616D16-7685-4E03-A7EE-3E69BF81EDBD}" srcOrd="2" destOrd="0" parTransId="{EB59CCEC-FFA6-4C99-905F-D45C09EF11EE}" sibTransId="{216AD981-8C90-4B1D-848E-899F1940AE67}"/>
    <dgm:cxn modelId="{2CEF2936-7672-4B96-B936-36B45DEC9B05}" srcId="{68616D16-7685-4E03-A7EE-3E69BF81EDBD}" destId="{20544085-F7D0-4A0F-8136-AD8C223FD34A}" srcOrd="0" destOrd="0" parTransId="{C4009E46-FC52-4A07-A477-845538C3A166}" sibTransId="{38CCCB0D-49F4-4BFC-A2A0-2393B5FA34BF}"/>
    <dgm:cxn modelId="{70391C62-764F-40A7-8019-963CEA686E04}" type="presOf" srcId="{A39E65E2-FD58-4BC6-8C81-4AF41382E2F6}" destId="{79BCA64D-E293-4824-9E5B-D1547A0070F6}" srcOrd="0" destOrd="0" presId="urn:microsoft.com/office/officeart/2005/8/layout/chevron2"/>
    <dgm:cxn modelId="{AE32A479-587B-4108-B6A5-E66E11FB0CF0}" type="presOf" srcId="{68616D16-7685-4E03-A7EE-3E69BF81EDBD}" destId="{36433DA4-EA15-48D4-BC0C-EF96014DAFB5}" srcOrd="0" destOrd="0" presId="urn:microsoft.com/office/officeart/2005/8/layout/chevron2"/>
    <dgm:cxn modelId="{B1AAFF8C-CBA3-41EB-B4F0-CDAE22C775A1}" srcId="{F681A858-A157-4ADC-8D23-36F5406C0C69}" destId="{23102EF7-EAAA-4C77-B7AC-810B13EBC86E}" srcOrd="0" destOrd="0" parTransId="{A7DB1CF8-7118-44A2-807E-3E75D5E395B4}" sibTransId="{BE6BEEB7-89CB-497A-9405-66E8D61BB5A8}"/>
    <dgm:cxn modelId="{96C5C69A-CB9E-4425-90F2-3C31AC5C27A6}" type="presOf" srcId="{DA22AF58-CB3C-4272-976B-2F3420337D17}" destId="{D0B5E94F-64CA-4DF9-B835-628FC2210982}" srcOrd="0" destOrd="0" presId="urn:microsoft.com/office/officeart/2005/8/layout/chevron2"/>
    <dgm:cxn modelId="{E39122A7-07E1-4132-93E3-E65C05BCCA74}" srcId="{A39E65E2-FD58-4BC6-8C81-4AF41382E2F6}" destId="{F681A858-A157-4ADC-8D23-36F5406C0C69}" srcOrd="1" destOrd="0" parTransId="{3623B07C-1C70-4F05-97F5-170A41531F29}" sibTransId="{379711E8-E813-4BD3-A45F-511F84D89226}"/>
    <dgm:cxn modelId="{10CCB7AE-8D84-4EE3-99DA-6AB8E1D6B853}" type="presOf" srcId="{CA13EC05-1A96-444B-BC7A-86175EBE4119}" destId="{30BA4C0A-B372-41A5-AAD3-AA690780A36B}" srcOrd="0" destOrd="0" presId="urn:microsoft.com/office/officeart/2005/8/layout/chevron2"/>
    <dgm:cxn modelId="{7890C8C6-AD35-48B8-B085-D84E61F78F5F}" srcId="{A39E65E2-FD58-4BC6-8C81-4AF41382E2F6}" destId="{CA13EC05-1A96-444B-BC7A-86175EBE4119}" srcOrd="0" destOrd="0" parTransId="{F35F4BE6-2174-4A21-B7F9-BAB3ABC44481}" sibTransId="{9A6DEC00-33AE-402A-84DD-23069B14D87C}"/>
    <dgm:cxn modelId="{AE88A6DD-5CD7-4108-AB94-4DEC2F79969B}" type="presOf" srcId="{20544085-F7D0-4A0F-8136-AD8C223FD34A}" destId="{530EEDCA-03AF-435A-856F-2A2CC8D168E5}" srcOrd="0" destOrd="0" presId="urn:microsoft.com/office/officeart/2005/8/layout/chevron2"/>
    <dgm:cxn modelId="{5AB628E5-358F-484E-9DC6-12D06040AAF3}" type="presOf" srcId="{F681A858-A157-4ADC-8D23-36F5406C0C69}" destId="{CA0FEFC4-50C0-4A20-BC2A-68566EAA63E0}" srcOrd="0" destOrd="0" presId="urn:microsoft.com/office/officeart/2005/8/layout/chevron2"/>
    <dgm:cxn modelId="{ECE734F2-119A-4A5F-806D-62447737E1F1}" type="presOf" srcId="{23102EF7-EAAA-4C77-B7AC-810B13EBC86E}" destId="{45FD6B63-102C-4E9A-BA44-97FBB0FEC461}" srcOrd="0" destOrd="0" presId="urn:microsoft.com/office/officeart/2005/8/layout/chevron2"/>
    <dgm:cxn modelId="{C79426FC-6796-4D28-B9C6-9CA981BCE0A1}" srcId="{CA13EC05-1A96-444B-BC7A-86175EBE4119}" destId="{DA22AF58-CB3C-4272-976B-2F3420337D17}" srcOrd="0" destOrd="0" parTransId="{63517ABD-888A-45FB-B1AA-09ED04A191C2}" sibTransId="{6E911DF1-43B6-40B4-A9F4-06A599222F82}"/>
    <dgm:cxn modelId="{5399811E-9366-487E-BD32-971F92FBDB2B}" type="presParOf" srcId="{79BCA64D-E293-4824-9E5B-D1547A0070F6}" destId="{3E5C8009-56D1-4671-80D3-1BD362D0705B}" srcOrd="0" destOrd="0" presId="urn:microsoft.com/office/officeart/2005/8/layout/chevron2"/>
    <dgm:cxn modelId="{E02EEA82-53F5-4B8A-AC22-D13B9AFBC509}" type="presParOf" srcId="{3E5C8009-56D1-4671-80D3-1BD362D0705B}" destId="{30BA4C0A-B372-41A5-AAD3-AA690780A36B}" srcOrd="0" destOrd="0" presId="urn:microsoft.com/office/officeart/2005/8/layout/chevron2"/>
    <dgm:cxn modelId="{F78BAF0A-7BBD-48A0-8FF6-B337BCD42E4C}" type="presParOf" srcId="{3E5C8009-56D1-4671-80D3-1BD362D0705B}" destId="{D0B5E94F-64CA-4DF9-B835-628FC2210982}" srcOrd="1" destOrd="0" presId="urn:microsoft.com/office/officeart/2005/8/layout/chevron2"/>
    <dgm:cxn modelId="{58CA44C7-296E-4196-8D8B-37C9D8B713B0}" type="presParOf" srcId="{79BCA64D-E293-4824-9E5B-D1547A0070F6}" destId="{8E0420CB-846C-4703-BECE-F9F8636168E9}" srcOrd="1" destOrd="0" presId="urn:microsoft.com/office/officeart/2005/8/layout/chevron2"/>
    <dgm:cxn modelId="{9F235924-AB80-4D15-85E0-95C58B0B3B51}" type="presParOf" srcId="{79BCA64D-E293-4824-9E5B-D1547A0070F6}" destId="{11A64F1D-1014-47C7-A424-CDB38CF9794A}" srcOrd="2" destOrd="0" presId="urn:microsoft.com/office/officeart/2005/8/layout/chevron2"/>
    <dgm:cxn modelId="{E085E9B8-971D-46A7-B0BE-75AB7DA62265}" type="presParOf" srcId="{11A64F1D-1014-47C7-A424-CDB38CF9794A}" destId="{CA0FEFC4-50C0-4A20-BC2A-68566EAA63E0}" srcOrd="0" destOrd="0" presId="urn:microsoft.com/office/officeart/2005/8/layout/chevron2"/>
    <dgm:cxn modelId="{24C3C59D-428A-4392-B23F-287DCD2C8468}" type="presParOf" srcId="{11A64F1D-1014-47C7-A424-CDB38CF9794A}" destId="{45FD6B63-102C-4E9A-BA44-97FBB0FEC461}" srcOrd="1" destOrd="0" presId="urn:microsoft.com/office/officeart/2005/8/layout/chevron2"/>
    <dgm:cxn modelId="{EDB15FF7-258A-48DC-B0A6-9B1B2AE4262E}" type="presParOf" srcId="{79BCA64D-E293-4824-9E5B-D1547A0070F6}" destId="{0520FCD7-A152-4AF5-9868-7BAEB78F56A9}" srcOrd="3" destOrd="0" presId="urn:microsoft.com/office/officeart/2005/8/layout/chevron2"/>
    <dgm:cxn modelId="{7A15FB51-0248-41A8-A588-2CA8EAD998CF}" type="presParOf" srcId="{79BCA64D-E293-4824-9E5B-D1547A0070F6}" destId="{7F0C434E-E834-4413-9AA7-DA90249329EF}" srcOrd="4" destOrd="0" presId="urn:microsoft.com/office/officeart/2005/8/layout/chevron2"/>
    <dgm:cxn modelId="{C620FF3C-A1B4-47E2-9D6E-FC3B8FF2B620}" type="presParOf" srcId="{7F0C434E-E834-4413-9AA7-DA90249329EF}" destId="{36433DA4-EA15-48D4-BC0C-EF96014DAFB5}" srcOrd="0" destOrd="0" presId="urn:microsoft.com/office/officeart/2005/8/layout/chevron2"/>
    <dgm:cxn modelId="{CBDBF854-619C-4468-8660-3D8C39BB022F}" type="presParOf" srcId="{7F0C434E-E834-4413-9AA7-DA90249329EF}" destId="{530EEDCA-03AF-435A-856F-2A2CC8D168E5}"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9A6EF80-9E5E-4539-A29E-2CEA77E29368}">
      <dsp:nvSpPr>
        <dsp:cNvPr id="0" name=""/>
        <dsp:cNvSpPr/>
      </dsp:nvSpPr>
      <dsp:spPr>
        <a:xfrm>
          <a:off x="1183304" y="881816"/>
          <a:ext cx="2196806" cy="2196806"/>
        </a:xfrm>
        <a:prstGeom prst="ellipse">
          <a:avLst/>
        </a:prstGeom>
        <a:solidFill>
          <a:schemeClr val="lt1"/>
        </a:solidFill>
        <a:ln w="12700" cap="flat" cmpd="sng" algn="in">
          <a:solidFill>
            <a:schemeClr val="accent2"/>
          </a:solidFill>
          <a:prstDash val="solid"/>
        </a:ln>
        <a:effectLst/>
      </dsp:spPr>
      <dsp:style>
        <a:lnRef idx="2">
          <a:schemeClr val="accent2"/>
        </a:lnRef>
        <a:fillRef idx="1">
          <a:schemeClr val="lt1"/>
        </a:fillRef>
        <a:effectRef idx="0">
          <a:schemeClr val="accent2"/>
        </a:effectRef>
        <a:fontRef idx="minor">
          <a:schemeClr val="dk1"/>
        </a:fontRef>
      </dsp:style>
      <dsp:txBody>
        <a:bodyPr spcFirstLastPara="0" vert="horz" wrap="square" lIns="55880" tIns="55880" rIns="55880" bIns="55880" numCol="1" spcCol="1270" anchor="ctr" anchorCtr="0">
          <a:noAutofit/>
        </a:bodyPr>
        <a:lstStyle/>
        <a:p>
          <a:pPr marL="0" lvl="0" indent="0" algn="ctr" defTabSz="1955800">
            <a:lnSpc>
              <a:spcPct val="90000"/>
            </a:lnSpc>
            <a:spcBef>
              <a:spcPct val="0"/>
            </a:spcBef>
            <a:spcAft>
              <a:spcPct val="35000"/>
            </a:spcAft>
            <a:buNone/>
          </a:pPr>
          <a:r>
            <a:rPr lang="ar-DZ" sz="4400" kern="1200" dirty="0">
              <a:latin typeface="Sakkal Majalla" panose="02000000000000000000" pitchFamily="2" charset="-78"/>
              <a:cs typeface="Sakkal Majalla" panose="02000000000000000000" pitchFamily="2" charset="-78"/>
            </a:rPr>
            <a:t>التعدد والتعقيد</a:t>
          </a:r>
          <a:endParaRPr lang="fr-FR" sz="4400" kern="1200" dirty="0">
            <a:latin typeface="Sakkal Majalla" panose="02000000000000000000" pitchFamily="2" charset="-78"/>
            <a:cs typeface="Sakkal Majalla" panose="02000000000000000000" pitchFamily="2" charset="-78"/>
          </a:endParaRPr>
        </a:p>
      </dsp:txBody>
      <dsp:txXfrm>
        <a:off x="1505019" y="1203531"/>
        <a:ext cx="1553376" cy="1553376"/>
      </dsp:txXfrm>
    </dsp:sp>
    <dsp:sp modelId="{4BED4C86-3C85-49AC-B2F5-49BF5692DED3}">
      <dsp:nvSpPr>
        <dsp:cNvPr id="0" name=""/>
        <dsp:cNvSpPr/>
      </dsp:nvSpPr>
      <dsp:spPr>
        <a:xfrm>
          <a:off x="1732506" y="392"/>
          <a:ext cx="1098403" cy="1098403"/>
        </a:xfrm>
        <a:prstGeom prst="ellipse">
          <a:avLst/>
        </a:prstGeom>
        <a:solidFill>
          <a:schemeClr val="accent1">
            <a:alpha val="50000"/>
            <a:hueOff val="0"/>
            <a:satOff val="0"/>
            <a:lumOff val="0"/>
            <a:alphaOff val="0"/>
          </a:schemeClr>
        </a:solidFill>
        <a:ln w="12700"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21590" tIns="21590" rIns="21590" bIns="21590" numCol="1" spcCol="1270" anchor="ctr" anchorCtr="0">
          <a:noAutofit/>
        </a:bodyPr>
        <a:lstStyle/>
        <a:p>
          <a:pPr marL="0" lvl="0" indent="0" algn="ctr" defTabSz="755650">
            <a:lnSpc>
              <a:spcPct val="90000"/>
            </a:lnSpc>
            <a:spcBef>
              <a:spcPct val="0"/>
            </a:spcBef>
            <a:spcAft>
              <a:spcPct val="35000"/>
            </a:spcAft>
            <a:buNone/>
          </a:pPr>
          <a:r>
            <a:rPr lang="ar-DZ" sz="1700" b="1" kern="1200" dirty="0">
              <a:latin typeface="Sakkal Majalla" panose="02000000000000000000" pitchFamily="2" charset="-78"/>
              <a:cs typeface="Sakkal Majalla" panose="02000000000000000000" pitchFamily="2" charset="-78"/>
            </a:rPr>
            <a:t>الاقتصادي</a:t>
          </a:r>
          <a:endParaRPr lang="fr-FR" sz="1700" b="1" kern="1200" dirty="0">
            <a:latin typeface="Sakkal Majalla" panose="02000000000000000000" pitchFamily="2" charset="-78"/>
            <a:cs typeface="Sakkal Majalla" panose="02000000000000000000" pitchFamily="2" charset="-78"/>
          </a:endParaRPr>
        </a:p>
      </dsp:txBody>
      <dsp:txXfrm>
        <a:off x="1893363" y="161249"/>
        <a:ext cx="776689" cy="776689"/>
      </dsp:txXfrm>
    </dsp:sp>
    <dsp:sp modelId="{3B0E8CAD-AD77-4706-8CD3-64B6282437E0}">
      <dsp:nvSpPr>
        <dsp:cNvPr id="0" name=""/>
        <dsp:cNvSpPr/>
      </dsp:nvSpPr>
      <dsp:spPr>
        <a:xfrm>
          <a:off x="3163132" y="1431018"/>
          <a:ext cx="1098403" cy="1098403"/>
        </a:xfrm>
        <a:prstGeom prst="ellipse">
          <a:avLst/>
        </a:prstGeom>
        <a:solidFill>
          <a:schemeClr val="accent1">
            <a:alpha val="50000"/>
            <a:hueOff val="0"/>
            <a:satOff val="0"/>
            <a:lumOff val="0"/>
            <a:alphaOff val="0"/>
          </a:schemeClr>
        </a:solidFill>
        <a:ln w="12700"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21590" tIns="21590" rIns="21590" bIns="21590" numCol="1" spcCol="1270" anchor="ctr" anchorCtr="0">
          <a:noAutofit/>
        </a:bodyPr>
        <a:lstStyle/>
        <a:p>
          <a:pPr marL="0" lvl="0" indent="0" algn="ctr" defTabSz="755650">
            <a:lnSpc>
              <a:spcPct val="90000"/>
            </a:lnSpc>
            <a:spcBef>
              <a:spcPct val="0"/>
            </a:spcBef>
            <a:spcAft>
              <a:spcPct val="35000"/>
            </a:spcAft>
            <a:buNone/>
          </a:pPr>
          <a:r>
            <a:rPr lang="ar-DZ" sz="1700" b="1" kern="1200" dirty="0">
              <a:latin typeface="Sakkal Majalla" panose="02000000000000000000" pitchFamily="2" charset="-78"/>
              <a:cs typeface="Sakkal Majalla" panose="02000000000000000000" pitchFamily="2" charset="-78"/>
            </a:rPr>
            <a:t>التكنولوجي</a:t>
          </a:r>
          <a:endParaRPr lang="fr-FR" sz="1700" b="1" kern="1200" dirty="0">
            <a:latin typeface="Sakkal Majalla" panose="02000000000000000000" pitchFamily="2" charset="-78"/>
            <a:cs typeface="Sakkal Majalla" panose="02000000000000000000" pitchFamily="2" charset="-78"/>
          </a:endParaRPr>
        </a:p>
      </dsp:txBody>
      <dsp:txXfrm>
        <a:off x="3323989" y="1591875"/>
        <a:ext cx="776689" cy="776689"/>
      </dsp:txXfrm>
    </dsp:sp>
    <dsp:sp modelId="{B7967F80-14EC-488B-8D20-DB5C00A6C92B}">
      <dsp:nvSpPr>
        <dsp:cNvPr id="0" name=""/>
        <dsp:cNvSpPr/>
      </dsp:nvSpPr>
      <dsp:spPr>
        <a:xfrm>
          <a:off x="1732506" y="2861644"/>
          <a:ext cx="1098403" cy="1098403"/>
        </a:xfrm>
        <a:prstGeom prst="ellipse">
          <a:avLst/>
        </a:prstGeom>
        <a:solidFill>
          <a:schemeClr val="accent1">
            <a:alpha val="50000"/>
            <a:hueOff val="0"/>
            <a:satOff val="0"/>
            <a:lumOff val="0"/>
            <a:alphaOff val="0"/>
          </a:schemeClr>
        </a:solidFill>
        <a:ln w="12700"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21590" tIns="21590" rIns="21590" bIns="21590" numCol="1" spcCol="1270" anchor="ctr" anchorCtr="0">
          <a:noAutofit/>
        </a:bodyPr>
        <a:lstStyle/>
        <a:p>
          <a:pPr marL="0" lvl="0" indent="0" algn="ctr" defTabSz="755650">
            <a:lnSpc>
              <a:spcPct val="90000"/>
            </a:lnSpc>
            <a:spcBef>
              <a:spcPct val="0"/>
            </a:spcBef>
            <a:spcAft>
              <a:spcPct val="35000"/>
            </a:spcAft>
            <a:buNone/>
          </a:pPr>
          <a:r>
            <a:rPr lang="ar-DZ" sz="1700" b="1" kern="1200" dirty="0">
              <a:latin typeface="Sakkal Majalla" panose="02000000000000000000" pitchFamily="2" charset="-78"/>
              <a:cs typeface="Sakkal Majalla" panose="02000000000000000000" pitchFamily="2" charset="-78"/>
            </a:rPr>
            <a:t>الاجتماعي</a:t>
          </a:r>
          <a:endParaRPr lang="fr-FR" sz="1700" b="1" kern="1200" dirty="0">
            <a:latin typeface="Sakkal Majalla" panose="02000000000000000000" pitchFamily="2" charset="-78"/>
            <a:cs typeface="Sakkal Majalla" panose="02000000000000000000" pitchFamily="2" charset="-78"/>
          </a:endParaRPr>
        </a:p>
      </dsp:txBody>
      <dsp:txXfrm>
        <a:off x="1893363" y="3022501"/>
        <a:ext cx="776689" cy="776689"/>
      </dsp:txXfrm>
    </dsp:sp>
    <dsp:sp modelId="{C7629CCB-9EAE-4D2F-89F7-0B5D98C68DCE}">
      <dsp:nvSpPr>
        <dsp:cNvPr id="0" name=""/>
        <dsp:cNvSpPr/>
      </dsp:nvSpPr>
      <dsp:spPr>
        <a:xfrm>
          <a:off x="301880" y="1431018"/>
          <a:ext cx="1098403" cy="1098403"/>
        </a:xfrm>
        <a:prstGeom prst="ellipse">
          <a:avLst/>
        </a:prstGeom>
        <a:solidFill>
          <a:schemeClr val="accent1">
            <a:alpha val="50000"/>
            <a:hueOff val="0"/>
            <a:satOff val="0"/>
            <a:lumOff val="0"/>
            <a:alphaOff val="0"/>
          </a:schemeClr>
        </a:solidFill>
        <a:ln w="12700"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21590" tIns="21590" rIns="21590" bIns="21590" numCol="1" spcCol="1270" anchor="ctr" anchorCtr="0">
          <a:noAutofit/>
        </a:bodyPr>
        <a:lstStyle/>
        <a:p>
          <a:pPr marL="0" lvl="0" indent="0" algn="ctr" defTabSz="755650">
            <a:lnSpc>
              <a:spcPct val="90000"/>
            </a:lnSpc>
            <a:spcBef>
              <a:spcPct val="0"/>
            </a:spcBef>
            <a:spcAft>
              <a:spcPct val="35000"/>
            </a:spcAft>
            <a:buNone/>
          </a:pPr>
          <a:r>
            <a:rPr lang="ar-DZ" sz="1700" b="1" kern="1200" dirty="0">
              <a:latin typeface="Sakkal Majalla" panose="02000000000000000000" pitchFamily="2" charset="-78"/>
              <a:cs typeface="Sakkal Majalla" panose="02000000000000000000" pitchFamily="2" charset="-78"/>
            </a:rPr>
            <a:t>السياسي</a:t>
          </a:r>
          <a:endParaRPr lang="fr-FR" sz="1700" b="1" kern="1200" dirty="0">
            <a:latin typeface="Sakkal Majalla" panose="02000000000000000000" pitchFamily="2" charset="-78"/>
            <a:cs typeface="Sakkal Majalla" panose="02000000000000000000" pitchFamily="2" charset="-78"/>
          </a:endParaRPr>
        </a:p>
      </dsp:txBody>
      <dsp:txXfrm>
        <a:off x="462737" y="1591875"/>
        <a:ext cx="776689" cy="776689"/>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62929EB-3538-4037-8E82-28FF7BB5B656}">
      <dsp:nvSpPr>
        <dsp:cNvPr id="0" name=""/>
        <dsp:cNvSpPr/>
      </dsp:nvSpPr>
      <dsp:spPr>
        <a:xfrm rot="5400000">
          <a:off x="-335226" y="340236"/>
          <a:ext cx="2234845" cy="1564391"/>
        </a:xfrm>
        <a:prstGeom prst="chevron">
          <a:avLst/>
        </a:prstGeom>
        <a:solidFill>
          <a:schemeClr val="lt1">
            <a:hueOff val="0"/>
            <a:satOff val="0"/>
            <a:lumOff val="0"/>
            <a:alphaOff val="0"/>
          </a:schemeClr>
        </a:solidFill>
        <a:ln w="12700" cap="flat" cmpd="sng" algn="in">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rtl="1">
            <a:lnSpc>
              <a:spcPct val="90000"/>
            </a:lnSpc>
            <a:spcBef>
              <a:spcPct val="0"/>
            </a:spcBef>
            <a:spcAft>
              <a:spcPct val="35000"/>
            </a:spcAft>
            <a:buNone/>
          </a:pPr>
          <a:r>
            <a:rPr lang="ar-DZ" sz="1600" b="1" kern="1200" dirty="0">
              <a:latin typeface="Sakkal Majalla" panose="02000000000000000000" pitchFamily="2" charset="-78"/>
              <a:cs typeface="Sakkal Majalla" panose="02000000000000000000" pitchFamily="2" charset="-78"/>
            </a:rPr>
            <a:t>النشر </a:t>
          </a:r>
        </a:p>
        <a:p>
          <a:pPr marL="0" lvl="0" indent="0" algn="ctr" defTabSz="711200" rtl="1">
            <a:lnSpc>
              <a:spcPct val="90000"/>
            </a:lnSpc>
            <a:spcBef>
              <a:spcPct val="0"/>
            </a:spcBef>
            <a:spcAft>
              <a:spcPct val="35000"/>
            </a:spcAft>
            <a:buNone/>
          </a:pPr>
          <a:r>
            <a:rPr lang="fr-FR" sz="2000" b="1" kern="1200" dirty="0">
              <a:latin typeface="Sakkal Majalla" panose="02000000000000000000" pitchFamily="2" charset="-78"/>
              <a:cs typeface="Sakkal Majalla" panose="02000000000000000000" pitchFamily="2" charset="-78"/>
            </a:rPr>
            <a:t>Diffusion</a:t>
          </a:r>
          <a:endParaRPr lang="ar-DZ" sz="2000" b="1" kern="1200" dirty="0">
            <a:latin typeface="Sakkal Majalla" panose="02000000000000000000" pitchFamily="2" charset="-78"/>
            <a:cs typeface="Sakkal Majalla" panose="02000000000000000000" pitchFamily="2" charset="-78"/>
          </a:endParaRPr>
        </a:p>
      </dsp:txBody>
      <dsp:txXfrm rot="-5400000">
        <a:off x="2" y="787205"/>
        <a:ext cx="1564391" cy="670454"/>
      </dsp:txXfrm>
    </dsp:sp>
    <dsp:sp modelId="{4D1CA0F7-EBA1-43C1-833A-5D8A6DB1FF86}">
      <dsp:nvSpPr>
        <dsp:cNvPr id="0" name=""/>
        <dsp:cNvSpPr/>
      </dsp:nvSpPr>
      <dsp:spPr>
        <a:xfrm rot="5400000">
          <a:off x="3775733" y="-2206332"/>
          <a:ext cx="1453413" cy="5876096"/>
        </a:xfrm>
        <a:prstGeom prst="round2SameRect">
          <a:avLst/>
        </a:prstGeom>
        <a:solidFill>
          <a:schemeClr val="accent3">
            <a:alpha val="90000"/>
            <a:tint val="40000"/>
            <a:hueOff val="0"/>
            <a:satOff val="0"/>
            <a:lumOff val="0"/>
            <a:alphaOff val="0"/>
          </a:schemeClr>
        </a:solidFill>
        <a:ln w="12700" cap="flat" cmpd="sng" algn="in">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0688" tIns="15240" rIns="15240" bIns="15240" numCol="1" spcCol="1270" anchor="ctr" anchorCtr="0">
          <a:noAutofit/>
        </a:bodyPr>
        <a:lstStyle/>
        <a:p>
          <a:pPr marL="228600" lvl="1" indent="-228600" algn="r" defTabSz="1066800" rtl="1">
            <a:lnSpc>
              <a:spcPct val="90000"/>
            </a:lnSpc>
            <a:spcBef>
              <a:spcPct val="0"/>
            </a:spcBef>
            <a:spcAft>
              <a:spcPct val="15000"/>
            </a:spcAft>
            <a:buChar char="•"/>
          </a:pPr>
          <a:r>
            <a:rPr lang="ar-DZ" sz="2400" kern="1200" dirty="0">
              <a:latin typeface="Sakkal Majalla" panose="02000000000000000000" pitchFamily="2" charset="-78"/>
              <a:cs typeface="Sakkal Majalla" panose="02000000000000000000" pitchFamily="2" charset="-78"/>
            </a:rPr>
            <a:t>أي النشر الفعال للمعلومات المختارة والمعالجة للمستعملين المحتملين أي توفير المعلومات المهيأة للمستخدمين مع الأخذ بعين الاعتبار سلوكهم واحتياجهم لها حيث هذه المعلومات تكون في صورة هيكلية</a:t>
          </a:r>
        </a:p>
      </dsp:txBody>
      <dsp:txXfrm rot="-5400000">
        <a:off x="1564392" y="75959"/>
        <a:ext cx="5805146" cy="1311513"/>
      </dsp:txXfrm>
    </dsp:sp>
    <dsp:sp modelId="{444D772E-2302-4EDB-A55C-7BD68D56F74A}">
      <dsp:nvSpPr>
        <dsp:cNvPr id="0" name=""/>
        <dsp:cNvSpPr/>
      </dsp:nvSpPr>
      <dsp:spPr>
        <a:xfrm rot="5400000">
          <a:off x="-335226" y="2423455"/>
          <a:ext cx="2234845" cy="1564391"/>
        </a:xfrm>
        <a:prstGeom prst="chevron">
          <a:avLst/>
        </a:prstGeom>
        <a:solidFill>
          <a:schemeClr val="lt1">
            <a:hueOff val="0"/>
            <a:satOff val="0"/>
            <a:lumOff val="0"/>
            <a:alphaOff val="0"/>
          </a:schemeClr>
        </a:solidFill>
        <a:ln w="12700" cap="flat" cmpd="sng" algn="in">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rtl="1">
            <a:lnSpc>
              <a:spcPct val="90000"/>
            </a:lnSpc>
            <a:spcBef>
              <a:spcPct val="0"/>
            </a:spcBef>
            <a:spcAft>
              <a:spcPct val="35000"/>
            </a:spcAft>
            <a:buNone/>
          </a:pPr>
          <a:r>
            <a:rPr lang="ar-DZ" sz="2000" b="1" kern="1200" dirty="0">
              <a:latin typeface="Sakkal Majalla" panose="02000000000000000000" pitchFamily="2" charset="-78"/>
              <a:cs typeface="Sakkal Majalla" panose="02000000000000000000" pitchFamily="2" charset="-78"/>
            </a:rPr>
            <a:t>التنشيط</a:t>
          </a:r>
        </a:p>
        <a:p>
          <a:pPr marL="0" lvl="0" indent="0" algn="ctr" defTabSz="889000" rtl="1">
            <a:lnSpc>
              <a:spcPct val="90000"/>
            </a:lnSpc>
            <a:spcBef>
              <a:spcPct val="0"/>
            </a:spcBef>
            <a:spcAft>
              <a:spcPct val="35000"/>
            </a:spcAft>
            <a:buNone/>
          </a:pPr>
          <a:r>
            <a:rPr lang="fr-FR" sz="2000" b="1" kern="1200" dirty="0">
              <a:latin typeface="Sakkal Majalla" panose="02000000000000000000" pitchFamily="2" charset="-78"/>
              <a:cs typeface="Sakkal Majalla" panose="02000000000000000000" pitchFamily="2" charset="-78"/>
            </a:rPr>
            <a:t>Animation</a:t>
          </a:r>
          <a:endParaRPr lang="ar-DZ" sz="2000" b="1" kern="1200" dirty="0">
            <a:latin typeface="Sakkal Majalla" panose="02000000000000000000" pitchFamily="2" charset="-78"/>
            <a:cs typeface="Sakkal Majalla" panose="02000000000000000000" pitchFamily="2" charset="-78"/>
          </a:endParaRPr>
        </a:p>
      </dsp:txBody>
      <dsp:txXfrm rot="-5400000">
        <a:off x="2" y="2870424"/>
        <a:ext cx="1564391" cy="670454"/>
      </dsp:txXfrm>
    </dsp:sp>
    <dsp:sp modelId="{4D61A70E-2E66-426C-B640-928C56AEE5AE}">
      <dsp:nvSpPr>
        <dsp:cNvPr id="0" name=""/>
        <dsp:cNvSpPr/>
      </dsp:nvSpPr>
      <dsp:spPr>
        <a:xfrm rot="5400000">
          <a:off x="3776115" y="-160794"/>
          <a:ext cx="1452649" cy="5876096"/>
        </a:xfrm>
        <a:prstGeom prst="round2SameRect">
          <a:avLst/>
        </a:prstGeom>
        <a:solidFill>
          <a:schemeClr val="accent3">
            <a:alpha val="90000"/>
            <a:tint val="40000"/>
            <a:hueOff val="0"/>
            <a:satOff val="0"/>
            <a:lumOff val="0"/>
            <a:alphaOff val="0"/>
          </a:schemeClr>
        </a:solidFill>
        <a:ln w="12700" cap="flat" cmpd="sng" algn="in">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0688" tIns="15240" rIns="15240" bIns="15240" numCol="1" spcCol="1270" anchor="ctr" anchorCtr="0">
          <a:noAutofit/>
        </a:bodyPr>
        <a:lstStyle/>
        <a:p>
          <a:pPr marL="228600" lvl="1" indent="-228600" algn="just" defTabSz="1066800" rtl="1">
            <a:lnSpc>
              <a:spcPct val="90000"/>
            </a:lnSpc>
            <a:spcBef>
              <a:spcPct val="0"/>
            </a:spcBef>
            <a:spcAft>
              <a:spcPct val="15000"/>
            </a:spcAft>
            <a:buChar char="•"/>
          </a:pPr>
          <a:r>
            <a:rPr lang="ar-DZ" sz="2400" kern="1200" dirty="0">
              <a:latin typeface="Sakkal Majalla" panose="02000000000000000000" pitchFamily="2" charset="-78"/>
              <a:cs typeface="Sakkal Majalla" panose="02000000000000000000" pitchFamily="2" charset="-78"/>
            </a:rPr>
            <a:t>وتكون عن طريق شخص مسؤول عن سيرورة اليقظة يملك القدرة على التنسيق بين مختلف العناصر وقادر على الاتصال بالآخرين كي لا تستغرق عملية اليقظة وقتا طويلا. </a:t>
          </a:r>
        </a:p>
      </dsp:txBody>
      <dsp:txXfrm rot="-5400000">
        <a:off x="1564392" y="2121841"/>
        <a:ext cx="5805184" cy="1310825"/>
      </dsp:txXfrm>
    </dsp:sp>
    <dsp:sp modelId="{A7C9429C-5B3E-4D70-B7A0-0B37A5A6F4F5}">
      <dsp:nvSpPr>
        <dsp:cNvPr id="0" name=""/>
        <dsp:cNvSpPr/>
      </dsp:nvSpPr>
      <dsp:spPr>
        <a:xfrm rot="5400000">
          <a:off x="-335226" y="4432076"/>
          <a:ext cx="2234845" cy="1564391"/>
        </a:xfrm>
        <a:prstGeom prst="chevron">
          <a:avLst/>
        </a:prstGeom>
        <a:solidFill>
          <a:schemeClr val="lt1">
            <a:hueOff val="0"/>
            <a:satOff val="0"/>
            <a:lumOff val="0"/>
            <a:alphaOff val="0"/>
          </a:schemeClr>
        </a:solidFill>
        <a:ln w="12700" cap="flat" cmpd="sng" algn="in">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rtl="1">
            <a:lnSpc>
              <a:spcPct val="90000"/>
            </a:lnSpc>
            <a:spcBef>
              <a:spcPct val="0"/>
            </a:spcBef>
            <a:spcAft>
              <a:spcPct val="35000"/>
            </a:spcAft>
            <a:buNone/>
          </a:pPr>
          <a:r>
            <a:rPr lang="ar-DZ" sz="2000" b="1" kern="1200" dirty="0">
              <a:latin typeface="Sakkal Majalla" panose="02000000000000000000" pitchFamily="2" charset="-78"/>
              <a:cs typeface="Sakkal Majalla" panose="02000000000000000000" pitchFamily="2" charset="-78"/>
            </a:rPr>
            <a:t>مراقبة جودة اليقظة</a:t>
          </a:r>
        </a:p>
        <a:p>
          <a:pPr marL="0" lvl="0" indent="0" algn="ctr" defTabSz="889000" rtl="1">
            <a:lnSpc>
              <a:spcPct val="90000"/>
            </a:lnSpc>
            <a:spcBef>
              <a:spcPct val="0"/>
            </a:spcBef>
            <a:spcAft>
              <a:spcPct val="35000"/>
            </a:spcAft>
            <a:buNone/>
          </a:pPr>
          <a:r>
            <a:rPr lang="fr-FR" sz="2000" b="1" kern="1200" dirty="0">
              <a:latin typeface="Sakkal Majalla" panose="02000000000000000000" pitchFamily="2" charset="-78"/>
              <a:cs typeface="Sakkal Majalla" panose="02000000000000000000" pitchFamily="2" charset="-78"/>
            </a:rPr>
            <a:t>Contrôle de la qualité de la veille </a:t>
          </a:r>
          <a:endParaRPr lang="ar-DZ" sz="2000" b="1" kern="1200" dirty="0">
            <a:latin typeface="Sakkal Majalla" panose="02000000000000000000" pitchFamily="2" charset="-78"/>
            <a:cs typeface="Sakkal Majalla" panose="02000000000000000000" pitchFamily="2" charset="-78"/>
          </a:endParaRPr>
        </a:p>
      </dsp:txBody>
      <dsp:txXfrm rot="-5400000">
        <a:off x="2" y="4879045"/>
        <a:ext cx="1564391" cy="670454"/>
      </dsp:txXfrm>
    </dsp:sp>
    <dsp:sp modelId="{B19B6D6D-3487-4108-BE50-BEB19E7D49D0}">
      <dsp:nvSpPr>
        <dsp:cNvPr id="0" name=""/>
        <dsp:cNvSpPr/>
      </dsp:nvSpPr>
      <dsp:spPr>
        <a:xfrm rot="5400000">
          <a:off x="3776115" y="1885126"/>
          <a:ext cx="1452649" cy="5876096"/>
        </a:xfrm>
        <a:prstGeom prst="round2SameRect">
          <a:avLst/>
        </a:prstGeom>
        <a:solidFill>
          <a:schemeClr val="accent3">
            <a:alpha val="90000"/>
            <a:tint val="40000"/>
            <a:hueOff val="0"/>
            <a:satOff val="0"/>
            <a:lumOff val="0"/>
            <a:alphaOff val="0"/>
          </a:schemeClr>
        </a:solidFill>
        <a:ln w="12700" cap="flat" cmpd="sng" algn="in">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0688" tIns="15240" rIns="15240" bIns="15240" numCol="1" spcCol="1270" anchor="ctr" anchorCtr="0">
          <a:noAutofit/>
        </a:bodyPr>
        <a:lstStyle/>
        <a:p>
          <a:pPr marL="228600" lvl="1" indent="-228600" algn="just" defTabSz="1066800" rtl="1">
            <a:lnSpc>
              <a:spcPct val="90000"/>
            </a:lnSpc>
            <a:spcBef>
              <a:spcPct val="0"/>
            </a:spcBef>
            <a:spcAft>
              <a:spcPct val="15000"/>
            </a:spcAft>
            <a:buChar char="•"/>
          </a:pPr>
          <a:r>
            <a:rPr lang="ar-DZ" sz="2400" kern="1200" dirty="0">
              <a:latin typeface="Sakkal Majalla" panose="02000000000000000000" pitchFamily="2" charset="-78"/>
              <a:cs typeface="Sakkal Majalla" panose="02000000000000000000" pitchFamily="2" charset="-78"/>
            </a:rPr>
            <a:t>في هذه المرحلة يتم قياس مدى فاعلية عملية اليقظة، وذلك على أساس معايير ودلائل كمية أو كيفية والقياس يكون استنادا للنتائج المحققة في اليقظة وكذا لجودة المهام</a:t>
          </a:r>
        </a:p>
      </dsp:txBody>
      <dsp:txXfrm rot="-5400000">
        <a:off x="1564392" y="4167761"/>
        <a:ext cx="5805184" cy="131082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EC898CF-A955-4B00-B454-228BBE5FF5C6}">
      <dsp:nvSpPr>
        <dsp:cNvPr id="0" name=""/>
        <dsp:cNvSpPr/>
      </dsp:nvSpPr>
      <dsp:spPr>
        <a:xfrm>
          <a:off x="1759713" y="2916324"/>
          <a:ext cx="526972" cy="2510347"/>
        </a:xfrm>
        <a:custGeom>
          <a:avLst/>
          <a:gdLst/>
          <a:ahLst/>
          <a:cxnLst/>
          <a:rect l="0" t="0" r="0" b="0"/>
          <a:pathLst>
            <a:path>
              <a:moveTo>
                <a:pt x="0" y="0"/>
              </a:moveTo>
              <a:lnTo>
                <a:pt x="263486" y="0"/>
              </a:lnTo>
              <a:lnTo>
                <a:pt x="263486" y="2510347"/>
              </a:lnTo>
              <a:lnTo>
                <a:pt x="526972" y="2510347"/>
              </a:lnTo>
            </a:path>
          </a:pathLst>
        </a:custGeom>
        <a:noFill/>
        <a:ln w="12700" cap="flat" cmpd="sng" algn="in">
          <a:solidFill>
            <a:schemeClr val="accent1">
              <a:shade val="60000"/>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11150" rtl="1">
            <a:lnSpc>
              <a:spcPct val="90000"/>
            </a:lnSpc>
            <a:spcBef>
              <a:spcPct val="0"/>
            </a:spcBef>
            <a:spcAft>
              <a:spcPct val="35000"/>
            </a:spcAft>
            <a:buNone/>
          </a:pPr>
          <a:endParaRPr lang="ar-DZ" sz="700" kern="1200"/>
        </a:p>
      </dsp:txBody>
      <dsp:txXfrm>
        <a:off x="1959073" y="4107371"/>
        <a:ext cx="128253" cy="128253"/>
      </dsp:txXfrm>
    </dsp:sp>
    <dsp:sp modelId="{E3F2D993-A517-4272-955E-433097757F11}">
      <dsp:nvSpPr>
        <dsp:cNvPr id="0" name=""/>
        <dsp:cNvSpPr/>
      </dsp:nvSpPr>
      <dsp:spPr>
        <a:xfrm>
          <a:off x="1759713" y="2916324"/>
          <a:ext cx="526972" cy="1506208"/>
        </a:xfrm>
        <a:custGeom>
          <a:avLst/>
          <a:gdLst/>
          <a:ahLst/>
          <a:cxnLst/>
          <a:rect l="0" t="0" r="0" b="0"/>
          <a:pathLst>
            <a:path>
              <a:moveTo>
                <a:pt x="0" y="0"/>
              </a:moveTo>
              <a:lnTo>
                <a:pt x="263486" y="0"/>
              </a:lnTo>
              <a:lnTo>
                <a:pt x="263486" y="1506208"/>
              </a:lnTo>
              <a:lnTo>
                <a:pt x="526972" y="1506208"/>
              </a:lnTo>
            </a:path>
          </a:pathLst>
        </a:custGeom>
        <a:noFill/>
        <a:ln w="12700" cap="flat" cmpd="sng" algn="in">
          <a:solidFill>
            <a:schemeClr val="accent1">
              <a:shade val="60000"/>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rtl="1">
            <a:lnSpc>
              <a:spcPct val="90000"/>
            </a:lnSpc>
            <a:spcBef>
              <a:spcPct val="0"/>
            </a:spcBef>
            <a:spcAft>
              <a:spcPct val="35000"/>
            </a:spcAft>
            <a:buNone/>
          </a:pPr>
          <a:endParaRPr lang="ar-DZ" sz="500" kern="1200"/>
        </a:p>
      </dsp:txBody>
      <dsp:txXfrm>
        <a:off x="1983306" y="3629535"/>
        <a:ext cx="79786" cy="79786"/>
      </dsp:txXfrm>
    </dsp:sp>
    <dsp:sp modelId="{545ABABE-54D4-4E3E-9442-935C51337BCC}">
      <dsp:nvSpPr>
        <dsp:cNvPr id="0" name=""/>
        <dsp:cNvSpPr/>
      </dsp:nvSpPr>
      <dsp:spPr>
        <a:xfrm>
          <a:off x="1759713" y="2916324"/>
          <a:ext cx="526972" cy="502069"/>
        </a:xfrm>
        <a:custGeom>
          <a:avLst/>
          <a:gdLst/>
          <a:ahLst/>
          <a:cxnLst/>
          <a:rect l="0" t="0" r="0" b="0"/>
          <a:pathLst>
            <a:path>
              <a:moveTo>
                <a:pt x="0" y="0"/>
              </a:moveTo>
              <a:lnTo>
                <a:pt x="263486" y="0"/>
              </a:lnTo>
              <a:lnTo>
                <a:pt x="263486" y="502069"/>
              </a:lnTo>
              <a:lnTo>
                <a:pt x="526972" y="502069"/>
              </a:lnTo>
            </a:path>
          </a:pathLst>
        </a:custGeom>
        <a:noFill/>
        <a:ln w="12700" cap="flat" cmpd="sng" algn="in">
          <a:solidFill>
            <a:schemeClr val="accent1">
              <a:shade val="60000"/>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889000" rtl="1">
            <a:lnSpc>
              <a:spcPct val="90000"/>
            </a:lnSpc>
            <a:spcBef>
              <a:spcPct val="0"/>
            </a:spcBef>
            <a:spcAft>
              <a:spcPct val="35000"/>
            </a:spcAft>
            <a:buNone/>
          </a:pPr>
          <a:endParaRPr lang="ar-DZ" sz="2000" kern="1200">
            <a:latin typeface="Sakkal Majalla" panose="02000000000000000000" pitchFamily="2" charset="-78"/>
            <a:cs typeface="Sakkal Majalla" panose="02000000000000000000" pitchFamily="2" charset="-78"/>
          </a:endParaRPr>
        </a:p>
      </dsp:txBody>
      <dsp:txXfrm>
        <a:off x="2005003" y="3149162"/>
        <a:ext cx="36392" cy="36392"/>
      </dsp:txXfrm>
    </dsp:sp>
    <dsp:sp modelId="{717A63EB-FBF5-47E4-B35F-2580701A5AC6}">
      <dsp:nvSpPr>
        <dsp:cNvPr id="0" name=""/>
        <dsp:cNvSpPr/>
      </dsp:nvSpPr>
      <dsp:spPr>
        <a:xfrm>
          <a:off x="1759713" y="2417877"/>
          <a:ext cx="472536" cy="498446"/>
        </a:xfrm>
        <a:custGeom>
          <a:avLst/>
          <a:gdLst/>
          <a:ahLst/>
          <a:cxnLst/>
          <a:rect l="0" t="0" r="0" b="0"/>
          <a:pathLst>
            <a:path>
              <a:moveTo>
                <a:pt x="0" y="498446"/>
              </a:moveTo>
              <a:lnTo>
                <a:pt x="236268" y="498446"/>
              </a:lnTo>
              <a:lnTo>
                <a:pt x="236268" y="0"/>
              </a:lnTo>
              <a:lnTo>
                <a:pt x="472536" y="0"/>
              </a:lnTo>
            </a:path>
          </a:pathLst>
        </a:custGeom>
        <a:noFill/>
        <a:ln w="12700" cap="flat" cmpd="sng" algn="in">
          <a:solidFill>
            <a:schemeClr val="accent1">
              <a:shade val="60000"/>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rtl="1">
            <a:lnSpc>
              <a:spcPct val="90000"/>
            </a:lnSpc>
            <a:spcBef>
              <a:spcPct val="0"/>
            </a:spcBef>
            <a:spcAft>
              <a:spcPct val="35000"/>
            </a:spcAft>
            <a:buNone/>
          </a:pPr>
          <a:endParaRPr lang="ar-DZ" sz="500" kern="1200"/>
        </a:p>
      </dsp:txBody>
      <dsp:txXfrm>
        <a:off x="1978811" y="2649929"/>
        <a:ext cx="34341" cy="34341"/>
      </dsp:txXfrm>
    </dsp:sp>
    <dsp:sp modelId="{A1215451-D86C-4366-8DEA-E2AD34F80CDE}">
      <dsp:nvSpPr>
        <dsp:cNvPr id="0" name=""/>
        <dsp:cNvSpPr/>
      </dsp:nvSpPr>
      <dsp:spPr>
        <a:xfrm>
          <a:off x="1759713" y="1410115"/>
          <a:ext cx="526972" cy="1506208"/>
        </a:xfrm>
        <a:custGeom>
          <a:avLst/>
          <a:gdLst/>
          <a:ahLst/>
          <a:cxnLst/>
          <a:rect l="0" t="0" r="0" b="0"/>
          <a:pathLst>
            <a:path>
              <a:moveTo>
                <a:pt x="0" y="1506208"/>
              </a:moveTo>
              <a:lnTo>
                <a:pt x="263486" y="1506208"/>
              </a:lnTo>
              <a:lnTo>
                <a:pt x="263486" y="0"/>
              </a:lnTo>
              <a:lnTo>
                <a:pt x="526972" y="0"/>
              </a:lnTo>
            </a:path>
          </a:pathLst>
        </a:custGeom>
        <a:noFill/>
        <a:ln w="12700" cap="flat" cmpd="sng" algn="in">
          <a:solidFill>
            <a:schemeClr val="accent1">
              <a:shade val="60000"/>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889000" rtl="1">
            <a:lnSpc>
              <a:spcPct val="90000"/>
            </a:lnSpc>
            <a:spcBef>
              <a:spcPct val="0"/>
            </a:spcBef>
            <a:spcAft>
              <a:spcPct val="35000"/>
            </a:spcAft>
            <a:buNone/>
          </a:pPr>
          <a:endParaRPr lang="ar-DZ" sz="2000" kern="1200">
            <a:latin typeface="Sakkal Majalla" panose="02000000000000000000" pitchFamily="2" charset="-78"/>
            <a:cs typeface="Sakkal Majalla" panose="02000000000000000000" pitchFamily="2" charset="-78"/>
          </a:endParaRPr>
        </a:p>
      </dsp:txBody>
      <dsp:txXfrm>
        <a:off x="1983306" y="2123326"/>
        <a:ext cx="79786" cy="79786"/>
      </dsp:txXfrm>
    </dsp:sp>
    <dsp:sp modelId="{B6187F1A-134B-4B86-9611-8E0AFE90BB7E}">
      <dsp:nvSpPr>
        <dsp:cNvPr id="0" name=""/>
        <dsp:cNvSpPr/>
      </dsp:nvSpPr>
      <dsp:spPr>
        <a:xfrm>
          <a:off x="1759713" y="405976"/>
          <a:ext cx="526972" cy="2510347"/>
        </a:xfrm>
        <a:custGeom>
          <a:avLst/>
          <a:gdLst/>
          <a:ahLst/>
          <a:cxnLst/>
          <a:rect l="0" t="0" r="0" b="0"/>
          <a:pathLst>
            <a:path>
              <a:moveTo>
                <a:pt x="0" y="2510347"/>
              </a:moveTo>
              <a:lnTo>
                <a:pt x="263486" y="2510347"/>
              </a:lnTo>
              <a:lnTo>
                <a:pt x="263486" y="0"/>
              </a:lnTo>
              <a:lnTo>
                <a:pt x="526972" y="0"/>
              </a:lnTo>
            </a:path>
          </a:pathLst>
        </a:custGeom>
        <a:noFill/>
        <a:ln w="12700" cap="flat" cmpd="sng" algn="in">
          <a:solidFill>
            <a:schemeClr val="accent1">
              <a:shade val="60000"/>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889000" rtl="1">
            <a:lnSpc>
              <a:spcPct val="90000"/>
            </a:lnSpc>
            <a:spcBef>
              <a:spcPct val="0"/>
            </a:spcBef>
            <a:spcAft>
              <a:spcPct val="35000"/>
            </a:spcAft>
            <a:buNone/>
          </a:pPr>
          <a:endParaRPr lang="ar-DZ" sz="2000" kern="1200">
            <a:latin typeface="Sakkal Majalla" panose="02000000000000000000" pitchFamily="2" charset="-78"/>
            <a:cs typeface="Sakkal Majalla" panose="02000000000000000000" pitchFamily="2" charset="-78"/>
          </a:endParaRPr>
        </a:p>
      </dsp:txBody>
      <dsp:txXfrm>
        <a:off x="1959073" y="1597023"/>
        <a:ext cx="128253" cy="128253"/>
      </dsp:txXfrm>
    </dsp:sp>
    <dsp:sp modelId="{15004C11-AA0B-46F9-8834-DFE18C1D03B4}">
      <dsp:nvSpPr>
        <dsp:cNvPr id="0" name=""/>
        <dsp:cNvSpPr/>
      </dsp:nvSpPr>
      <dsp:spPr>
        <a:xfrm rot="16200000">
          <a:off x="-755919" y="2514668"/>
          <a:ext cx="4227954" cy="803311"/>
        </a:xfrm>
        <a:prstGeom prst="rect">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rtl="1">
            <a:lnSpc>
              <a:spcPct val="90000"/>
            </a:lnSpc>
            <a:spcBef>
              <a:spcPct val="0"/>
            </a:spcBef>
            <a:spcAft>
              <a:spcPct val="35000"/>
            </a:spcAft>
            <a:buNone/>
          </a:pPr>
          <a:r>
            <a:rPr lang="ar-DZ" sz="2000" b="1" kern="1200" dirty="0">
              <a:latin typeface="Sakkal Majalla" panose="02000000000000000000" pitchFamily="2" charset="-78"/>
              <a:cs typeface="Sakkal Majalla" panose="02000000000000000000" pitchFamily="2" charset="-78"/>
            </a:rPr>
            <a:t>من خلال الجدول أعلاه نستنتج</a:t>
          </a:r>
        </a:p>
      </dsp:txBody>
      <dsp:txXfrm>
        <a:off x="-755919" y="2514668"/>
        <a:ext cx="4227954" cy="803311"/>
      </dsp:txXfrm>
    </dsp:sp>
    <dsp:sp modelId="{CE774C6C-52EA-4C5E-A33F-B5596D41E9C8}">
      <dsp:nvSpPr>
        <dsp:cNvPr id="0" name=""/>
        <dsp:cNvSpPr/>
      </dsp:nvSpPr>
      <dsp:spPr>
        <a:xfrm>
          <a:off x="2286686" y="4320"/>
          <a:ext cx="3592633" cy="803311"/>
        </a:xfrm>
        <a:prstGeom prst="rect">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r" defTabSz="1066800" rtl="1">
            <a:lnSpc>
              <a:spcPct val="90000"/>
            </a:lnSpc>
            <a:spcBef>
              <a:spcPct val="0"/>
            </a:spcBef>
            <a:spcAft>
              <a:spcPct val="35000"/>
            </a:spcAft>
            <a:buNone/>
          </a:pPr>
          <a:r>
            <a:rPr lang="ar-DZ" sz="2400" b="1" kern="1200" dirty="0">
              <a:latin typeface="Sakkal Majalla" panose="02000000000000000000" pitchFamily="2" charset="-78"/>
              <a:cs typeface="Sakkal Majalla" panose="02000000000000000000" pitchFamily="2" charset="-78"/>
            </a:rPr>
            <a:t>- ضرورة التفكير بوجهة نظر إنسان استراتيجي وليس مسير؛</a:t>
          </a:r>
        </a:p>
      </dsp:txBody>
      <dsp:txXfrm>
        <a:off x="2286686" y="4320"/>
        <a:ext cx="3592633" cy="803311"/>
      </dsp:txXfrm>
    </dsp:sp>
    <dsp:sp modelId="{B6ADC7F1-0919-459F-91A3-26A804B89392}">
      <dsp:nvSpPr>
        <dsp:cNvPr id="0" name=""/>
        <dsp:cNvSpPr/>
      </dsp:nvSpPr>
      <dsp:spPr>
        <a:xfrm>
          <a:off x="2286686" y="1008459"/>
          <a:ext cx="3592633" cy="803311"/>
        </a:xfrm>
        <a:prstGeom prst="rect">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just" defTabSz="889000" rtl="1">
            <a:lnSpc>
              <a:spcPct val="90000"/>
            </a:lnSpc>
            <a:spcBef>
              <a:spcPct val="0"/>
            </a:spcBef>
            <a:spcAft>
              <a:spcPct val="35000"/>
            </a:spcAft>
            <a:buNone/>
          </a:pPr>
          <a:r>
            <a:rPr lang="ar-DZ" sz="2000" b="1" kern="1200" dirty="0">
              <a:latin typeface="Sakkal Majalla" panose="02000000000000000000" pitchFamily="2" charset="-78"/>
              <a:cs typeface="Sakkal Majalla" panose="02000000000000000000" pitchFamily="2" charset="-78"/>
            </a:rPr>
            <a:t>- يجب التركيز للحصول على المعلومات  المحتاج إليها وليس فقط المعلومة المجمعة </a:t>
          </a:r>
          <a:r>
            <a:rPr lang="ar-DZ" sz="2000" kern="1200" dirty="0">
              <a:latin typeface="Sakkal Majalla" panose="02000000000000000000" pitchFamily="2" charset="-78"/>
              <a:cs typeface="Sakkal Majalla" panose="02000000000000000000" pitchFamily="2" charset="-78"/>
            </a:rPr>
            <a:t>؛</a:t>
          </a:r>
        </a:p>
      </dsp:txBody>
      <dsp:txXfrm>
        <a:off x="2286686" y="1008459"/>
        <a:ext cx="3592633" cy="803311"/>
      </dsp:txXfrm>
    </dsp:sp>
    <dsp:sp modelId="{E09E1BC9-E228-4D7A-A6E2-7D40D67FEC2E}">
      <dsp:nvSpPr>
        <dsp:cNvPr id="0" name=""/>
        <dsp:cNvSpPr/>
      </dsp:nvSpPr>
      <dsp:spPr>
        <a:xfrm>
          <a:off x="2232249" y="2016221"/>
          <a:ext cx="3741687" cy="803311"/>
        </a:xfrm>
        <a:prstGeom prst="rect">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just" defTabSz="889000" rtl="1">
            <a:lnSpc>
              <a:spcPct val="90000"/>
            </a:lnSpc>
            <a:spcBef>
              <a:spcPct val="0"/>
            </a:spcBef>
            <a:spcAft>
              <a:spcPct val="35000"/>
            </a:spcAft>
            <a:buNone/>
          </a:pPr>
          <a:r>
            <a:rPr lang="ar-DZ" sz="2000" b="1" kern="1200" dirty="0">
              <a:latin typeface="Sakkal Majalla" panose="02000000000000000000" pitchFamily="2" charset="-78"/>
              <a:cs typeface="Sakkal Majalla" panose="02000000000000000000" pitchFamily="2" charset="-78"/>
            </a:rPr>
            <a:t>- استمرارية جمع المعلومات نظرا لطبيعتها المتغيرة؛ </a:t>
          </a:r>
        </a:p>
      </dsp:txBody>
      <dsp:txXfrm>
        <a:off x="2232249" y="2016221"/>
        <a:ext cx="3741687" cy="803311"/>
      </dsp:txXfrm>
    </dsp:sp>
    <dsp:sp modelId="{2B4E9AFF-D3BD-421E-A950-2BE8E387FDB6}">
      <dsp:nvSpPr>
        <dsp:cNvPr id="0" name=""/>
        <dsp:cNvSpPr/>
      </dsp:nvSpPr>
      <dsp:spPr>
        <a:xfrm>
          <a:off x="2286686" y="3016737"/>
          <a:ext cx="3665645" cy="803311"/>
        </a:xfrm>
        <a:prstGeom prst="rect">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just" defTabSz="889000" rtl="1">
            <a:lnSpc>
              <a:spcPct val="90000"/>
            </a:lnSpc>
            <a:spcBef>
              <a:spcPct val="0"/>
            </a:spcBef>
            <a:spcAft>
              <a:spcPct val="35000"/>
            </a:spcAft>
            <a:buNone/>
          </a:pPr>
          <a:r>
            <a:rPr lang="ar-DZ" sz="2000" kern="1200" dirty="0">
              <a:latin typeface="Sakkal Majalla" panose="02000000000000000000" pitchFamily="2" charset="-78"/>
              <a:cs typeface="Sakkal Majalla" panose="02000000000000000000" pitchFamily="2" charset="-78"/>
            </a:rPr>
            <a:t>- </a:t>
          </a:r>
          <a:r>
            <a:rPr lang="ar-DZ" sz="2000" b="1" kern="1200" dirty="0">
              <a:latin typeface="Sakkal Majalla" panose="02000000000000000000" pitchFamily="2" charset="-78"/>
              <a:cs typeface="Sakkal Majalla" panose="02000000000000000000" pitchFamily="2" charset="-78"/>
            </a:rPr>
            <a:t>يجب أن تقوم المؤسسة </a:t>
          </a:r>
          <a:r>
            <a:rPr lang="ar-DZ" sz="2000" b="1" kern="1200" dirty="0" err="1">
              <a:latin typeface="Sakkal Majalla" panose="02000000000000000000" pitchFamily="2" charset="-78"/>
              <a:cs typeface="Sakkal Majalla" panose="02000000000000000000" pitchFamily="2" charset="-78"/>
            </a:rPr>
            <a:t>بالتموقع</a:t>
          </a:r>
          <a:r>
            <a:rPr lang="ar-DZ" sz="2000" b="1" kern="1200" dirty="0">
              <a:latin typeface="Sakkal Majalla" panose="02000000000000000000" pitchFamily="2" charset="-78"/>
              <a:cs typeface="Sakkal Majalla" panose="02000000000000000000" pitchFamily="2" charset="-78"/>
            </a:rPr>
            <a:t> واتباع استراتيجية الهجوم بصفة منتظمة؛ </a:t>
          </a:r>
        </a:p>
      </dsp:txBody>
      <dsp:txXfrm>
        <a:off x="2286686" y="3016737"/>
        <a:ext cx="3665645" cy="803311"/>
      </dsp:txXfrm>
    </dsp:sp>
    <dsp:sp modelId="{6EDC2DB6-7C17-4918-9D0A-6DC303B6169E}">
      <dsp:nvSpPr>
        <dsp:cNvPr id="0" name=""/>
        <dsp:cNvSpPr/>
      </dsp:nvSpPr>
      <dsp:spPr>
        <a:xfrm>
          <a:off x="2286686" y="4020877"/>
          <a:ext cx="3648597" cy="803311"/>
        </a:xfrm>
        <a:prstGeom prst="rect">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marL="0" lvl="0" indent="0" algn="r" defTabSz="1022350" rtl="1">
            <a:lnSpc>
              <a:spcPct val="90000"/>
            </a:lnSpc>
            <a:spcBef>
              <a:spcPct val="0"/>
            </a:spcBef>
            <a:spcAft>
              <a:spcPct val="35000"/>
            </a:spcAft>
            <a:buNone/>
          </a:pPr>
          <a:r>
            <a:rPr lang="ar-DZ" sz="2300" b="1" kern="1200" dirty="0">
              <a:latin typeface="Sakkal Majalla" panose="02000000000000000000" pitchFamily="2" charset="-78"/>
              <a:cs typeface="Sakkal Majalla" panose="02000000000000000000" pitchFamily="2" charset="-78"/>
            </a:rPr>
            <a:t>- يجب أن يكون العمل جماعي موزع على الأفراد؛</a:t>
          </a:r>
          <a:endParaRPr lang="ar-DZ" sz="2300" kern="1200" dirty="0"/>
        </a:p>
      </dsp:txBody>
      <dsp:txXfrm>
        <a:off x="2286686" y="4020877"/>
        <a:ext cx="3648597" cy="803311"/>
      </dsp:txXfrm>
    </dsp:sp>
    <dsp:sp modelId="{C561E2A8-7C82-4BA3-9F27-200B34D9598E}">
      <dsp:nvSpPr>
        <dsp:cNvPr id="0" name=""/>
        <dsp:cNvSpPr/>
      </dsp:nvSpPr>
      <dsp:spPr>
        <a:xfrm>
          <a:off x="2286686" y="5025016"/>
          <a:ext cx="3736970" cy="803311"/>
        </a:xfrm>
        <a:prstGeom prst="rect">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marL="0" lvl="0" indent="0" algn="ctr" defTabSz="1022350" rtl="1">
            <a:lnSpc>
              <a:spcPct val="90000"/>
            </a:lnSpc>
            <a:spcBef>
              <a:spcPct val="0"/>
            </a:spcBef>
            <a:spcAft>
              <a:spcPct val="35000"/>
            </a:spcAft>
            <a:buNone/>
          </a:pPr>
          <a:r>
            <a:rPr lang="ar-DZ" sz="2300" b="1" kern="1200" dirty="0">
              <a:latin typeface="Sakkal Majalla" panose="02000000000000000000" pitchFamily="2" charset="-78"/>
              <a:cs typeface="Sakkal Majalla" panose="02000000000000000000" pitchFamily="2" charset="-78"/>
            </a:rPr>
            <a:t>- ضرورة تحقيق غايات وأهداف الجميع.</a:t>
          </a:r>
          <a:endParaRPr lang="ar-DZ" sz="2300" kern="1200" dirty="0"/>
        </a:p>
      </dsp:txBody>
      <dsp:txXfrm>
        <a:off x="2286686" y="5025016"/>
        <a:ext cx="3736970" cy="80331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4B0C9EC-EFE5-469A-A71B-0947B23359B6}">
      <dsp:nvSpPr>
        <dsp:cNvPr id="0" name=""/>
        <dsp:cNvSpPr/>
      </dsp:nvSpPr>
      <dsp:spPr>
        <a:xfrm>
          <a:off x="2808315" y="3322312"/>
          <a:ext cx="2364267" cy="2160510"/>
        </a:xfrm>
        <a:prstGeom prst="ellipse">
          <a:avLst/>
        </a:prstGeom>
        <a:gradFill rotWithShape="0">
          <a:gsLst>
            <a:gs pos="0">
              <a:schemeClr val="accent2">
                <a:hueOff val="0"/>
                <a:satOff val="0"/>
                <a:lumOff val="0"/>
                <a:alphaOff val="0"/>
                <a:tint val="67000"/>
                <a:satMod val="105000"/>
                <a:lumMod val="110000"/>
              </a:schemeClr>
            </a:gs>
            <a:gs pos="50000">
              <a:schemeClr val="accent2">
                <a:hueOff val="0"/>
                <a:satOff val="0"/>
                <a:lumOff val="0"/>
                <a:alphaOff val="0"/>
                <a:tint val="73000"/>
                <a:satMod val="103000"/>
                <a:lumMod val="105000"/>
              </a:schemeClr>
            </a:gs>
            <a:gs pos="100000">
              <a:schemeClr val="accent2">
                <a:hueOff val="0"/>
                <a:satOff val="0"/>
                <a:lumOff val="0"/>
                <a:alphaOff val="0"/>
                <a:tint val="81000"/>
                <a:satMod val="109000"/>
                <a:lumMod val="105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9685" tIns="19685" rIns="19685" bIns="19685" numCol="1" spcCol="1270" anchor="ctr" anchorCtr="0">
          <a:noAutofit/>
        </a:bodyPr>
        <a:lstStyle/>
        <a:p>
          <a:pPr marL="0" lvl="0" indent="0" algn="ctr" defTabSz="1377950" rtl="1">
            <a:lnSpc>
              <a:spcPct val="90000"/>
            </a:lnSpc>
            <a:spcBef>
              <a:spcPct val="0"/>
            </a:spcBef>
            <a:spcAft>
              <a:spcPct val="35000"/>
            </a:spcAft>
            <a:buNone/>
          </a:pPr>
          <a:r>
            <a:rPr lang="ar-DZ" sz="3100" b="1" kern="1200" dirty="0">
              <a:solidFill>
                <a:srgbClr val="7030A0"/>
              </a:solidFill>
              <a:latin typeface="Sakkal Majalla" panose="02000000000000000000" pitchFamily="2" charset="-78"/>
              <a:cs typeface="Sakkal Majalla" panose="02000000000000000000" pitchFamily="2" charset="-78"/>
            </a:rPr>
            <a:t>أهمية اليقظة الاستراتيجية</a:t>
          </a:r>
        </a:p>
      </dsp:txBody>
      <dsp:txXfrm>
        <a:off x="3154554" y="3638711"/>
        <a:ext cx="1671789" cy="1527712"/>
      </dsp:txXfrm>
    </dsp:sp>
    <dsp:sp modelId="{1F66B92D-FC5B-4C86-858C-784833DF4A8D}">
      <dsp:nvSpPr>
        <dsp:cNvPr id="0" name=""/>
        <dsp:cNvSpPr/>
      </dsp:nvSpPr>
      <dsp:spPr>
        <a:xfrm rot="10800000">
          <a:off x="714995" y="4094694"/>
          <a:ext cx="1978188" cy="615745"/>
        </a:xfrm>
        <a:prstGeom prst="leftArrow">
          <a:avLst>
            <a:gd name="adj1" fmla="val 60000"/>
            <a:gd name="adj2" fmla="val 50000"/>
          </a:avLst>
        </a:prstGeom>
        <a:gradFill rotWithShape="0">
          <a:gsLst>
            <a:gs pos="0">
              <a:schemeClr val="accent2">
                <a:tint val="60000"/>
                <a:hueOff val="0"/>
                <a:satOff val="0"/>
                <a:lumOff val="0"/>
                <a:alphaOff val="0"/>
                <a:tint val="67000"/>
                <a:satMod val="105000"/>
                <a:lumMod val="110000"/>
              </a:schemeClr>
            </a:gs>
            <a:gs pos="50000">
              <a:schemeClr val="accent2">
                <a:tint val="60000"/>
                <a:hueOff val="0"/>
                <a:satOff val="0"/>
                <a:lumOff val="0"/>
                <a:alphaOff val="0"/>
                <a:tint val="73000"/>
                <a:satMod val="103000"/>
                <a:lumMod val="105000"/>
              </a:schemeClr>
            </a:gs>
            <a:gs pos="100000">
              <a:schemeClr val="accent2">
                <a:tint val="60000"/>
                <a:hueOff val="0"/>
                <a:satOff val="0"/>
                <a:lumOff val="0"/>
                <a:alphaOff val="0"/>
                <a:tint val="81000"/>
                <a:satMod val="109000"/>
                <a:lumMod val="105000"/>
              </a:schemeClr>
            </a:gs>
          </a:gsLst>
          <a:lin ang="5400000" scaled="0"/>
        </a:gradFill>
        <a:ln>
          <a:noFill/>
        </a:ln>
        <a:effectLst/>
      </dsp:spPr>
      <dsp:style>
        <a:lnRef idx="0">
          <a:scrgbClr r="0" g="0" b="0"/>
        </a:lnRef>
        <a:fillRef idx="2">
          <a:scrgbClr r="0" g="0" b="0"/>
        </a:fillRef>
        <a:effectRef idx="1">
          <a:scrgbClr r="0" g="0" b="0"/>
        </a:effectRef>
        <a:fontRef idx="minor">
          <a:schemeClr val="dk1"/>
        </a:fontRef>
      </dsp:style>
    </dsp:sp>
    <dsp:sp modelId="{0DD3559C-587C-4D99-9B1A-025A09457306}">
      <dsp:nvSpPr>
        <dsp:cNvPr id="0" name=""/>
        <dsp:cNvSpPr/>
      </dsp:nvSpPr>
      <dsp:spPr>
        <a:xfrm>
          <a:off x="-41183" y="3797624"/>
          <a:ext cx="1512357" cy="1209885"/>
        </a:xfrm>
        <a:prstGeom prst="roundRect">
          <a:avLst>
            <a:gd name="adj" fmla="val 10000"/>
          </a:avLst>
        </a:prstGeom>
        <a:gradFill rotWithShape="0">
          <a:gsLst>
            <a:gs pos="0">
              <a:schemeClr val="accent2">
                <a:hueOff val="0"/>
                <a:satOff val="0"/>
                <a:lumOff val="0"/>
                <a:alphaOff val="0"/>
                <a:tint val="67000"/>
                <a:satMod val="105000"/>
                <a:lumMod val="110000"/>
              </a:schemeClr>
            </a:gs>
            <a:gs pos="50000">
              <a:schemeClr val="accent2">
                <a:hueOff val="0"/>
                <a:satOff val="0"/>
                <a:lumOff val="0"/>
                <a:alphaOff val="0"/>
                <a:tint val="73000"/>
                <a:satMod val="103000"/>
                <a:lumMod val="105000"/>
              </a:schemeClr>
            </a:gs>
            <a:gs pos="100000">
              <a:schemeClr val="accent2">
                <a:hueOff val="0"/>
                <a:satOff val="0"/>
                <a:lumOff val="0"/>
                <a:alphaOff val="0"/>
                <a:tint val="81000"/>
                <a:satMod val="109000"/>
                <a:lumMod val="105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8100" tIns="38100" rIns="38100" bIns="38100" numCol="1" spcCol="1270" anchor="ctr" anchorCtr="0">
          <a:noAutofit/>
        </a:bodyPr>
        <a:lstStyle/>
        <a:p>
          <a:pPr marL="0" lvl="0" indent="0" algn="ctr" defTabSz="889000" rtl="1">
            <a:lnSpc>
              <a:spcPct val="90000"/>
            </a:lnSpc>
            <a:spcBef>
              <a:spcPct val="0"/>
            </a:spcBef>
            <a:spcAft>
              <a:spcPct val="35000"/>
            </a:spcAft>
            <a:buNone/>
          </a:pPr>
          <a:r>
            <a:rPr lang="ar-DZ" sz="2000" b="1" kern="1200" dirty="0">
              <a:solidFill>
                <a:srgbClr val="7030A0"/>
              </a:solidFill>
              <a:latin typeface="Sakkal Majalla" panose="02000000000000000000" pitchFamily="2" charset="-78"/>
              <a:cs typeface="Sakkal Majalla" panose="02000000000000000000" pitchFamily="2" charset="-78"/>
            </a:rPr>
            <a:t>الحصول على مورد وافر من المعلومات والخبرات</a:t>
          </a:r>
        </a:p>
      </dsp:txBody>
      <dsp:txXfrm>
        <a:off x="-5747" y="3833060"/>
        <a:ext cx="1441485" cy="1139013"/>
      </dsp:txXfrm>
    </dsp:sp>
    <dsp:sp modelId="{0E7152A3-49EC-47D9-8B20-A1D3C2C6BBB0}">
      <dsp:nvSpPr>
        <dsp:cNvPr id="0" name=""/>
        <dsp:cNvSpPr/>
      </dsp:nvSpPr>
      <dsp:spPr>
        <a:xfrm rot="12960000">
          <a:off x="1148187" y="2761464"/>
          <a:ext cx="2014457" cy="615745"/>
        </a:xfrm>
        <a:prstGeom prst="leftArrow">
          <a:avLst>
            <a:gd name="adj1" fmla="val 60000"/>
            <a:gd name="adj2" fmla="val 50000"/>
          </a:avLst>
        </a:prstGeom>
        <a:gradFill rotWithShape="0">
          <a:gsLst>
            <a:gs pos="0">
              <a:schemeClr val="accent2">
                <a:tint val="60000"/>
                <a:hueOff val="0"/>
                <a:satOff val="0"/>
                <a:lumOff val="0"/>
                <a:alphaOff val="0"/>
                <a:tint val="67000"/>
                <a:satMod val="105000"/>
                <a:lumMod val="110000"/>
              </a:schemeClr>
            </a:gs>
            <a:gs pos="50000">
              <a:schemeClr val="accent2">
                <a:tint val="60000"/>
                <a:hueOff val="0"/>
                <a:satOff val="0"/>
                <a:lumOff val="0"/>
                <a:alphaOff val="0"/>
                <a:tint val="73000"/>
                <a:satMod val="103000"/>
                <a:lumMod val="105000"/>
              </a:schemeClr>
            </a:gs>
            <a:gs pos="100000">
              <a:schemeClr val="accent2">
                <a:tint val="60000"/>
                <a:hueOff val="0"/>
                <a:satOff val="0"/>
                <a:lumOff val="0"/>
                <a:alphaOff val="0"/>
                <a:tint val="81000"/>
                <a:satMod val="109000"/>
                <a:lumMod val="105000"/>
              </a:schemeClr>
            </a:gs>
          </a:gsLst>
          <a:lin ang="5400000" scaled="0"/>
        </a:gradFill>
        <a:ln>
          <a:noFill/>
        </a:ln>
        <a:effectLst/>
      </dsp:spPr>
      <dsp:style>
        <a:lnRef idx="0">
          <a:scrgbClr r="0" g="0" b="0"/>
        </a:lnRef>
        <a:fillRef idx="2">
          <a:scrgbClr r="0" g="0" b="0"/>
        </a:fillRef>
        <a:effectRef idx="1">
          <a:scrgbClr r="0" g="0" b="0"/>
        </a:effectRef>
        <a:fontRef idx="minor">
          <a:schemeClr val="dk1"/>
        </a:fontRef>
      </dsp:style>
    </dsp:sp>
    <dsp:sp modelId="{8EC693C8-92DD-4422-A8F0-0D0F2D0C0E63}">
      <dsp:nvSpPr>
        <dsp:cNvPr id="0" name=""/>
        <dsp:cNvSpPr/>
      </dsp:nvSpPr>
      <dsp:spPr>
        <a:xfrm>
          <a:off x="584372" y="1872360"/>
          <a:ext cx="1512357" cy="1209885"/>
        </a:xfrm>
        <a:prstGeom prst="roundRect">
          <a:avLst>
            <a:gd name="adj" fmla="val 10000"/>
          </a:avLst>
        </a:prstGeom>
        <a:gradFill rotWithShape="0">
          <a:gsLst>
            <a:gs pos="0">
              <a:schemeClr val="accent2">
                <a:hueOff val="0"/>
                <a:satOff val="0"/>
                <a:lumOff val="0"/>
                <a:alphaOff val="0"/>
                <a:tint val="67000"/>
                <a:satMod val="105000"/>
                <a:lumMod val="110000"/>
              </a:schemeClr>
            </a:gs>
            <a:gs pos="50000">
              <a:schemeClr val="accent2">
                <a:hueOff val="0"/>
                <a:satOff val="0"/>
                <a:lumOff val="0"/>
                <a:alphaOff val="0"/>
                <a:tint val="73000"/>
                <a:satMod val="103000"/>
                <a:lumMod val="105000"/>
              </a:schemeClr>
            </a:gs>
            <a:gs pos="100000">
              <a:schemeClr val="accent2">
                <a:hueOff val="0"/>
                <a:satOff val="0"/>
                <a:lumOff val="0"/>
                <a:alphaOff val="0"/>
                <a:tint val="81000"/>
                <a:satMod val="109000"/>
                <a:lumMod val="105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8100" tIns="38100" rIns="38100" bIns="38100" numCol="1" spcCol="1270" anchor="ctr" anchorCtr="0">
          <a:noAutofit/>
        </a:bodyPr>
        <a:lstStyle/>
        <a:p>
          <a:pPr marL="0" lvl="0" indent="0" algn="ctr" defTabSz="889000" rtl="1">
            <a:lnSpc>
              <a:spcPct val="90000"/>
            </a:lnSpc>
            <a:spcBef>
              <a:spcPct val="0"/>
            </a:spcBef>
            <a:spcAft>
              <a:spcPct val="35000"/>
            </a:spcAft>
            <a:buNone/>
          </a:pPr>
          <a:r>
            <a:rPr lang="ar-DZ" sz="2000" b="1" kern="1200" dirty="0">
              <a:solidFill>
                <a:srgbClr val="7030A0"/>
              </a:solidFill>
              <a:latin typeface="Sakkal Majalla" panose="02000000000000000000" pitchFamily="2" charset="-78"/>
              <a:cs typeface="Sakkal Majalla" panose="02000000000000000000" pitchFamily="2" charset="-78"/>
            </a:rPr>
            <a:t>الزيادة من التآزر والتعاضد في المنظمة</a:t>
          </a:r>
        </a:p>
      </dsp:txBody>
      <dsp:txXfrm>
        <a:off x="619808" y="1907796"/>
        <a:ext cx="1441485" cy="1139013"/>
      </dsp:txXfrm>
    </dsp:sp>
    <dsp:sp modelId="{8F7F5D51-A49F-4372-8C07-C3C6C9F332FA}">
      <dsp:nvSpPr>
        <dsp:cNvPr id="0" name=""/>
        <dsp:cNvSpPr/>
      </dsp:nvSpPr>
      <dsp:spPr>
        <a:xfrm rot="15144696">
          <a:off x="2271664" y="1951090"/>
          <a:ext cx="2078543" cy="615745"/>
        </a:xfrm>
        <a:prstGeom prst="leftArrow">
          <a:avLst>
            <a:gd name="adj1" fmla="val 60000"/>
            <a:gd name="adj2" fmla="val 50000"/>
          </a:avLst>
        </a:prstGeom>
        <a:gradFill rotWithShape="0">
          <a:gsLst>
            <a:gs pos="0">
              <a:schemeClr val="accent2">
                <a:tint val="60000"/>
                <a:hueOff val="0"/>
                <a:satOff val="0"/>
                <a:lumOff val="0"/>
                <a:alphaOff val="0"/>
                <a:tint val="67000"/>
                <a:satMod val="105000"/>
                <a:lumMod val="110000"/>
              </a:schemeClr>
            </a:gs>
            <a:gs pos="50000">
              <a:schemeClr val="accent2">
                <a:tint val="60000"/>
                <a:hueOff val="0"/>
                <a:satOff val="0"/>
                <a:lumOff val="0"/>
                <a:alphaOff val="0"/>
                <a:tint val="73000"/>
                <a:satMod val="103000"/>
                <a:lumMod val="105000"/>
              </a:schemeClr>
            </a:gs>
            <a:gs pos="100000">
              <a:schemeClr val="accent2">
                <a:tint val="60000"/>
                <a:hueOff val="0"/>
                <a:satOff val="0"/>
                <a:lumOff val="0"/>
                <a:alphaOff val="0"/>
                <a:tint val="81000"/>
                <a:satMod val="109000"/>
                <a:lumMod val="105000"/>
              </a:schemeClr>
            </a:gs>
          </a:gsLst>
          <a:lin ang="5400000" scaled="0"/>
        </a:gradFill>
        <a:ln>
          <a:noFill/>
        </a:ln>
        <a:effectLst/>
      </dsp:spPr>
      <dsp:style>
        <a:lnRef idx="0">
          <a:scrgbClr r="0" g="0" b="0"/>
        </a:lnRef>
        <a:fillRef idx="2">
          <a:scrgbClr r="0" g="0" b="0"/>
        </a:fillRef>
        <a:effectRef idx="1">
          <a:scrgbClr r="0" g="0" b="0"/>
        </a:effectRef>
        <a:fontRef idx="minor">
          <a:schemeClr val="dk1"/>
        </a:fontRef>
      </dsp:style>
    </dsp:sp>
    <dsp:sp modelId="{16A17E9B-8B84-435F-BC6A-CE4F02641B33}">
      <dsp:nvSpPr>
        <dsp:cNvPr id="0" name=""/>
        <dsp:cNvSpPr/>
      </dsp:nvSpPr>
      <dsp:spPr>
        <a:xfrm>
          <a:off x="2240713" y="663332"/>
          <a:ext cx="1512357" cy="1209885"/>
        </a:xfrm>
        <a:prstGeom prst="roundRect">
          <a:avLst>
            <a:gd name="adj" fmla="val 10000"/>
          </a:avLst>
        </a:prstGeom>
        <a:gradFill rotWithShape="0">
          <a:gsLst>
            <a:gs pos="0">
              <a:schemeClr val="accent2">
                <a:hueOff val="0"/>
                <a:satOff val="0"/>
                <a:lumOff val="0"/>
                <a:alphaOff val="0"/>
                <a:tint val="67000"/>
                <a:satMod val="105000"/>
                <a:lumMod val="110000"/>
              </a:schemeClr>
            </a:gs>
            <a:gs pos="50000">
              <a:schemeClr val="accent2">
                <a:hueOff val="0"/>
                <a:satOff val="0"/>
                <a:lumOff val="0"/>
                <a:alphaOff val="0"/>
                <a:tint val="73000"/>
                <a:satMod val="103000"/>
                <a:lumMod val="105000"/>
              </a:schemeClr>
            </a:gs>
            <a:gs pos="100000">
              <a:schemeClr val="accent2">
                <a:hueOff val="0"/>
                <a:satOff val="0"/>
                <a:lumOff val="0"/>
                <a:alphaOff val="0"/>
                <a:tint val="81000"/>
                <a:satMod val="109000"/>
                <a:lumMod val="105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8100" tIns="38100" rIns="38100" bIns="38100" numCol="1" spcCol="1270" anchor="ctr" anchorCtr="0">
          <a:noAutofit/>
        </a:bodyPr>
        <a:lstStyle/>
        <a:p>
          <a:pPr marL="0" lvl="0" indent="0" algn="ctr" defTabSz="889000" rtl="1">
            <a:lnSpc>
              <a:spcPct val="90000"/>
            </a:lnSpc>
            <a:spcBef>
              <a:spcPct val="0"/>
            </a:spcBef>
            <a:spcAft>
              <a:spcPct val="35000"/>
            </a:spcAft>
            <a:buNone/>
          </a:pPr>
          <a:r>
            <a:rPr lang="ar-DZ" sz="2000" b="1" kern="1200" dirty="0">
              <a:solidFill>
                <a:srgbClr val="7030A0"/>
              </a:solidFill>
              <a:latin typeface="Sakkal Majalla" panose="02000000000000000000" pitchFamily="2" charset="-78"/>
              <a:cs typeface="Sakkal Majalla" panose="02000000000000000000" pitchFamily="2" charset="-78"/>
            </a:rPr>
            <a:t>المعرفة المعمقة للأسواق والمنافسة</a:t>
          </a:r>
        </a:p>
      </dsp:txBody>
      <dsp:txXfrm>
        <a:off x="2276149" y="698768"/>
        <a:ext cx="1441485" cy="1139013"/>
      </dsp:txXfrm>
    </dsp:sp>
    <dsp:sp modelId="{53A83E07-405D-45E3-B592-034821EFC825}">
      <dsp:nvSpPr>
        <dsp:cNvPr id="0" name=""/>
        <dsp:cNvSpPr/>
      </dsp:nvSpPr>
      <dsp:spPr>
        <a:xfrm rot="17280000">
          <a:off x="3650191" y="1962149"/>
          <a:ext cx="2066328" cy="615745"/>
        </a:xfrm>
        <a:prstGeom prst="leftArrow">
          <a:avLst>
            <a:gd name="adj1" fmla="val 60000"/>
            <a:gd name="adj2" fmla="val 50000"/>
          </a:avLst>
        </a:prstGeom>
        <a:gradFill rotWithShape="0">
          <a:gsLst>
            <a:gs pos="0">
              <a:schemeClr val="accent2">
                <a:tint val="60000"/>
                <a:hueOff val="0"/>
                <a:satOff val="0"/>
                <a:lumOff val="0"/>
                <a:alphaOff val="0"/>
                <a:tint val="67000"/>
                <a:satMod val="105000"/>
                <a:lumMod val="110000"/>
              </a:schemeClr>
            </a:gs>
            <a:gs pos="50000">
              <a:schemeClr val="accent2">
                <a:tint val="60000"/>
                <a:hueOff val="0"/>
                <a:satOff val="0"/>
                <a:lumOff val="0"/>
                <a:alphaOff val="0"/>
                <a:tint val="73000"/>
                <a:satMod val="103000"/>
                <a:lumMod val="105000"/>
              </a:schemeClr>
            </a:gs>
            <a:gs pos="100000">
              <a:schemeClr val="accent2">
                <a:tint val="60000"/>
                <a:hueOff val="0"/>
                <a:satOff val="0"/>
                <a:lumOff val="0"/>
                <a:alphaOff val="0"/>
                <a:tint val="81000"/>
                <a:satMod val="109000"/>
                <a:lumMod val="105000"/>
              </a:schemeClr>
            </a:gs>
          </a:gsLst>
          <a:lin ang="5400000" scaled="0"/>
        </a:gradFill>
        <a:ln>
          <a:noFill/>
        </a:ln>
        <a:effectLst/>
      </dsp:spPr>
      <dsp:style>
        <a:lnRef idx="0">
          <a:scrgbClr r="0" g="0" b="0"/>
        </a:lnRef>
        <a:fillRef idx="2">
          <a:scrgbClr r="0" g="0" b="0"/>
        </a:fillRef>
        <a:effectRef idx="1">
          <a:scrgbClr r="0" g="0" b="0"/>
        </a:effectRef>
        <a:fontRef idx="minor">
          <a:schemeClr val="dk1"/>
        </a:fontRef>
      </dsp:style>
    </dsp:sp>
    <dsp:sp modelId="{0A5984F5-F41F-4661-8C6C-D9A3F7C2379B}">
      <dsp:nvSpPr>
        <dsp:cNvPr id="0" name=""/>
        <dsp:cNvSpPr/>
      </dsp:nvSpPr>
      <dsp:spPr>
        <a:xfrm>
          <a:off x="4246442" y="682481"/>
          <a:ext cx="1512357" cy="1209885"/>
        </a:xfrm>
        <a:prstGeom prst="roundRect">
          <a:avLst>
            <a:gd name="adj" fmla="val 10000"/>
          </a:avLst>
        </a:prstGeom>
        <a:gradFill rotWithShape="0">
          <a:gsLst>
            <a:gs pos="0">
              <a:schemeClr val="accent2">
                <a:hueOff val="0"/>
                <a:satOff val="0"/>
                <a:lumOff val="0"/>
                <a:alphaOff val="0"/>
                <a:tint val="67000"/>
                <a:satMod val="105000"/>
                <a:lumMod val="110000"/>
              </a:schemeClr>
            </a:gs>
            <a:gs pos="50000">
              <a:schemeClr val="accent2">
                <a:hueOff val="0"/>
                <a:satOff val="0"/>
                <a:lumOff val="0"/>
                <a:alphaOff val="0"/>
                <a:tint val="73000"/>
                <a:satMod val="103000"/>
                <a:lumMod val="105000"/>
              </a:schemeClr>
            </a:gs>
            <a:gs pos="100000">
              <a:schemeClr val="accent2">
                <a:hueOff val="0"/>
                <a:satOff val="0"/>
                <a:lumOff val="0"/>
                <a:alphaOff val="0"/>
                <a:tint val="81000"/>
                <a:satMod val="109000"/>
                <a:lumMod val="105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8100" tIns="38100" rIns="38100" bIns="38100" numCol="1" spcCol="1270" anchor="ctr" anchorCtr="0">
          <a:noAutofit/>
        </a:bodyPr>
        <a:lstStyle/>
        <a:p>
          <a:pPr marL="0" lvl="0" indent="0" algn="ctr" defTabSz="889000" rtl="1">
            <a:lnSpc>
              <a:spcPct val="90000"/>
            </a:lnSpc>
            <a:spcBef>
              <a:spcPct val="0"/>
            </a:spcBef>
            <a:spcAft>
              <a:spcPct val="35000"/>
            </a:spcAft>
            <a:buNone/>
          </a:pPr>
          <a:r>
            <a:rPr lang="ar-DZ" sz="2000" b="1" kern="1200" dirty="0">
              <a:solidFill>
                <a:srgbClr val="7030A0"/>
              </a:solidFill>
              <a:latin typeface="Sakkal Majalla" panose="02000000000000000000" pitchFamily="2" charset="-78"/>
              <a:cs typeface="Sakkal Majalla" panose="02000000000000000000" pitchFamily="2" charset="-78"/>
            </a:rPr>
            <a:t>اليقظة وسيلة للاستشعار السريع ولاستباق التغيرات</a:t>
          </a:r>
        </a:p>
      </dsp:txBody>
      <dsp:txXfrm>
        <a:off x="4281878" y="717917"/>
        <a:ext cx="1441485" cy="1139013"/>
      </dsp:txXfrm>
    </dsp:sp>
    <dsp:sp modelId="{7E878330-9DBF-4C5E-8447-C4D0B3EDF9C6}">
      <dsp:nvSpPr>
        <dsp:cNvPr id="0" name=""/>
        <dsp:cNvSpPr/>
      </dsp:nvSpPr>
      <dsp:spPr>
        <a:xfrm rot="19440000">
          <a:off x="4818254" y="2761464"/>
          <a:ext cx="2014457" cy="615745"/>
        </a:xfrm>
        <a:prstGeom prst="leftArrow">
          <a:avLst>
            <a:gd name="adj1" fmla="val 60000"/>
            <a:gd name="adj2" fmla="val 50000"/>
          </a:avLst>
        </a:prstGeom>
        <a:gradFill rotWithShape="0">
          <a:gsLst>
            <a:gs pos="0">
              <a:schemeClr val="accent2">
                <a:tint val="60000"/>
                <a:hueOff val="0"/>
                <a:satOff val="0"/>
                <a:lumOff val="0"/>
                <a:alphaOff val="0"/>
                <a:tint val="67000"/>
                <a:satMod val="105000"/>
                <a:lumMod val="110000"/>
              </a:schemeClr>
            </a:gs>
            <a:gs pos="50000">
              <a:schemeClr val="accent2">
                <a:tint val="60000"/>
                <a:hueOff val="0"/>
                <a:satOff val="0"/>
                <a:lumOff val="0"/>
                <a:alphaOff val="0"/>
                <a:tint val="73000"/>
                <a:satMod val="103000"/>
                <a:lumMod val="105000"/>
              </a:schemeClr>
            </a:gs>
            <a:gs pos="100000">
              <a:schemeClr val="accent2">
                <a:tint val="60000"/>
                <a:hueOff val="0"/>
                <a:satOff val="0"/>
                <a:lumOff val="0"/>
                <a:alphaOff val="0"/>
                <a:tint val="81000"/>
                <a:satMod val="109000"/>
                <a:lumMod val="105000"/>
              </a:schemeClr>
            </a:gs>
          </a:gsLst>
          <a:lin ang="5400000" scaled="0"/>
        </a:gradFill>
        <a:ln>
          <a:noFill/>
        </a:ln>
        <a:effectLst/>
      </dsp:spPr>
      <dsp:style>
        <a:lnRef idx="0">
          <a:scrgbClr r="0" g="0" b="0"/>
        </a:lnRef>
        <a:fillRef idx="2">
          <a:scrgbClr r="0" g="0" b="0"/>
        </a:fillRef>
        <a:effectRef idx="1">
          <a:scrgbClr r="0" g="0" b="0"/>
        </a:effectRef>
        <a:fontRef idx="minor">
          <a:schemeClr val="dk1"/>
        </a:fontRef>
      </dsp:style>
    </dsp:sp>
    <dsp:sp modelId="{A5D27B05-E3B0-4128-81F9-22E510D885C2}">
      <dsp:nvSpPr>
        <dsp:cNvPr id="0" name=""/>
        <dsp:cNvSpPr/>
      </dsp:nvSpPr>
      <dsp:spPr>
        <a:xfrm>
          <a:off x="5884169" y="1872360"/>
          <a:ext cx="1512357" cy="1209885"/>
        </a:xfrm>
        <a:prstGeom prst="roundRect">
          <a:avLst>
            <a:gd name="adj" fmla="val 10000"/>
          </a:avLst>
        </a:prstGeom>
        <a:gradFill rotWithShape="0">
          <a:gsLst>
            <a:gs pos="0">
              <a:schemeClr val="accent2">
                <a:hueOff val="0"/>
                <a:satOff val="0"/>
                <a:lumOff val="0"/>
                <a:alphaOff val="0"/>
                <a:tint val="67000"/>
                <a:satMod val="105000"/>
                <a:lumMod val="110000"/>
              </a:schemeClr>
            </a:gs>
            <a:gs pos="50000">
              <a:schemeClr val="accent2">
                <a:hueOff val="0"/>
                <a:satOff val="0"/>
                <a:lumOff val="0"/>
                <a:alphaOff val="0"/>
                <a:tint val="73000"/>
                <a:satMod val="103000"/>
                <a:lumMod val="105000"/>
              </a:schemeClr>
            </a:gs>
            <a:gs pos="100000">
              <a:schemeClr val="accent2">
                <a:hueOff val="0"/>
                <a:satOff val="0"/>
                <a:lumOff val="0"/>
                <a:alphaOff val="0"/>
                <a:tint val="81000"/>
                <a:satMod val="109000"/>
                <a:lumMod val="105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8100" tIns="38100" rIns="38100" bIns="38100" numCol="1" spcCol="1270" anchor="ctr" anchorCtr="0">
          <a:noAutofit/>
        </a:bodyPr>
        <a:lstStyle/>
        <a:p>
          <a:pPr marL="0" lvl="0" indent="0" algn="ctr" defTabSz="889000" rtl="1">
            <a:lnSpc>
              <a:spcPct val="90000"/>
            </a:lnSpc>
            <a:spcBef>
              <a:spcPct val="0"/>
            </a:spcBef>
            <a:spcAft>
              <a:spcPct val="35000"/>
            </a:spcAft>
            <a:buNone/>
          </a:pPr>
          <a:r>
            <a:rPr lang="ar-DZ" sz="2000" b="1" kern="1200" dirty="0">
              <a:solidFill>
                <a:srgbClr val="7030A0"/>
              </a:solidFill>
              <a:latin typeface="Sakkal Majalla" panose="02000000000000000000" pitchFamily="2" charset="-78"/>
              <a:cs typeface="Sakkal Majalla" panose="02000000000000000000" pitchFamily="2" charset="-78"/>
            </a:rPr>
            <a:t>وسيلة لرفع القدرة الابتكارية  للمنظمة</a:t>
          </a:r>
        </a:p>
      </dsp:txBody>
      <dsp:txXfrm>
        <a:off x="5919605" y="1907796"/>
        <a:ext cx="1441485" cy="1139013"/>
      </dsp:txXfrm>
    </dsp:sp>
    <dsp:sp modelId="{6C97CE74-660D-4550-81A0-2BDFB3064B4C}">
      <dsp:nvSpPr>
        <dsp:cNvPr id="0" name=""/>
        <dsp:cNvSpPr/>
      </dsp:nvSpPr>
      <dsp:spPr>
        <a:xfrm rot="34758">
          <a:off x="5268867" y="4089253"/>
          <a:ext cx="1944522" cy="615745"/>
        </a:xfrm>
        <a:prstGeom prst="leftArrow">
          <a:avLst>
            <a:gd name="adj1" fmla="val 60000"/>
            <a:gd name="adj2" fmla="val 50000"/>
          </a:avLst>
        </a:prstGeom>
        <a:gradFill rotWithShape="0">
          <a:gsLst>
            <a:gs pos="0">
              <a:schemeClr val="accent2">
                <a:tint val="60000"/>
                <a:hueOff val="0"/>
                <a:satOff val="0"/>
                <a:lumOff val="0"/>
                <a:alphaOff val="0"/>
                <a:tint val="67000"/>
                <a:satMod val="105000"/>
                <a:lumMod val="110000"/>
              </a:schemeClr>
            </a:gs>
            <a:gs pos="50000">
              <a:schemeClr val="accent2">
                <a:tint val="60000"/>
                <a:hueOff val="0"/>
                <a:satOff val="0"/>
                <a:lumOff val="0"/>
                <a:alphaOff val="0"/>
                <a:tint val="73000"/>
                <a:satMod val="103000"/>
                <a:lumMod val="105000"/>
              </a:schemeClr>
            </a:gs>
            <a:gs pos="100000">
              <a:schemeClr val="accent2">
                <a:tint val="60000"/>
                <a:hueOff val="0"/>
                <a:satOff val="0"/>
                <a:lumOff val="0"/>
                <a:alphaOff val="0"/>
                <a:tint val="81000"/>
                <a:satMod val="109000"/>
                <a:lumMod val="105000"/>
              </a:schemeClr>
            </a:gs>
          </a:gsLst>
          <a:lin ang="5400000" scaled="0"/>
        </a:gradFill>
        <a:ln>
          <a:noFill/>
        </a:ln>
        <a:effectLst/>
      </dsp:spPr>
      <dsp:style>
        <a:lnRef idx="0">
          <a:scrgbClr r="0" g="0" b="0"/>
        </a:lnRef>
        <a:fillRef idx="2">
          <a:scrgbClr r="0" g="0" b="0"/>
        </a:fillRef>
        <a:effectRef idx="1">
          <a:scrgbClr r="0" g="0" b="0"/>
        </a:effectRef>
        <a:fontRef idx="minor">
          <a:schemeClr val="dk1"/>
        </a:fontRef>
      </dsp:style>
    </dsp:sp>
    <dsp:sp modelId="{8F4CD9A9-AD78-4692-8B91-A795044B5DF0}">
      <dsp:nvSpPr>
        <dsp:cNvPr id="0" name=""/>
        <dsp:cNvSpPr/>
      </dsp:nvSpPr>
      <dsp:spPr>
        <a:xfrm>
          <a:off x="6389927" y="3573019"/>
          <a:ext cx="1680349" cy="1724607"/>
        </a:xfrm>
        <a:prstGeom prst="roundRect">
          <a:avLst>
            <a:gd name="adj" fmla="val 10000"/>
          </a:avLst>
        </a:prstGeom>
        <a:gradFill rotWithShape="0">
          <a:gsLst>
            <a:gs pos="0">
              <a:schemeClr val="accent2">
                <a:hueOff val="0"/>
                <a:satOff val="0"/>
                <a:lumOff val="0"/>
                <a:alphaOff val="0"/>
                <a:tint val="67000"/>
                <a:satMod val="105000"/>
                <a:lumMod val="110000"/>
              </a:schemeClr>
            </a:gs>
            <a:gs pos="50000">
              <a:schemeClr val="accent2">
                <a:hueOff val="0"/>
                <a:satOff val="0"/>
                <a:lumOff val="0"/>
                <a:alphaOff val="0"/>
                <a:tint val="73000"/>
                <a:satMod val="103000"/>
                <a:lumMod val="105000"/>
              </a:schemeClr>
            </a:gs>
            <a:gs pos="100000">
              <a:schemeClr val="accent2">
                <a:hueOff val="0"/>
                <a:satOff val="0"/>
                <a:lumOff val="0"/>
                <a:alphaOff val="0"/>
                <a:tint val="81000"/>
                <a:satMod val="109000"/>
                <a:lumMod val="105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8100" tIns="38100" rIns="38100" bIns="38100" numCol="1" spcCol="1270" anchor="ctr" anchorCtr="0">
          <a:noAutofit/>
        </a:bodyPr>
        <a:lstStyle/>
        <a:p>
          <a:pPr marL="0" lvl="0" indent="0" algn="ctr" defTabSz="889000" rtl="1">
            <a:lnSpc>
              <a:spcPct val="90000"/>
            </a:lnSpc>
            <a:spcBef>
              <a:spcPct val="0"/>
            </a:spcBef>
            <a:spcAft>
              <a:spcPct val="35000"/>
            </a:spcAft>
            <a:buNone/>
          </a:pPr>
          <a:r>
            <a:rPr lang="ar-DZ" sz="2000" b="1" kern="1200" dirty="0">
              <a:solidFill>
                <a:srgbClr val="7030A0"/>
              </a:solidFill>
              <a:latin typeface="Sakkal Majalla" panose="02000000000000000000" pitchFamily="2" charset="-78"/>
              <a:cs typeface="Sakkal Majalla" panose="02000000000000000000" pitchFamily="2" charset="-78"/>
            </a:rPr>
            <a:t>تحقيق الوفرة من الناحية المالية لأن المعلومات التي تم جمعها قادرة على التحسين</a:t>
          </a:r>
        </a:p>
      </dsp:txBody>
      <dsp:txXfrm>
        <a:off x="6439143" y="3622235"/>
        <a:ext cx="1581917" cy="162617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71EC815-CF36-4CB7-9F19-0DDBF4D8BF3E}">
      <dsp:nvSpPr>
        <dsp:cNvPr id="0" name=""/>
        <dsp:cNvSpPr/>
      </dsp:nvSpPr>
      <dsp:spPr>
        <a:xfrm>
          <a:off x="5737235" y="1173592"/>
          <a:ext cx="1717028" cy="1717115"/>
        </a:xfrm>
        <a:prstGeom prst="ellipse">
          <a:avLst/>
        </a:prstGeom>
        <a:solidFill>
          <a:schemeClr val="accent5">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E20D5CDE-AEC0-4036-8C51-BFD39F4B5B8C}">
      <dsp:nvSpPr>
        <dsp:cNvPr id="0" name=""/>
        <dsp:cNvSpPr/>
      </dsp:nvSpPr>
      <dsp:spPr>
        <a:xfrm>
          <a:off x="5794666" y="1230839"/>
          <a:ext cx="1602903" cy="1602621"/>
        </a:xfrm>
        <a:prstGeom prst="ellipse">
          <a:avLst/>
        </a:prstGeom>
        <a:solidFill>
          <a:schemeClr val="lt1">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1066800" rtl="1">
            <a:lnSpc>
              <a:spcPct val="90000"/>
            </a:lnSpc>
            <a:spcBef>
              <a:spcPct val="0"/>
            </a:spcBef>
            <a:spcAft>
              <a:spcPct val="35000"/>
            </a:spcAft>
            <a:buNone/>
          </a:pPr>
          <a:r>
            <a:rPr lang="ar-DZ" sz="2400" kern="1200" dirty="0">
              <a:latin typeface="Sakkal Majalla" panose="02000000000000000000" pitchFamily="2" charset="-78"/>
              <a:cs typeface="Sakkal Majalla" panose="02000000000000000000" pitchFamily="2" charset="-78"/>
            </a:rPr>
            <a:t>اليقظة البيئية</a:t>
          </a:r>
        </a:p>
      </dsp:txBody>
      <dsp:txXfrm>
        <a:off x="6023652" y="1459828"/>
        <a:ext cx="1144930" cy="1144643"/>
      </dsp:txXfrm>
    </dsp:sp>
    <dsp:sp modelId="{05FCE39B-DE07-4999-A04F-5701CF8A2053}">
      <dsp:nvSpPr>
        <dsp:cNvPr id="0" name=""/>
        <dsp:cNvSpPr/>
      </dsp:nvSpPr>
      <dsp:spPr>
        <a:xfrm rot="2700000">
          <a:off x="3955400" y="1173471"/>
          <a:ext cx="1717056" cy="1717056"/>
        </a:xfrm>
        <a:prstGeom prst="teardrop">
          <a:avLst>
            <a:gd name="adj" fmla="val 100000"/>
          </a:avLst>
        </a:prstGeom>
        <a:solidFill>
          <a:schemeClr val="accent5">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DC3C843D-1292-4A32-A36D-6741B69AB21C}">
      <dsp:nvSpPr>
        <dsp:cNvPr id="0" name=""/>
        <dsp:cNvSpPr/>
      </dsp:nvSpPr>
      <dsp:spPr>
        <a:xfrm>
          <a:off x="4020207" y="1230839"/>
          <a:ext cx="1602903" cy="1602621"/>
        </a:xfrm>
        <a:prstGeom prst="ellipse">
          <a:avLst/>
        </a:prstGeom>
        <a:solidFill>
          <a:schemeClr val="lt1">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1066800" rtl="1">
            <a:lnSpc>
              <a:spcPct val="90000"/>
            </a:lnSpc>
            <a:spcBef>
              <a:spcPct val="0"/>
            </a:spcBef>
            <a:spcAft>
              <a:spcPct val="35000"/>
            </a:spcAft>
            <a:buNone/>
          </a:pPr>
          <a:r>
            <a:rPr lang="ar-DZ" sz="2400" kern="1200" dirty="0">
              <a:latin typeface="Sakkal Majalla" panose="02000000000000000000" pitchFamily="2" charset="-78"/>
              <a:cs typeface="Sakkal Majalla" panose="02000000000000000000" pitchFamily="2" charset="-78"/>
            </a:rPr>
            <a:t>اليقظة التجارية </a:t>
          </a:r>
        </a:p>
      </dsp:txBody>
      <dsp:txXfrm>
        <a:off x="4249194" y="1459828"/>
        <a:ext cx="1144930" cy="1144643"/>
      </dsp:txXfrm>
    </dsp:sp>
    <dsp:sp modelId="{28D7B78C-74C8-4DDC-8273-781AA4CF706E}">
      <dsp:nvSpPr>
        <dsp:cNvPr id="0" name=""/>
        <dsp:cNvSpPr/>
      </dsp:nvSpPr>
      <dsp:spPr>
        <a:xfrm rot="2700000">
          <a:off x="2188304" y="1173471"/>
          <a:ext cx="1717056" cy="1717056"/>
        </a:xfrm>
        <a:prstGeom prst="teardrop">
          <a:avLst>
            <a:gd name="adj" fmla="val 100000"/>
          </a:avLst>
        </a:prstGeom>
        <a:solidFill>
          <a:schemeClr val="accent5">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5E9BCF7C-4C24-4BFF-8494-4AA961DB6B7F}">
      <dsp:nvSpPr>
        <dsp:cNvPr id="0" name=""/>
        <dsp:cNvSpPr/>
      </dsp:nvSpPr>
      <dsp:spPr>
        <a:xfrm>
          <a:off x="2245749" y="1230839"/>
          <a:ext cx="1602903" cy="1602621"/>
        </a:xfrm>
        <a:prstGeom prst="ellipse">
          <a:avLst/>
        </a:prstGeom>
        <a:solidFill>
          <a:schemeClr val="lt1">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1066800" rtl="1">
            <a:lnSpc>
              <a:spcPct val="90000"/>
            </a:lnSpc>
            <a:spcBef>
              <a:spcPct val="0"/>
            </a:spcBef>
            <a:spcAft>
              <a:spcPct val="35000"/>
            </a:spcAft>
            <a:buNone/>
          </a:pPr>
          <a:r>
            <a:rPr lang="ar-DZ" sz="2400" kern="1200" dirty="0">
              <a:latin typeface="Sakkal Majalla" panose="02000000000000000000" pitchFamily="2" charset="-78"/>
              <a:cs typeface="Sakkal Majalla" panose="02000000000000000000" pitchFamily="2" charset="-78"/>
            </a:rPr>
            <a:t>اليقظة التنافسية</a:t>
          </a:r>
        </a:p>
      </dsp:txBody>
      <dsp:txXfrm>
        <a:off x="2474735" y="1459828"/>
        <a:ext cx="1144930" cy="1144643"/>
      </dsp:txXfrm>
    </dsp:sp>
    <dsp:sp modelId="{02964F2C-F630-4CCC-9B2A-A2A1F955D880}">
      <dsp:nvSpPr>
        <dsp:cNvPr id="0" name=""/>
        <dsp:cNvSpPr/>
      </dsp:nvSpPr>
      <dsp:spPr>
        <a:xfrm rot="2700000">
          <a:off x="413845" y="1173471"/>
          <a:ext cx="1717056" cy="1717056"/>
        </a:xfrm>
        <a:prstGeom prst="teardrop">
          <a:avLst>
            <a:gd name="adj" fmla="val 100000"/>
          </a:avLst>
        </a:prstGeom>
        <a:solidFill>
          <a:schemeClr val="accent5">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20855B74-36F1-4A96-82FC-EEFF16756CD5}">
      <dsp:nvSpPr>
        <dsp:cNvPr id="0" name=""/>
        <dsp:cNvSpPr/>
      </dsp:nvSpPr>
      <dsp:spPr>
        <a:xfrm>
          <a:off x="471290" y="1230839"/>
          <a:ext cx="1602903" cy="1602621"/>
        </a:xfrm>
        <a:prstGeom prst="ellipse">
          <a:avLst/>
        </a:prstGeom>
        <a:solidFill>
          <a:schemeClr val="lt1">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1066800" rtl="1">
            <a:lnSpc>
              <a:spcPct val="90000"/>
            </a:lnSpc>
            <a:spcBef>
              <a:spcPct val="0"/>
            </a:spcBef>
            <a:spcAft>
              <a:spcPct val="35000"/>
            </a:spcAft>
            <a:buNone/>
          </a:pPr>
          <a:r>
            <a:rPr lang="ar-DZ" sz="2400" kern="1200" dirty="0">
              <a:latin typeface="Sakkal Majalla" panose="02000000000000000000" pitchFamily="2" charset="-78"/>
              <a:cs typeface="Sakkal Majalla" panose="02000000000000000000" pitchFamily="2" charset="-78"/>
            </a:rPr>
            <a:t>اليقظة التكنولوجية</a:t>
          </a:r>
        </a:p>
      </dsp:txBody>
      <dsp:txXfrm>
        <a:off x="700276" y="1459828"/>
        <a:ext cx="1144930" cy="1144643"/>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BEE28BC-D615-4DDC-B09A-9338E2BB9C8C}">
      <dsp:nvSpPr>
        <dsp:cNvPr id="0" name=""/>
        <dsp:cNvSpPr/>
      </dsp:nvSpPr>
      <dsp:spPr>
        <a:xfrm>
          <a:off x="2860982" y="622"/>
          <a:ext cx="4291473" cy="2429538"/>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in">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780" tIns="17780" rIns="17780" bIns="17780" numCol="1" spcCol="1270" anchor="t" anchorCtr="0">
          <a:noAutofit/>
        </a:bodyPr>
        <a:lstStyle/>
        <a:p>
          <a:pPr marL="285750" lvl="1" indent="-285750" algn="r" defTabSz="1244600" rtl="1">
            <a:lnSpc>
              <a:spcPct val="90000"/>
            </a:lnSpc>
            <a:spcBef>
              <a:spcPct val="0"/>
            </a:spcBef>
            <a:spcAft>
              <a:spcPct val="15000"/>
            </a:spcAft>
            <a:buChar char="•"/>
          </a:pPr>
          <a:r>
            <a:rPr lang="ar-DZ" sz="2800" kern="1200" dirty="0">
              <a:latin typeface="Sakkal Majalla" panose="02000000000000000000" pitchFamily="2" charset="-78"/>
              <a:cs typeface="Sakkal Majalla" panose="02000000000000000000" pitchFamily="2" charset="-78"/>
            </a:rPr>
            <a:t>بدون هدف</a:t>
          </a:r>
          <a:endParaRPr lang="fr-FR" sz="2800" kern="1200" dirty="0">
            <a:latin typeface="Sakkal Majalla" panose="02000000000000000000" pitchFamily="2" charset="-78"/>
            <a:cs typeface="Sakkal Majalla" panose="02000000000000000000" pitchFamily="2" charset="-78"/>
          </a:endParaRPr>
        </a:p>
        <a:p>
          <a:pPr marL="285750" lvl="1" indent="-285750" algn="r" defTabSz="1244600" rtl="1">
            <a:lnSpc>
              <a:spcPct val="90000"/>
            </a:lnSpc>
            <a:spcBef>
              <a:spcPct val="0"/>
            </a:spcBef>
            <a:spcAft>
              <a:spcPct val="15000"/>
            </a:spcAft>
            <a:buChar char="•"/>
          </a:pPr>
          <a:r>
            <a:rPr lang="ar-DZ" sz="2800" kern="1200" dirty="0">
              <a:latin typeface="Sakkal Majalla" panose="02000000000000000000" pitchFamily="2" charset="-78"/>
              <a:cs typeface="Sakkal Majalla" panose="02000000000000000000" pitchFamily="2" charset="-78"/>
            </a:rPr>
            <a:t>تكتفي بجمع معلومات عامة غير </a:t>
          </a:r>
          <a:r>
            <a:rPr lang="ar-DZ" sz="2800" kern="1200" dirty="0" err="1">
              <a:latin typeface="Sakkal Majalla" panose="02000000000000000000" pitchFamily="2" charset="-78"/>
              <a:cs typeface="Sakkal Majalla" panose="02000000000000000000" pitchFamily="2" charset="-78"/>
            </a:rPr>
            <a:t>منقاة</a:t>
          </a:r>
          <a:endParaRPr lang="fr-FR" sz="2800" kern="1200" dirty="0">
            <a:latin typeface="Sakkal Majalla" panose="02000000000000000000" pitchFamily="2" charset="-78"/>
            <a:cs typeface="Sakkal Majalla" panose="02000000000000000000" pitchFamily="2" charset="-78"/>
          </a:endParaRPr>
        </a:p>
      </dsp:txBody>
      <dsp:txXfrm>
        <a:off x="2860982" y="304314"/>
        <a:ext cx="3380396" cy="1822154"/>
      </dsp:txXfrm>
    </dsp:sp>
    <dsp:sp modelId="{8BCD69F6-4508-46E7-A8B1-07A0E62DB033}">
      <dsp:nvSpPr>
        <dsp:cNvPr id="0" name=""/>
        <dsp:cNvSpPr/>
      </dsp:nvSpPr>
      <dsp:spPr>
        <a:xfrm>
          <a:off x="0" y="622"/>
          <a:ext cx="2860982" cy="2429538"/>
        </a:xfrm>
        <a:prstGeom prst="roundRect">
          <a:avLst/>
        </a:prstGeom>
        <a:solidFill>
          <a:schemeClr val="accent1">
            <a:hueOff val="0"/>
            <a:satOff val="0"/>
            <a:lumOff val="0"/>
            <a:alphaOff val="0"/>
          </a:schemeClr>
        </a:solidFill>
        <a:ln w="12700"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lang="ar-DZ" sz="2000" kern="1200" dirty="0">
              <a:latin typeface="Sakkal Majalla" panose="02000000000000000000" pitchFamily="2" charset="-78"/>
              <a:cs typeface="Sakkal Majalla" panose="02000000000000000000" pitchFamily="2" charset="-78"/>
            </a:rPr>
            <a:t>اليقظة السلبية (الدفاعية)</a:t>
          </a:r>
        </a:p>
        <a:p>
          <a:pPr marL="0" lvl="0" indent="0" algn="ctr" defTabSz="889000">
            <a:lnSpc>
              <a:spcPct val="90000"/>
            </a:lnSpc>
            <a:spcBef>
              <a:spcPct val="0"/>
            </a:spcBef>
            <a:spcAft>
              <a:spcPct val="35000"/>
            </a:spcAft>
            <a:buNone/>
          </a:pPr>
          <a:r>
            <a:rPr lang="fr-FR" sz="2000" kern="1200" dirty="0">
              <a:latin typeface="Sakkal Majalla" panose="02000000000000000000" pitchFamily="2" charset="-78"/>
              <a:cs typeface="Sakkal Majalla" panose="02000000000000000000" pitchFamily="2" charset="-78"/>
            </a:rPr>
            <a:t>La veille passive</a:t>
          </a:r>
        </a:p>
      </dsp:txBody>
      <dsp:txXfrm>
        <a:off x="118600" y="119222"/>
        <a:ext cx="2623782" cy="2192338"/>
      </dsp:txXfrm>
    </dsp:sp>
    <dsp:sp modelId="{CBD59E0F-69DD-4C1E-AA26-0EEE58EF503F}">
      <dsp:nvSpPr>
        <dsp:cNvPr id="0" name=""/>
        <dsp:cNvSpPr/>
      </dsp:nvSpPr>
      <dsp:spPr>
        <a:xfrm>
          <a:off x="2860982" y="2673114"/>
          <a:ext cx="4291473" cy="2429538"/>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in">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780" tIns="17780" rIns="17780" bIns="17780" numCol="1" spcCol="1270" anchor="t" anchorCtr="0">
          <a:noAutofit/>
        </a:bodyPr>
        <a:lstStyle/>
        <a:p>
          <a:pPr marL="285750" lvl="1" indent="-285750" algn="r" defTabSz="1244600" rtl="1">
            <a:lnSpc>
              <a:spcPct val="90000"/>
            </a:lnSpc>
            <a:spcBef>
              <a:spcPct val="0"/>
            </a:spcBef>
            <a:spcAft>
              <a:spcPct val="15000"/>
            </a:spcAft>
            <a:buChar char="•"/>
          </a:pPr>
          <a:r>
            <a:rPr lang="ar-DZ" sz="2800" kern="1200" dirty="0">
              <a:latin typeface="Sakkal Majalla" panose="02000000000000000000" pitchFamily="2" charset="-78"/>
              <a:cs typeface="Sakkal Majalla" panose="02000000000000000000" pitchFamily="2" charset="-78"/>
            </a:rPr>
            <a:t>تستجيب لمشروع وهدف</a:t>
          </a:r>
          <a:endParaRPr lang="fr-FR" sz="2800" kern="1200" dirty="0">
            <a:latin typeface="Sakkal Majalla" panose="02000000000000000000" pitchFamily="2" charset="-78"/>
            <a:cs typeface="Sakkal Majalla" panose="02000000000000000000" pitchFamily="2" charset="-78"/>
          </a:endParaRPr>
        </a:p>
        <a:p>
          <a:pPr marL="285750" lvl="1" indent="-285750" algn="r" defTabSz="1244600" rtl="1">
            <a:lnSpc>
              <a:spcPct val="90000"/>
            </a:lnSpc>
            <a:spcBef>
              <a:spcPct val="0"/>
            </a:spcBef>
            <a:spcAft>
              <a:spcPct val="15000"/>
            </a:spcAft>
            <a:buChar char="•"/>
          </a:pPr>
          <a:r>
            <a:rPr lang="ar-DZ" sz="2800" kern="1200" dirty="0" err="1">
              <a:latin typeface="Sakkal Majalla" panose="02000000000000000000" pitchFamily="2" charset="-78"/>
              <a:cs typeface="Sakkal Majalla" panose="02000000000000000000" pitchFamily="2" charset="-78"/>
            </a:rPr>
            <a:t>ممنهجة</a:t>
          </a:r>
          <a:r>
            <a:rPr lang="ar-DZ" sz="2800" kern="1200" dirty="0">
              <a:latin typeface="Sakkal Majalla" panose="02000000000000000000" pitchFamily="2" charset="-78"/>
              <a:cs typeface="Sakkal Majalla" panose="02000000000000000000" pitchFamily="2" charset="-78"/>
            </a:rPr>
            <a:t> وتستعمل طرق علمية</a:t>
          </a:r>
          <a:endParaRPr lang="fr-FR" sz="2800" kern="1200" dirty="0">
            <a:latin typeface="Sakkal Majalla" panose="02000000000000000000" pitchFamily="2" charset="-78"/>
            <a:cs typeface="Sakkal Majalla" panose="02000000000000000000" pitchFamily="2" charset="-78"/>
          </a:endParaRPr>
        </a:p>
        <a:p>
          <a:pPr marL="285750" lvl="1" indent="-285750" algn="r" defTabSz="1244600" rtl="1">
            <a:lnSpc>
              <a:spcPct val="90000"/>
            </a:lnSpc>
            <a:spcBef>
              <a:spcPct val="0"/>
            </a:spcBef>
            <a:spcAft>
              <a:spcPct val="15000"/>
            </a:spcAft>
            <a:buChar char="•"/>
          </a:pPr>
          <a:r>
            <a:rPr lang="ar-DZ" sz="2800" kern="1200" dirty="0">
              <a:latin typeface="Sakkal Majalla" panose="02000000000000000000" pitchFamily="2" charset="-78"/>
              <a:cs typeface="Sakkal Majalla" panose="02000000000000000000" pitchFamily="2" charset="-78"/>
            </a:rPr>
            <a:t>نشاط فريق عمل</a:t>
          </a:r>
          <a:endParaRPr lang="fr-FR" sz="2800" kern="1200" dirty="0">
            <a:latin typeface="Sakkal Majalla" panose="02000000000000000000" pitchFamily="2" charset="-78"/>
            <a:cs typeface="Sakkal Majalla" panose="02000000000000000000" pitchFamily="2" charset="-78"/>
          </a:endParaRPr>
        </a:p>
      </dsp:txBody>
      <dsp:txXfrm>
        <a:off x="2860982" y="2976806"/>
        <a:ext cx="3380396" cy="1822154"/>
      </dsp:txXfrm>
    </dsp:sp>
    <dsp:sp modelId="{2F67005C-FFED-4F5D-9257-8449A6BBE548}">
      <dsp:nvSpPr>
        <dsp:cNvPr id="0" name=""/>
        <dsp:cNvSpPr/>
      </dsp:nvSpPr>
      <dsp:spPr>
        <a:xfrm>
          <a:off x="0" y="2673114"/>
          <a:ext cx="2860982" cy="2429538"/>
        </a:xfrm>
        <a:prstGeom prst="roundRect">
          <a:avLst/>
        </a:prstGeom>
        <a:solidFill>
          <a:schemeClr val="accent1">
            <a:hueOff val="0"/>
            <a:satOff val="0"/>
            <a:lumOff val="0"/>
            <a:alphaOff val="0"/>
          </a:schemeClr>
        </a:solidFill>
        <a:ln w="12700"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lang="ar-DZ" sz="2000" kern="1200" dirty="0">
              <a:latin typeface="Sakkal Majalla" panose="02000000000000000000" pitchFamily="2" charset="-78"/>
              <a:cs typeface="Sakkal Majalla" panose="02000000000000000000" pitchFamily="2" charset="-78"/>
            </a:rPr>
            <a:t>اليقظة النشطة (الهجومية)</a:t>
          </a:r>
          <a:endParaRPr lang="fr-FR" sz="2000" kern="1200" dirty="0">
            <a:latin typeface="Sakkal Majalla" panose="02000000000000000000" pitchFamily="2" charset="-78"/>
            <a:cs typeface="Sakkal Majalla" panose="02000000000000000000" pitchFamily="2" charset="-78"/>
          </a:endParaRPr>
        </a:p>
        <a:p>
          <a:pPr marL="0" lvl="0" indent="0" algn="ctr" defTabSz="889000">
            <a:lnSpc>
              <a:spcPct val="90000"/>
            </a:lnSpc>
            <a:spcBef>
              <a:spcPct val="0"/>
            </a:spcBef>
            <a:spcAft>
              <a:spcPct val="35000"/>
            </a:spcAft>
            <a:buNone/>
          </a:pPr>
          <a:r>
            <a:rPr lang="fr-FR" sz="2000" kern="1200" dirty="0">
              <a:latin typeface="Sakkal Majalla" panose="02000000000000000000" pitchFamily="2" charset="-78"/>
              <a:cs typeface="Sakkal Majalla" panose="02000000000000000000" pitchFamily="2" charset="-78"/>
            </a:rPr>
            <a:t>La veille active</a:t>
          </a:r>
        </a:p>
      </dsp:txBody>
      <dsp:txXfrm>
        <a:off x="118600" y="2791714"/>
        <a:ext cx="2623782" cy="2192338"/>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BEE28BC-D615-4DDC-B09A-9338E2BB9C8C}">
      <dsp:nvSpPr>
        <dsp:cNvPr id="0" name=""/>
        <dsp:cNvSpPr/>
      </dsp:nvSpPr>
      <dsp:spPr>
        <a:xfrm>
          <a:off x="2860982" y="404"/>
          <a:ext cx="4291473" cy="1576933"/>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in">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700" tIns="12700" rIns="12700" bIns="12700" numCol="1" spcCol="1270" anchor="t" anchorCtr="0">
          <a:noAutofit/>
        </a:bodyPr>
        <a:lstStyle/>
        <a:p>
          <a:pPr marL="228600" lvl="1" indent="-228600" algn="r" defTabSz="889000" rtl="1">
            <a:lnSpc>
              <a:spcPct val="90000"/>
            </a:lnSpc>
            <a:spcBef>
              <a:spcPct val="0"/>
            </a:spcBef>
            <a:spcAft>
              <a:spcPct val="15000"/>
            </a:spcAft>
            <a:buChar char="•"/>
          </a:pPr>
          <a:r>
            <a:rPr lang="ar-DZ" sz="2000" kern="1200" dirty="0">
              <a:latin typeface="Sakkal Majalla" panose="02000000000000000000" pitchFamily="2" charset="-78"/>
              <a:cs typeface="Sakkal Majalla" panose="02000000000000000000" pitchFamily="2" charset="-78"/>
            </a:rPr>
            <a:t>تقوم بها المؤسسة من حين إلى آخر عند الحاجة وبطريقة منتظمة</a:t>
          </a:r>
          <a:endParaRPr lang="fr-FR" sz="2000" kern="1200" dirty="0">
            <a:latin typeface="Sakkal Majalla" panose="02000000000000000000" pitchFamily="2" charset="-78"/>
            <a:cs typeface="Sakkal Majalla" panose="02000000000000000000" pitchFamily="2" charset="-78"/>
          </a:endParaRPr>
        </a:p>
        <a:p>
          <a:pPr marL="228600" lvl="1" indent="-228600" algn="r" defTabSz="889000" rtl="1">
            <a:lnSpc>
              <a:spcPct val="90000"/>
            </a:lnSpc>
            <a:spcBef>
              <a:spcPct val="0"/>
            </a:spcBef>
            <a:spcAft>
              <a:spcPct val="15000"/>
            </a:spcAft>
            <a:buChar char="•"/>
          </a:pPr>
          <a:r>
            <a:rPr lang="ar-DZ" sz="2000" kern="1200" dirty="0">
              <a:latin typeface="Sakkal Majalla" panose="02000000000000000000" pitchFamily="2" charset="-78"/>
              <a:cs typeface="Sakkal Majalla" panose="02000000000000000000" pitchFamily="2" charset="-78"/>
            </a:rPr>
            <a:t>قريبة من دراسة السوق</a:t>
          </a:r>
          <a:endParaRPr lang="fr-FR" sz="2000" kern="1200" dirty="0">
            <a:latin typeface="Sakkal Majalla" panose="02000000000000000000" pitchFamily="2" charset="-78"/>
            <a:cs typeface="Sakkal Majalla" panose="02000000000000000000" pitchFamily="2" charset="-78"/>
          </a:endParaRPr>
        </a:p>
      </dsp:txBody>
      <dsp:txXfrm>
        <a:off x="2860982" y="197521"/>
        <a:ext cx="3700123" cy="1182699"/>
      </dsp:txXfrm>
    </dsp:sp>
    <dsp:sp modelId="{8BCD69F6-4508-46E7-A8B1-07A0E62DB033}">
      <dsp:nvSpPr>
        <dsp:cNvPr id="0" name=""/>
        <dsp:cNvSpPr/>
      </dsp:nvSpPr>
      <dsp:spPr>
        <a:xfrm>
          <a:off x="0" y="72012"/>
          <a:ext cx="2860982" cy="1576933"/>
        </a:xfrm>
        <a:prstGeom prst="roundRect">
          <a:avLst/>
        </a:prstGeom>
        <a:solidFill>
          <a:schemeClr val="accent1">
            <a:hueOff val="0"/>
            <a:satOff val="0"/>
            <a:lumOff val="0"/>
            <a:alphaOff val="0"/>
          </a:schemeClr>
        </a:solidFill>
        <a:ln w="12700"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lang="ar-DZ" sz="2000" kern="1200" dirty="0">
              <a:latin typeface="Sakkal Majalla" panose="02000000000000000000" pitchFamily="2" charset="-78"/>
              <a:cs typeface="Sakkal Majalla" panose="02000000000000000000" pitchFamily="2" charset="-78"/>
            </a:rPr>
            <a:t>اليقظة المنتظمة</a:t>
          </a:r>
        </a:p>
        <a:p>
          <a:pPr marL="0" lvl="0" indent="0" algn="ctr" defTabSz="889000">
            <a:lnSpc>
              <a:spcPct val="90000"/>
            </a:lnSpc>
            <a:spcBef>
              <a:spcPct val="0"/>
            </a:spcBef>
            <a:spcAft>
              <a:spcPct val="35000"/>
            </a:spcAft>
            <a:buNone/>
          </a:pPr>
          <a:r>
            <a:rPr lang="fr-FR" sz="2000" kern="1200" dirty="0">
              <a:latin typeface="Sakkal Majalla" panose="02000000000000000000" pitchFamily="2" charset="-78"/>
              <a:cs typeface="Sakkal Majalla" panose="02000000000000000000" pitchFamily="2" charset="-78"/>
            </a:rPr>
            <a:t>La veille ponctuelle</a:t>
          </a:r>
          <a:endParaRPr lang="ar-DZ" sz="2000" kern="1200" dirty="0">
            <a:latin typeface="Sakkal Majalla" panose="02000000000000000000" pitchFamily="2" charset="-78"/>
            <a:cs typeface="Sakkal Majalla" panose="02000000000000000000" pitchFamily="2" charset="-78"/>
          </a:endParaRPr>
        </a:p>
        <a:p>
          <a:pPr marL="0" lvl="0" indent="0" algn="ctr" defTabSz="889000">
            <a:lnSpc>
              <a:spcPct val="90000"/>
            </a:lnSpc>
            <a:spcBef>
              <a:spcPct val="0"/>
            </a:spcBef>
            <a:spcAft>
              <a:spcPct val="35000"/>
            </a:spcAft>
            <a:buNone/>
          </a:pPr>
          <a:endParaRPr lang="ar-DZ" sz="2000" kern="1200" dirty="0">
            <a:latin typeface="Sakkal Majalla" panose="02000000000000000000" pitchFamily="2" charset="-78"/>
            <a:cs typeface="Sakkal Majalla" panose="02000000000000000000" pitchFamily="2" charset="-78"/>
          </a:endParaRPr>
        </a:p>
        <a:p>
          <a:pPr marL="0" lvl="0" indent="0" algn="ctr" defTabSz="889000">
            <a:lnSpc>
              <a:spcPct val="90000"/>
            </a:lnSpc>
            <a:spcBef>
              <a:spcPct val="0"/>
            </a:spcBef>
            <a:spcAft>
              <a:spcPct val="35000"/>
            </a:spcAft>
            <a:buNone/>
          </a:pPr>
          <a:endParaRPr lang="ar-DZ" sz="2000" kern="1200" dirty="0">
            <a:latin typeface="Sakkal Majalla" panose="02000000000000000000" pitchFamily="2" charset="-78"/>
            <a:cs typeface="Sakkal Majalla" panose="02000000000000000000" pitchFamily="2" charset="-78"/>
          </a:endParaRPr>
        </a:p>
      </dsp:txBody>
      <dsp:txXfrm>
        <a:off x="76980" y="148992"/>
        <a:ext cx="2707022" cy="1422973"/>
      </dsp:txXfrm>
    </dsp:sp>
    <dsp:sp modelId="{CBD59E0F-69DD-4C1E-AA26-0EEE58EF503F}">
      <dsp:nvSpPr>
        <dsp:cNvPr id="0" name=""/>
        <dsp:cNvSpPr/>
      </dsp:nvSpPr>
      <dsp:spPr>
        <a:xfrm>
          <a:off x="2860982" y="1735030"/>
          <a:ext cx="4291473" cy="1576933"/>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in">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700" tIns="12700" rIns="12700" bIns="12700" numCol="1" spcCol="1270" anchor="t" anchorCtr="0">
          <a:noAutofit/>
        </a:bodyPr>
        <a:lstStyle/>
        <a:p>
          <a:pPr marL="228600" lvl="1" indent="-228600" algn="r" defTabSz="889000" rtl="1">
            <a:lnSpc>
              <a:spcPct val="90000"/>
            </a:lnSpc>
            <a:spcBef>
              <a:spcPct val="0"/>
            </a:spcBef>
            <a:spcAft>
              <a:spcPct val="15000"/>
            </a:spcAft>
            <a:buChar char="•"/>
          </a:pPr>
          <a:r>
            <a:rPr lang="ar-DZ" sz="2000" kern="1200" dirty="0">
              <a:latin typeface="Sakkal Majalla" panose="02000000000000000000" pitchFamily="2" charset="-78"/>
              <a:cs typeface="Sakkal Majalla" panose="02000000000000000000" pitchFamily="2" charset="-78"/>
            </a:rPr>
            <a:t>تقوم</a:t>
          </a:r>
          <a:r>
            <a:rPr lang="ar-DZ" sz="2000" kern="1200" baseline="0" dirty="0">
              <a:latin typeface="Sakkal Majalla" panose="02000000000000000000" pitchFamily="2" charset="-78"/>
              <a:cs typeface="Sakkal Majalla" panose="02000000000000000000" pitchFamily="2" charset="-78"/>
            </a:rPr>
            <a:t> بها المؤسسة عندما يقتضي الأمر</a:t>
          </a:r>
          <a:endParaRPr lang="fr-FR" sz="2000" kern="1200" dirty="0">
            <a:latin typeface="Sakkal Majalla" panose="02000000000000000000" pitchFamily="2" charset="-78"/>
            <a:cs typeface="Sakkal Majalla" panose="02000000000000000000" pitchFamily="2" charset="-78"/>
          </a:endParaRPr>
        </a:p>
      </dsp:txBody>
      <dsp:txXfrm>
        <a:off x="2860982" y="1932147"/>
        <a:ext cx="3700123" cy="1182699"/>
      </dsp:txXfrm>
    </dsp:sp>
    <dsp:sp modelId="{2F67005C-FFED-4F5D-9257-8449A6BBE548}">
      <dsp:nvSpPr>
        <dsp:cNvPr id="0" name=""/>
        <dsp:cNvSpPr/>
      </dsp:nvSpPr>
      <dsp:spPr>
        <a:xfrm>
          <a:off x="0" y="1728186"/>
          <a:ext cx="2860982" cy="1576933"/>
        </a:xfrm>
        <a:prstGeom prst="roundRect">
          <a:avLst/>
        </a:prstGeom>
        <a:solidFill>
          <a:schemeClr val="accent1">
            <a:hueOff val="0"/>
            <a:satOff val="0"/>
            <a:lumOff val="0"/>
            <a:alphaOff val="0"/>
          </a:schemeClr>
        </a:solidFill>
        <a:ln w="12700"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lang="ar-DZ" sz="2000" kern="1200" dirty="0">
              <a:latin typeface="Sakkal Majalla" panose="02000000000000000000" pitchFamily="2" charset="-78"/>
              <a:cs typeface="Sakkal Majalla" panose="02000000000000000000" pitchFamily="2" charset="-78"/>
            </a:rPr>
            <a:t>اليقظة العرضية</a:t>
          </a:r>
        </a:p>
        <a:p>
          <a:pPr marL="0" lvl="0" indent="0" algn="ctr" defTabSz="889000">
            <a:lnSpc>
              <a:spcPct val="90000"/>
            </a:lnSpc>
            <a:spcBef>
              <a:spcPct val="0"/>
            </a:spcBef>
            <a:spcAft>
              <a:spcPct val="35000"/>
            </a:spcAft>
            <a:buNone/>
          </a:pPr>
          <a:r>
            <a:rPr lang="fr-FR" sz="2000" kern="1200" dirty="0">
              <a:latin typeface="Sakkal Majalla" panose="02000000000000000000" pitchFamily="2" charset="-78"/>
              <a:cs typeface="Sakkal Majalla" panose="02000000000000000000" pitchFamily="2" charset="-78"/>
            </a:rPr>
            <a:t>La veille occasionnelle</a:t>
          </a:r>
        </a:p>
      </dsp:txBody>
      <dsp:txXfrm>
        <a:off x="76980" y="1805166"/>
        <a:ext cx="2707022" cy="1422973"/>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BEE28BC-D615-4DDC-B09A-9338E2BB9C8C}">
      <dsp:nvSpPr>
        <dsp:cNvPr id="0" name=""/>
        <dsp:cNvSpPr/>
      </dsp:nvSpPr>
      <dsp:spPr>
        <a:xfrm>
          <a:off x="2860982" y="404"/>
          <a:ext cx="4291473" cy="1576933"/>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in">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700" tIns="12700" rIns="12700" bIns="12700" numCol="1" spcCol="1270" anchor="t" anchorCtr="0">
          <a:noAutofit/>
        </a:bodyPr>
        <a:lstStyle/>
        <a:p>
          <a:pPr marL="228600" lvl="1" indent="-228600" algn="r" defTabSz="889000" rtl="1">
            <a:lnSpc>
              <a:spcPct val="90000"/>
            </a:lnSpc>
            <a:spcBef>
              <a:spcPct val="0"/>
            </a:spcBef>
            <a:spcAft>
              <a:spcPct val="15000"/>
            </a:spcAft>
            <a:buChar char="•"/>
          </a:pPr>
          <a:r>
            <a:rPr lang="ar-DZ" sz="2000" kern="1200" dirty="0">
              <a:latin typeface="Sakkal Majalla" panose="02000000000000000000" pitchFamily="2" charset="-78"/>
              <a:cs typeface="Sakkal Majalla" panose="02000000000000000000" pitchFamily="2" charset="-78"/>
            </a:rPr>
            <a:t>تقوم بها المؤسسة عند الحدث  وبصفة دورية، مثل الاطلاع على موازنات المنافسين عند نشرها</a:t>
          </a:r>
          <a:endParaRPr lang="fr-FR" sz="2000" kern="1200" dirty="0">
            <a:latin typeface="Sakkal Majalla" panose="02000000000000000000" pitchFamily="2" charset="-78"/>
            <a:cs typeface="Sakkal Majalla" panose="02000000000000000000" pitchFamily="2" charset="-78"/>
          </a:endParaRPr>
        </a:p>
        <a:p>
          <a:pPr marL="228600" lvl="1" indent="-228600" algn="r" defTabSz="889000" rtl="1">
            <a:lnSpc>
              <a:spcPct val="90000"/>
            </a:lnSpc>
            <a:spcBef>
              <a:spcPct val="0"/>
            </a:spcBef>
            <a:spcAft>
              <a:spcPct val="15000"/>
            </a:spcAft>
            <a:buChar char="•"/>
          </a:pPr>
          <a:endParaRPr lang="fr-FR" sz="2000" kern="1200" dirty="0">
            <a:latin typeface="Sakkal Majalla" panose="02000000000000000000" pitchFamily="2" charset="-78"/>
            <a:cs typeface="Sakkal Majalla" panose="02000000000000000000" pitchFamily="2" charset="-78"/>
          </a:endParaRPr>
        </a:p>
      </dsp:txBody>
      <dsp:txXfrm>
        <a:off x="2860982" y="197521"/>
        <a:ext cx="3700123" cy="1182699"/>
      </dsp:txXfrm>
    </dsp:sp>
    <dsp:sp modelId="{8BCD69F6-4508-46E7-A8B1-07A0E62DB033}">
      <dsp:nvSpPr>
        <dsp:cNvPr id="0" name=""/>
        <dsp:cNvSpPr/>
      </dsp:nvSpPr>
      <dsp:spPr>
        <a:xfrm>
          <a:off x="0" y="404"/>
          <a:ext cx="2860982" cy="1576933"/>
        </a:xfrm>
        <a:prstGeom prst="roundRect">
          <a:avLst/>
        </a:prstGeom>
        <a:solidFill>
          <a:schemeClr val="accent1">
            <a:hueOff val="0"/>
            <a:satOff val="0"/>
            <a:lumOff val="0"/>
            <a:alphaOff val="0"/>
          </a:schemeClr>
        </a:solidFill>
        <a:ln w="12700"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lang="ar-DZ" sz="2000" kern="1200" dirty="0">
              <a:latin typeface="Sakkal Majalla" panose="02000000000000000000" pitchFamily="2" charset="-78"/>
              <a:cs typeface="Sakkal Majalla" panose="02000000000000000000" pitchFamily="2" charset="-78"/>
            </a:rPr>
            <a:t>اليقظة الدورية</a:t>
          </a:r>
        </a:p>
        <a:p>
          <a:pPr marL="0" lvl="0" indent="0" algn="ctr" defTabSz="889000">
            <a:lnSpc>
              <a:spcPct val="90000"/>
            </a:lnSpc>
            <a:spcBef>
              <a:spcPct val="0"/>
            </a:spcBef>
            <a:spcAft>
              <a:spcPct val="35000"/>
            </a:spcAft>
            <a:buNone/>
          </a:pPr>
          <a:r>
            <a:rPr lang="fr-FR" sz="2000" kern="1200" dirty="0">
              <a:latin typeface="Sakkal Majalla" panose="02000000000000000000" pitchFamily="2" charset="-78"/>
              <a:cs typeface="Sakkal Majalla" panose="02000000000000000000" pitchFamily="2" charset="-78"/>
            </a:rPr>
            <a:t>La veille périodique</a:t>
          </a:r>
          <a:endParaRPr lang="ar-DZ" sz="2000" kern="1200" dirty="0">
            <a:latin typeface="Sakkal Majalla" panose="02000000000000000000" pitchFamily="2" charset="-78"/>
            <a:cs typeface="Sakkal Majalla" panose="02000000000000000000" pitchFamily="2" charset="-78"/>
          </a:endParaRPr>
        </a:p>
        <a:p>
          <a:pPr marL="0" lvl="0" indent="0" algn="ctr" defTabSz="889000">
            <a:lnSpc>
              <a:spcPct val="90000"/>
            </a:lnSpc>
            <a:spcBef>
              <a:spcPct val="0"/>
            </a:spcBef>
            <a:spcAft>
              <a:spcPct val="35000"/>
            </a:spcAft>
            <a:buNone/>
          </a:pPr>
          <a:endParaRPr lang="ar-DZ" sz="2000" kern="1200" dirty="0">
            <a:latin typeface="Sakkal Majalla" panose="02000000000000000000" pitchFamily="2" charset="-78"/>
            <a:cs typeface="Sakkal Majalla" panose="02000000000000000000" pitchFamily="2" charset="-78"/>
          </a:endParaRPr>
        </a:p>
      </dsp:txBody>
      <dsp:txXfrm>
        <a:off x="76980" y="77384"/>
        <a:ext cx="2707022" cy="1422973"/>
      </dsp:txXfrm>
    </dsp:sp>
    <dsp:sp modelId="{CBD59E0F-69DD-4C1E-AA26-0EEE58EF503F}">
      <dsp:nvSpPr>
        <dsp:cNvPr id="0" name=""/>
        <dsp:cNvSpPr/>
      </dsp:nvSpPr>
      <dsp:spPr>
        <a:xfrm>
          <a:off x="2860982" y="1735030"/>
          <a:ext cx="4291473" cy="1576933"/>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in">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700" tIns="12700" rIns="12700" bIns="12700" numCol="1" spcCol="1270" anchor="t" anchorCtr="0">
          <a:noAutofit/>
        </a:bodyPr>
        <a:lstStyle/>
        <a:p>
          <a:pPr marL="228600" lvl="1" indent="-228600" algn="r" defTabSz="889000" rtl="1">
            <a:lnSpc>
              <a:spcPct val="90000"/>
            </a:lnSpc>
            <a:spcBef>
              <a:spcPct val="0"/>
            </a:spcBef>
            <a:spcAft>
              <a:spcPct val="15000"/>
            </a:spcAft>
            <a:buChar char="•"/>
          </a:pPr>
          <a:r>
            <a:rPr lang="ar-DZ" sz="2000" kern="1200" dirty="0">
              <a:latin typeface="Sakkal Majalla" panose="02000000000000000000" pitchFamily="2" charset="-78"/>
              <a:cs typeface="Sakkal Majalla" panose="02000000000000000000" pitchFamily="2" charset="-78"/>
            </a:rPr>
            <a:t>تقوم</a:t>
          </a:r>
          <a:r>
            <a:rPr lang="ar-DZ" sz="2000" kern="1200" baseline="0" dirty="0">
              <a:latin typeface="Sakkal Majalla" panose="02000000000000000000" pitchFamily="2" charset="-78"/>
              <a:cs typeface="Sakkal Majalla" panose="02000000000000000000" pitchFamily="2" charset="-78"/>
            </a:rPr>
            <a:t> بها المؤسسة بصفة دائمة وفي كل المجالات خوفا من عدم التقاط الشارات الضعيفة في وقتها</a:t>
          </a:r>
          <a:endParaRPr lang="fr-FR" sz="2000" kern="1200" dirty="0">
            <a:latin typeface="Sakkal Majalla" panose="02000000000000000000" pitchFamily="2" charset="-78"/>
            <a:cs typeface="Sakkal Majalla" panose="02000000000000000000" pitchFamily="2" charset="-78"/>
          </a:endParaRPr>
        </a:p>
      </dsp:txBody>
      <dsp:txXfrm>
        <a:off x="2860982" y="1932147"/>
        <a:ext cx="3700123" cy="1182699"/>
      </dsp:txXfrm>
    </dsp:sp>
    <dsp:sp modelId="{2F67005C-FFED-4F5D-9257-8449A6BBE548}">
      <dsp:nvSpPr>
        <dsp:cNvPr id="0" name=""/>
        <dsp:cNvSpPr/>
      </dsp:nvSpPr>
      <dsp:spPr>
        <a:xfrm>
          <a:off x="0" y="1728186"/>
          <a:ext cx="2860982" cy="1576933"/>
        </a:xfrm>
        <a:prstGeom prst="roundRect">
          <a:avLst/>
        </a:prstGeom>
        <a:solidFill>
          <a:schemeClr val="accent1">
            <a:hueOff val="0"/>
            <a:satOff val="0"/>
            <a:lumOff val="0"/>
            <a:alphaOff val="0"/>
          </a:schemeClr>
        </a:solidFill>
        <a:ln w="12700"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lang="ar-DZ" sz="2000" kern="1200" dirty="0">
              <a:latin typeface="Sakkal Majalla" panose="02000000000000000000" pitchFamily="2" charset="-78"/>
              <a:cs typeface="Sakkal Majalla" panose="02000000000000000000" pitchFamily="2" charset="-78"/>
            </a:rPr>
            <a:t>اليقظة الدائمة </a:t>
          </a:r>
        </a:p>
        <a:p>
          <a:pPr marL="0" lvl="0" indent="0" algn="ctr" defTabSz="889000">
            <a:lnSpc>
              <a:spcPct val="90000"/>
            </a:lnSpc>
            <a:spcBef>
              <a:spcPct val="0"/>
            </a:spcBef>
            <a:spcAft>
              <a:spcPct val="35000"/>
            </a:spcAft>
            <a:buNone/>
          </a:pPr>
          <a:r>
            <a:rPr lang="fr-FR" sz="2000" kern="1200" dirty="0">
              <a:latin typeface="Sakkal Majalla" panose="02000000000000000000" pitchFamily="2" charset="-78"/>
              <a:cs typeface="Sakkal Majalla" panose="02000000000000000000" pitchFamily="2" charset="-78"/>
            </a:rPr>
            <a:t>La veille permanente</a:t>
          </a:r>
          <a:endParaRPr lang="ar-DZ" sz="2000" kern="1200" dirty="0">
            <a:latin typeface="Sakkal Majalla" panose="02000000000000000000" pitchFamily="2" charset="-78"/>
            <a:cs typeface="Sakkal Majalla" panose="02000000000000000000" pitchFamily="2" charset="-78"/>
          </a:endParaRPr>
        </a:p>
      </dsp:txBody>
      <dsp:txXfrm>
        <a:off x="76980" y="1805166"/>
        <a:ext cx="2707022" cy="1422973"/>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DACF339-286A-4AB3-889D-04E97D43FDFD}">
      <dsp:nvSpPr>
        <dsp:cNvPr id="0" name=""/>
        <dsp:cNvSpPr/>
      </dsp:nvSpPr>
      <dsp:spPr>
        <a:xfrm rot="5400000">
          <a:off x="-338567" y="345914"/>
          <a:ext cx="2257114" cy="1579980"/>
        </a:xfrm>
        <a:prstGeom prst="chevron">
          <a:avLst/>
        </a:prstGeom>
        <a:solidFill>
          <a:schemeClr val="lt1">
            <a:hueOff val="0"/>
            <a:satOff val="0"/>
            <a:lumOff val="0"/>
            <a:alphaOff val="0"/>
          </a:schemeClr>
        </a:solidFill>
        <a:ln w="12700" cap="flat" cmpd="sng" algn="in">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rtl="1">
            <a:lnSpc>
              <a:spcPct val="90000"/>
            </a:lnSpc>
            <a:spcBef>
              <a:spcPct val="0"/>
            </a:spcBef>
            <a:spcAft>
              <a:spcPct val="35000"/>
            </a:spcAft>
            <a:buNone/>
          </a:pPr>
          <a:r>
            <a:rPr lang="ar-DZ" sz="2000" b="1" kern="1200" dirty="0">
              <a:latin typeface="Sakkal Majalla" panose="02000000000000000000" pitchFamily="2" charset="-78"/>
              <a:cs typeface="Sakkal Majalla" panose="02000000000000000000" pitchFamily="2" charset="-78"/>
            </a:rPr>
            <a:t>الاستهداف</a:t>
          </a:r>
        </a:p>
        <a:p>
          <a:pPr marL="0" lvl="0" indent="0" algn="ctr" defTabSz="889000" rtl="1">
            <a:lnSpc>
              <a:spcPct val="90000"/>
            </a:lnSpc>
            <a:spcBef>
              <a:spcPct val="0"/>
            </a:spcBef>
            <a:spcAft>
              <a:spcPct val="35000"/>
            </a:spcAft>
            <a:buNone/>
          </a:pPr>
          <a:r>
            <a:rPr lang="fr-FR" sz="2000" b="1" kern="1200" dirty="0">
              <a:latin typeface="Sakkal Majalla" panose="02000000000000000000" pitchFamily="2" charset="-78"/>
              <a:cs typeface="Sakkal Majalla" panose="02000000000000000000" pitchFamily="2" charset="-78"/>
            </a:rPr>
            <a:t>Ciblage</a:t>
          </a:r>
          <a:endParaRPr lang="ar-DZ" sz="2000" b="1" kern="1200" dirty="0">
            <a:latin typeface="Sakkal Majalla" panose="02000000000000000000" pitchFamily="2" charset="-78"/>
            <a:cs typeface="Sakkal Majalla" panose="02000000000000000000" pitchFamily="2" charset="-78"/>
          </a:endParaRPr>
        </a:p>
      </dsp:txBody>
      <dsp:txXfrm rot="-5400000">
        <a:off x="0" y="797337"/>
        <a:ext cx="1579980" cy="677134"/>
      </dsp:txXfrm>
    </dsp:sp>
    <dsp:sp modelId="{CE037692-6417-45C2-A70A-74D8B62A8252}">
      <dsp:nvSpPr>
        <dsp:cNvPr id="0" name=""/>
        <dsp:cNvSpPr/>
      </dsp:nvSpPr>
      <dsp:spPr>
        <a:xfrm rot="5400000">
          <a:off x="4268510" y="-2684514"/>
          <a:ext cx="1467896" cy="6844955"/>
        </a:xfrm>
        <a:prstGeom prst="round2SameRect">
          <a:avLst/>
        </a:prstGeom>
        <a:solidFill>
          <a:schemeClr val="accent3">
            <a:alpha val="90000"/>
            <a:tint val="40000"/>
            <a:hueOff val="0"/>
            <a:satOff val="0"/>
            <a:lumOff val="0"/>
            <a:alphaOff val="0"/>
          </a:schemeClr>
        </a:solidFill>
        <a:ln w="12700" cap="flat" cmpd="sng" algn="in">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2240" tIns="12700" rIns="12700" bIns="12700" numCol="1" spcCol="1270" anchor="ctr" anchorCtr="0">
          <a:noAutofit/>
        </a:bodyPr>
        <a:lstStyle/>
        <a:p>
          <a:pPr marL="228600" lvl="1" indent="-228600" algn="just" defTabSz="889000" rtl="1">
            <a:lnSpc>
              <a:spcPct val="90000"/>
            </a:lnSpc>
            <a:spcBef>
              <a:spcPct val="0"/>
            </a:spcBef>
            <a:spcAft>
              <a:spcPct val="15000"/>
            </a:spcAft>
            <a:buChar char="•"/>
          </a:pPr>
          <a:r>
            <a:rPr lang="ar-DZ" sz="2000" kern="1200" dirty="0">
              <a:latin typeface="Sakkal Majalla" panose="02000000000000000000" pitchFamily="2" charset="-78"/>
              <a:cs typeface="Sakkal Majalla" panose="02000000000000000000" pitchFamily="2" charset="-78"/>
            </a:rPr>
            <a:t>تحديد المحيط المراد دراسته، أي تركيز المجهودات حول البحث في جزء مستهدف مما يؤدي إلى تخفيض جهد وتكلفة البحث وهو شرط للأداء الناجع لليقظة، حيث هذه الخطوة تجيبنا على  السؤال: </a:t>
          </a:r>
        </a:p>
        <a:p>
          <a:pPr marL="228600" lvl="1" indent="-228600" algn="r" defTabSz="889000" rtl="1">
            <a:lnSpc>
              <a:spcPct val="90000"/>
            </a:lnSpc>
            <a:spcBef>
              <a:spcPct val="0"/>
            </a:spcBef>
            <a:spcAft>
              <a:spcPct val="15000"/>
            </a:spcAft>
            <a:buChar char="•"/>
          </a:pPr>
          <a:r>
            <a:rPr lang="ar-DZ" sz="2000" kern="1200" dirty="0">
              <a:latin typeface="Sakkal Majalla" panose="02000000000000000000" pitchFamily="2" charset="-78"/>
              <a:cs typeface="Sakkal Majalla" panose="02000000000000000000" pitchFamily="2" charset="-78"/>
            </a:rPr>
            <a:t>ماذا يجب علينا أن نعرف من المحيط ( الداخلي والخارجي) لمؤسستنا في الوقت المحدد؟</a:t>
          </a:r>
        </a:p>
      </dsp:txBody>
      <dsp:txXfrm rot="-5400000">
        <a:off x="1579981" y="75672"/>
        <a:ext cx="6773298" cy="1324582"/>
      </dsp:txXfrm>
    </dsp:sp>
    <dsp:sp modelId="{727D3AAB-D652-42D7-A42D-6F5DFCC1EF7F}">
      <dsp:nvSpPr>
        <dsp:cNvPr id="0" name=""/>
        <dsp:cNvSpPr/>
      </dsp:nvSpPr>
      <dsp:spPr>
        <a:xfrm rot="5400000">
          <a:off x="-338567" y="2414365"/>
          <a:ext cx="2257114" cy="1579980"/>
        </a:xfrm>
        <a:prstGeom prst="chevron">
          <a:avLst/>
        </a:prstGeom>
        <a:solidFill>
          <a:schemeClr val="lt1">
            <a:hueOff val="0"/>
            <a:satOff val="0"/>
            <a:lumOff val="0"/>
            <a:alphaOff val="0"/>
          </a:schemeClr>
        </a:solidFill>
        <a:ln w="12700" cap="flat" cmpd="sng" algn="in">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rtl="1">
            <a:lnSpc>
              <a:spcPct val="90000"/>
            </a:lnSpc>
            <a:spcBef>
              <a:spcPct val="0"/>
            </a:spcBef>
            <a:spcAft>
              <a:spcPct val="35000"/>
            </a:spcAft>
            <a:buNone/>
          </a:pPr>
          <a:r>
            <a:rPr lang="ar-DZ" sz="2000" b="1" kern="1200" dirty="0">
              <a:latin typeface="Sakkal Majalla" panose="02000000000000000000" pitchFamily="2" charset="-78"/>
              <a:cs typeface="Sakkal Majalla" panose="02000000000000000000" pitchFamily="2" charset="-78"/>
            </a:rPr>
            <a:t>المطاردة</a:t>
          </a:r>
        </a:p>
        <a:p>
          <a:pPr marL="0" lvl="0" indent="0" algn="ctr" defTabSz="889000" rtl="1">
            <a:lnSpc>
              <a:spcPct val="90000"/>
            </a:lnSpc>
            <a:spcBef>
              <a:spcPct val="0"/>
            </a:spcBef>
            <a:spcAft>
              <a:spcPct val="35000"/>
            </a:spcAft>
            <a:buNone/>
          </a:pPr>
          <a:r>
            <a:rPr lang="en-US" sz="2000" b="1" kern="1200" dirty="0">
              <a:latin typeface="Sakkal Majalla" panose="02000000000000000000" pitchFamily="2" charset="-78"/>
              <a:cs typeface="Sakkal Majalla" panose="02000000000000000000" pitchFamily="2" charset="-78"/>
            </a:rPr>
            <a:t>Traque</a:t>
          </a:r>
          <a:endParaRPr lang="ar-DZ" sz="2000" b="1" kern="1200" dirty="0">
            <a:latin typeface="Sakkal Majalla" panose="02000000000000000000" pitchFamily="2" charset="-78"/>
            <a:cs typeface="Sakkal Majalla" panose="02000000000000000000" pitchFamily="2" charset="-78"/>
          </a:endParaRPr>
        </a:p>
      </dsp:txBody>
      <dsp:txXfrm rot="-5400000">
        <a:off x="0" y="2865788"/>
        <a:ext cx="1579980" cy="677134"/>
      </dsp:txXfrm>
    </dsp:sp>
    <dsp:sp modelId="{52307602-2A31-4653-A12F-C680DE85765A}">
      <dsp:nvSpPr>
        <dsp:cNvPr id="0" name=""/>
        <dsp:cNvSpPr/>
      </dsp:nvSpPr>
      <dsp:spPr>
        <a:xfrm rot="5400000">
          <a:off x="4268895" y="-613116"/>
          <a:ext cx="1467124" cy="6844955"/>
        </a:xfrm>
        <a:prstGeom prst="round2SameRect">
          <a:avLst/>
        </a:prstGeom>
        <a:solidFill>
          <a:schemeClr val="accent3">
            <a:alpha val="90000"/>
            <a:tint val="40000"/>
            <a:hueOff val="0"/>
            <a:satOff val="0"/>
            <a:lumOff val="0"/>
            <a:alphaOff val="0"/>
          </a:schemeClr>
        </a:solidFill>
        <a:ln w="12700" cap="flat" cmpd="sng" algn="in">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2240" tIns="12700" rIns="12700" bIns="12700" numCol="1" spcCol="1270" anchor="ctr" anchorCtr="0">
          <a:noAutofit/>
        </a:bodyPr>
        <a:lstStyle/>
        <a:p>
          <a:pPr marL="228600" lvl="1" indent="-228600" algn="just" defTabSz="889000" rtl="1">
            <a:lnSpc>
              <a:spcPct val="90000"/>
            </a:lnSpc>
            <a:spcBef>
              <a:spcPct val="0"/>
            </a:spcBef>
            <a:spcAft>
              <a:spcPct val="15000"/>
            </a:spcAft>
            <a:buChar char="•"/>
          </a:pPr>
          <a:r>
            <a:rPr lang="ar-DZ" sz="2000" kern="1200" dirty="0">
              <a:latin typeface="Sakkal Majalla" panose="02000000000000000000" pitchFamily="2" charset="-78"/>
              <a:cs typeface="Sakkal Majalla" panose="02000000000000000000" pitchFamily="2" charset="-78"/>
            </a:rPr>
            <a:t>ويقصد بها كيفية الحصول على المعلومات الخاصة باليقظة، والتي يتم الحصول عليها بنوع من الصعوبة، والأشخاص الذين يقومون بجمع المعلومات الملاحقون (</a:t>
          </a:r>
          <a:r>
            <a:rPr lang="fr-FR" sz="2000" kern="1200" dirty="0">
              <a:latin typeface="Sakkal Majalla" panose="02000000000000000000" pitchFamily="2" charset="-78"/>
              <a:cs typeface="Sakkal Majalla" panose="02000000000000000000" pitchFamily="2" charset="-78"/>
            </a:rPr>
            <a:t>(Traqueurs</a:t>
          </a:r>
          <a:r>
            <a:rPr lang="ar-DZ" sz="2000" kern="1200" dirty="0">
              <a:latin typeface="Sakkal Majalla" panose="02000000000000000000" pitchFamily="2" charset="-78"/>
              <a:cs typeface="Sakkal Majalla" panose="02000000000000000000" pitchFamily="2" charset="-78"/>
            </a:rPr>
            <a:t> يعملون على الحصول عليها بشتى الطرق ومن مختلف المصادر</a:t>
          </a:r>
          <a:r>
            <a:rPr lang="ar-DZ" sz="2000" kern="1200" dirty="0"/>
            <a:t>.</a:t>
          </a:r>
        </a:p>
      </dsp:txBody>
      <dsp:txXfrm rot="-5400000">
        <a:off x="1579980" y="2147418"/>
        <a:ext cx="6773336" cy="1323886"/>
      </dsp:txXfrm>
    </dsp:sp>
    <dsp:sp modelId="{EF0EDD95-FFC1-46A2-A8FB-8B00DCE35D99}">
      <dsp:nvSpPr>
        <dsp:cNvPr id="0" name=""/>
        <dsp:cNvSpPr/>
      </dsp:nvSpPr>
      <dsp:spPr>
        <a:xfrm rot="5400000">
          <a:off x="-338567" y="4482817"/>
          <a:ext cx="2257114" cy="1579980"/>
        </a:xfrm>
        <a:prstGeom prst="chevron">
          <a:avLst/>
        </a:prstGeom>
        <a:solidFill>
          <a:schemeClr val="lt1">
            <a:hueOff val="0"/>
            <a:satOff val="0"/>
            <a:lumOff val="0"/>
            <a:alphaOff val="0"/>
          </a:schemeClr>
        </a:solidFill>
        <a:ln w="12700" cap="flat" cmpd="sng" algn="in">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rtl="1">
            <a:lnSpc>
              <a:spcPct val="90000"/>
            </a:lnSpc>
            <a:spcBef>
              <a:spcPct val="0"/>
            </a:spcBef>
            <a:spcAft>
              <a:spcPct val="35000"/>
            </a:spcAft>
            <a:buNone/>
          </a:pPr>
          <a:r>
            <a:rPr lang="ar-DZ" sz="2000" b="1" kern="1200" dirty="0">
              <a:latin typeface="Sakkal Majalla" panose="02000000000000000000" pitchFamily="2" charset="-78"/>
              <a:cs typeface="Sakkal Majalla" panose="02000000000000000000" pitchFamily="2" charset="-78"/>
            </a:rPr>
            <a:t>الاختيار</a:t>
          </a:r>
          <a:endParaRPr lang="ar-DZ" sz="1800" b="1" kern="1200" dirty="0">
            <a:latin typeface="Sakkal Majalla" panose="02000000000000000000" pitchFamily="2" charset="-78"/>
            <a:cs typeface="Sakkal Majalla" panose="02000000000000000000" pitchFamily="2" charset="-78"/>
          </a:endParaRPr>
        </a:p>
        <a:p>
          <a:pPr marL="0" lvl="0" indent="0" algn="ctr" defTabSz="889000" rtl="1">
            <a:lnSpc>
              <a:spcPct val="90000"/>
            </a:lnSpc>
            <a:spcBef>
              <a:spcPct val="0"/>
            </a:spcBef>
            <a:spcAft>
              <a:spcPct val="35000"/>
            </a:spcAft>
            <a:buNone/>
          </a:pPr>
          <a:r>
            <a:rPr lang="ar-DZ" sz="2300" kern="1200" dirty="0"/>
            <a:t> </a:t>
          </a:r>
          <a:r>
            <a:rPr lang="fr-FR" sz="2000" b="1" kern="1200" dirty="0">
              <a:latin typeface="Sakkal Majalla" panose="02000000000000000000" pitchFamily="2" charset="-78"/>
              <a:cs typeface="Sakkal Majalla" panose="02000000000000000000" pitchFamily="2" charset="-78"/>
            </a:rPr>
            <a:t>Sélection</a:t>
          </a:r>
          <a:endParaRPr lang="ar-DZ" sz="2000" b="1" kern="1200" dirty="0">
            <a:latin typeface="Sakkal Majalla" panose="02000000000000000000" pitchFamily="2" charset="-78"/>
            <a:cs typeface="Sakkal Majalla" panose="02000000000000000000" pitchFamily="2" charset="-78"/>
          </a:endParaRPr>
        </a:p>
      </dsp:txBody>
      <dsp:txXfrm rot="-5400000">
        <a:off x="0" y="4934240"/>
        <a:ext cx="1579980" cy="677134"/>
      </dsp:txXfrm>
    </dsp:sp>
    <dsp:sp modelId="{FBB176E8-E6C3-43F1-BC85-783D9C7A122E}">
      <dsp:nvSpPr>
        <dsp:cNvPr id="0" name=""/>
        <dsp:cNvSpPr/>
      </dsp:nvSpPr>
      <dsp:spPr>
        <a:xfrm rot="5400000">
          <a:off x="4268895" y="1455334"/>
          <a:ext cx="1467124" cy="6844955"/>
        </a:xfrm>
        <a:prstGeom prst="round2SameRect">
          <a:avLst/>
        </a:prstGeom>
        <a:solidFill>
          <a:schemeClr val="accent3">
            <a:alpha val="90000"/>
            <a:tint val="40000"/>
            <a:hueOff val="0"/>
            <a:satOff val="0"/>
            <a:lumOff val="0"/>
            <a:alphaOff val="0"/>
          </a:schemeClr>
        </a:solidFill>
        <a:ln w="12700" cap="flat" cmpd="sng" algn="in">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0688" tIns="15240" rIns="15240" bIns="15240" numCol="1" spcCol="1270" anchor="ctr" anchorCtr="0">
          <a:noAutofit/>
        </a:bodyPr>
        <a:lstStyle/>
        <a:p>
          <a:pPr marL="228600" lvl="1" indent="-228600" algn="just" defTabSz="1066800" rtl="1">
            <a:lnSpc>
              <a:spcPct val="90000"/>
            </a:lnSpc>
            <a:spcBef>
              <a:spcPct val="0"/>
            </a:spcBef>
            <a:spcAft>
              <a:spcPct val="15000"/>
            </a:spcAft>
            <a:buChar char="•"/>
          </a:pPr>
          <a:r>
            <a:rPr lang="ar-DZ" sz="2400" kern="1200" dirty="0">
              <a:latin typeface="Sakkal Majalla" panose="02000000000000000000" pitchFamily="2" charset="-78"/>
              <a:cs typeface="Sakkal Majalla" panose="02000000000000000000" pitchFamily="2" charset="-78"/>
            </a:rPr>
            <a:t>من خلال المعلومات المجمعة من قبل المؤسسة يتوجب عليها الاحتفاظ بتلك التي تخدم يقظتها والاختيار يجب أن يتوافق مع كل من الاستهداف وكذا استراتيجية المؤسسة.</a:t>
          </a:r>
        </a:p>
      </dsp:txBody>
      <dsp:txXfrm rot="-5400000">
        <a:off x="1579980" y="4215869"/>
        <a:ext cx="6773336" cy="1323886"/>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0BA4C0A-B372-41A5-AAD3-AA690780A36B}">
      <dsp:nvSpPr>
        <dsp:cNvPr id="0" name=""/>
        <dsp:cNvSpPr/>
      </dsp:nvSpPr>
      <dsp:spPr>
        <a:xfrm rot="5400000">
          <a:off x="-324246" y="331308"/>
          <a:ext cx="2161642" cy="1513150"/>
        </a:xfrm>
        <a:prstGeom prst="chevron">
          <a:avLst/>
        </a:prstGeom>
        <a:solidFill>
          <a:schemeClr val="lt1">
            <a:hueOff val="0"/>
            <a:satOff val="0"/>
            <a:lumOff val="0"/>
            <a:alphaOff val="0"/>
          </a:schemeClr>
        </a:solidFill>
        <a:ln w="12700" cap="flat" cmpd="sng" algn="in">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rtl="1">
            <a:lnSpc>
              <a:spcPct val="90000"/>
            </a:lnSpc>
            <a:spcBef>
              <a:spcPct val="0"/>
            </a:spcBef>
            <a:spcAft>
              <a:spcPct val="35000"/>
            </a:spcAft>
            <a:buNone/>
          </a:pPr>
          <a:r>
            <a:rPr lang="ar-DZ" sz="2000" b="1" kern="1200" dirty="0">
              <a:latin typeface="Sakkal Majalla" panose="02000000000000000000" pitchFamily="2" charset="-78"/>
              <a:cs typeface="Sakkal Majalla" panose="02000000000000000000" pitchFamily="2" charset="-78"/>
            </a:rPr>
            <a:t>الايصال</a:t>
          </a:r>
        </a:p>
      </dsp:txBody>
      <dsp:txXfrm rot="-5400000">
        <a:off x="0" y="763637"/>
        <a:ext cx="1513150" cy="648492"/>
      </dsp:txXfrm>
    </dsp:sp>
    <dsp:sp modelId="{D0B5E94F-64CA-4DF9-B835-628FC2210982}">
      <dsp:nvSpPr>
        <dsp:cNvPr id="0" name=""/>
        <dsp:cNvSpPr/>
      </dsp:nvSpPr>
      <dsp:spPr>
        <a:xfrm rot="5400000">
          <a:off x="4266509" y="-2746297"/>
          <a:ext cx="1405067" cy="6911785"/>
        </a:xfrm>
        <a:prstGeom prst="round2SameRect">
          <a:avLst/>
        </a:prstGeom>
        <a:solidFill>
          <a:schemeClr val="accent3">
            <a:alpha val="90000"/>
            <a:tint val="40000"/>
            <a:hueOff val="0"/>
            <a:satOff val="0"/>
            <a:lumOff val="0"/>
            <a:alphaOff val="0"/>
          </a:schemeClr>
        </a:solidFill>
        <a:ln w="12700" cap="flat" cmpd="sng" algn="in">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0688" tIns="15240" rIns="15240" bIns="15240" numCol="1" spcCol="1270" anchor="ctr" anchorCtr="0">
          <a:noAutofit/>
        </a:bodyPr>
        <a:lstStyle/>
        <a:p>
          <a:pPr marL="228600" lvl="1" indent="-228600" algn="just" defTabSz="1066800" rtl="1">
            <a:lnSpc>
              <a:spcPct val="90000"/>
            </a:lnSpc>
            <a:spcBef>
              <a:spcPct val="0"/>
            </a:spcBef>
            <a:spcAft>
              <a:spcPct val="15000"/>
            </a:spcAft>
            <a:buChar char="•"/>
          </a:pPr>
          <a:r>
            <a:rPr lang="ar-DZ" sz="2400" kern="1200" dirty="0">
              <a:latin typeface="Sakkal Majalla" panose="02000000000000000000" pitchFamily="2" charset="-78"/>
              <a:cs typeface="Sakkal Majalla" panose="02000000000000000000" pitchFamily="2" charset="-78"/>
            </a:rPr>
            <a:t>أي توصيل المعلومات إلى الشخص المسؤول عن تخزينها، وهذه المرحلة تتطلب وسائل مادية لسهولة إيصال المعلومات من المطارد إلى المخزن أو ارسال هده المعلومات في شكل رسالة.</a:t>
          </a:r>
        </a:p>
      </dsp:txBody>
      <dsp:txXfrm rot="-5400000">
        <a:off x="1513150" y="75652"/>
        <a:ext cx="6843195" cy="1267887"/>
      </dsp:txXfrm>
    </dsp:sp>
    <dsp:sp modelId="{CA0FEFC4-50C0-4A20-BC2A-68566EAA63E0}">
      <dsp:nvSpPr>
        <dsp:cNvPr id="0" name=""/>
        <dsp:cNvSpPr/>
      </dsp:nvSpPr>
      <dsp:spPr>
        <a:xfrm rot="5400000">
          <a:off x="-324246" y="2303764"/>
          <a:ext cx="2161642" cy="1513150"/>
        </a:xfrm>
        <a:prstGeom prst="chevron">
          <a:avLst/>
        </a:prstGeom>
        <a:solidFill>
          <a:schemeClr val="lt1">
            <a:hueOff val="0"/>
            <a:satOff val="0"/>
            <a:lumOff val="0"/>
            <a:alphaOff val="0"/>
          </a:schemeClr>
        </a:solidFill>
        <a:ln w="12700" cap="flat" cmpd="sng" algn="in">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rtl="1">
            <a:lnSpc>
              <a:spcPct val="90000"/>
            </a:lnSpc>
            <a:spcBef>
              <a:spcPct val="0"/>
            </a:spcBef>
            <a:spcAft>
              <a:spcPct val="35000"/>
            </a:spcAft>
            <a:buNone/>
          </a:pPr>
          <a:r>
            <a:rPr lang="ar-DZ" sz="2000" b="1" kern="1200" dirty="0">
              <a:latin typeface="Sakkal Majalla" panose="02000000000000000000" pitchFamily="2" charset="-78"/>
              <a:cs typeface="Sakkal Majalla" panose="02000000000000000000" pitchFamily="2" charset="-78"/>
            </a:rPr>
            <a:t>التخزين الذكي</a:t>
          </a:r>
        </a:p>
        <a:p>
          <a:pPr marL="0" lvl="0" indent="0" algn="ctr" defTabSz="889000" rtl="1">
            <a:lnSpc>
              <a:spcPct val="90000"/>
            </a:lnSpc>
            <a:spcBef>
              <a:spcPct val="0"/>
            </a:spcBef>
            <a:spcAft>
              <a:spcPct val="35000"/>
            </a:spcAft>
            <a:buNone/>
          </a:pPr>
          <a:r>
            <a:rPr lang="fr-FR" sz="2000" b="1" kern="1200" dirty="0">
              <a:latin typeface="Sakkal Majalla" panose="02000000000000000000" pitchFamily="2" charset="-78"/>
              <a:cs typeface="Sakkal Majalla" panose="02000000000000000000" pitchFamily="2" charset="-78"/>
            </a:rPr>
            <a:t>Stockage intelligent</a:t>
          </a:r>
          <a:endParaRPr lang="ar-DZ" sz="2000" b="1" kern="1200" dirty="0">
            <a:latin typeface="Sakkal Majalla" panose="02000000000000000000" pitchFamily="2" charset="-78"/>
            <a:cs typeface="Sakkal Majalla" panose="02000000000000000000" pitchFamily="2" charset="-78"/>
          </a:endParaRPr>
        </a:p>
      </dsp:txBody>
      <dsp:txXfrm rot="-5400000">
        <a:off x="0" y="2736093"/>
        <a:ext cx="1513150" cy="648492"/>
      </dsp:txXfrm>
    </dsp:sp>
    <dsp:sp modelId="{45FD6B63-102C-4E9A-BA44-97FBB0FEC461}">
      <dsp:nvSpPr>
        <dsp:cNvPr id="0" name=""/>
        <dsp:cNvSpPr/>
      </dsp:nvSpPr>
      <dsp:spPr>
        <a:xfrm rot="5400000">
          <a:off x="4266139" y="-773471"/>
          <a:ext cx="1405806" cy="6911785"/>
        </a:xfrm>
        <a:prstGeom prst="round2SameRect">
          <a:avLst/>
        </a:prstGeom>
        <a:solidFill>
          <a:schemeClr val="accent3">
            <a:alpha val="90000"/>
            <a:tint val="40000"/>
            <a:hueOff val="0"/>
            <a:satOff val="0"/>
            <a:lumOff val="0"/>
            <a:alphaOff val="0"/>
          </a:schemeClr>
        </a:solidFill>
        <a:ln w="12700" cap="flat" cmpd="sng" algn="in">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0688" tIns="15240" rIns="15240" bIns="15240" numCol="1" spcCol="1270" anchor="ctr" anchorCtr="0">
          <a:noAutofit/>
        </a:bodyPr>
        <a:lstStyle/>
        <a:p>
          <a:pPr marL="228600" lvl="1" indent="-228600" algn="just" defTabSz="1066800" rtl="1">
            <a:lnSpc>
              <a:spcPct val="90000"/>
            </a:lnSpc>
            <a:spcBef>
              <a:spcPct val="0"/>
            </a:spcBef>
            <a:spcAft>
              <a:spcPct val="15000"/>
            </a:spcAft>
            <a:buChar char="•"/>
          </a:pPr>
          <a:r>
            <a:rPr lang="ar-DZ" sz="2400" kern="1200" dirty="0">
              <a:latin typeface="Sakkal Majalla" panose="02000000000000000000" pitchFamily="2" charset="-78"/>
              <a:cs typeface="Sakkal Majalla" panose="02000000000000000000" pitchFamily="2" charset="-78"/>
            </a:rPr>
            <a:t>وذلك عن طريق جدولة المعلومات وتبويبها حسب كل مستخدم لها (اقتصادي، مالي، تجاري) في قاعدة بيانات خاصة باليقظة ويتم تخزينها حتى تستغل على أكمل وجه </a:t>
          </a:r>
        </a:p>
      </dsp:txBody>
      <dsp:txXfrm rot="-5400000">
        <a:off x="1513150" y="2048144"/>
        <a:ext cx="6843159" cy="1268554"/>
      </dsp:txXfrm>
    </dsp:sp>
    <dsp:sp modelId="{36433DA4-EA15-48D4-BC0C-EF96014DAFB5}">
      <dsp:nvSpPr>
        <dsp:cNvPr id="0" name=""/>
        <dsp:cNvSpPr/>
      </dsp:nvSpPr>
      <dsp:spPr>
        <a:xfrm rot="5400000">
          <a:off x="-324246" y="4276221"/>
          <a:ext cx="2161642" cy="1513150"/>
        </a:xfrm>
        <a:prstGeom prst="chevron">
          <a:avLst/>
        </a:prstGeom>
        <a:solidFill>
          <a:schemeClr val="lt1">
            <a:hueOff val="0"/>
            <a:satOff val="0"/>
            <a:lumOff val="0"/>
            <a:alphaOff val="0"/>
          </a:schemeClr>
        </a:solidFill>
        <a:ln w="12700" cap="flat" cmpd="sng" algn="in">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rtl="1">
            <a:lnSpc>
              <a:spcPct val="90000"/>
            </a:lnSpc>
            <a:spcBef>
              <a:spcPct val="0"/>
            </a:spcBef>
            <a:spcAft>
              <a:spcPct val="35000"/>
            </a:spcAft>
            <a:buNone/>
          </a:pPr>
          <a:r>
            <a:rPr lang="ar-DZ" sz="2000" b="1" kern="1200" dirty="0">
              <a:latin typeface="Sakkal Majalla" panose="02000000000000000000" pitchFamily="2" charset="-78"/>
              <a:cs typeface="Sakkal Majalla" panose="02000000000000000000" pitchFamily="2" charset="-78"/>
            </a:rPr>
            <a:t>معالجة المعلومات</a:t>
          </a:r>
        </a:p>
        <a:p>
          <a:pPr marL="0" lvl="0" indent="0" algn="ctr" defTabSz="889000" rtl="1">
            <a:lnSpc>
              <a:spcPct val="90000"/>
            </a:lnSpc>
            <a:spcBef>
              <a:spcPct val="0"/>
            </a:spcBef>
            <a:spcAft>
              <a:spcPct val="35000"/>
            </a:spcAft>
            <a:buNone/>
          </a:pPr>
          <a:r>
            <a:rPr lang="fr-FR" sz="2000" b="1" kern="1200" dirty="0">
              <a:latin typeface="Sakkal Majalla" panose="02000000000000000000" pitchFamily="2" charset="-78"/>
              <a:cs typeface="Sakkal Majalla" panose="02000000000000000000" pitchFamily="2" charset="-78"/>
            </a:rPr>
            <a:t>Traitement des informations </a:t>
          </a:r>
          <a:endParaRPr lang="ar-DZ" sz="2000" b="1" kern="1200" dirty="0">
            <a:latin typeface="Sakkal Majalla" panose="02000000000000000000" pitchFamily="2" charset="-78"/>
            <a:cs typeface="Sakkal Majalla" panose="02000000000000000000" pitchFamily="2" charset="-78"/>
          </a:endParaRPr>
        </a:p>
      </dsp:txBody>
      <dsp:txXfrm rot="-5400000">
        <a:off x="0" y="4708550"/>
        <a:ext cx="1513150" cy="648492"/>
      </dsp:txXfrm>
    </dsp:sp>
    <dsp:sp modelId="{530EEDCA-03AF-435A-856F-2A2CC8D168E5}">
      <dsp:nvSpPr>
        <dsp:cNvPr id="0" name=""/>
        <dsp:cNvSpPr/>
      </dsp:nvSpPr>
      <dsp:spPr>
        <a:xfrm rot="5400000">
          <a:off x="4266509" y="1198616"/>
          <a:ext cx="1405067" cy="6911785"/>
        </a:xfrm>
        <a:prstGeom prst="round2SameRect">
          <a:avLst/>
        </a:prstGeom>
        <a:solidFill>
          <a:schemeClr val="accent3">
            <a:alpha val="90000"/>
            <a:tint val="40000"/>
            <a:hueOff val="0"/>
            <a:satOff val="0"/>
            <a:lumOff val="0"/>
            <a:alphaOff val="0"/>
          </a:schemeClr>
        </a:solidFill>
        <a:ln w="12700" cap="flat" cmpd="sng" algn="in">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0688" tIns="15240" rIns="15240" bIns="15240" numCol="1" spcCol="1270" anchor="ctr" anchorCtr="0">
          <a:noAutofit/>
        </a:bodyPr>
        <a:lstStyle/>
        <a:p>
          <a:pPr marL="228600" lvl="1" indent="-228600" algn="just" defTabSz="1066800" rtl="1">
            <a:lnSpc>
              <a:spcPct val="90000"/>
            </a:lnSpc>
            <a:spcBef>
              <a:spcPct val="0"/>
            </a:spcBef>
            <a:spcAft>
              <a:spcPct val="15000"/>
            </a:spcAft>
            <a:buChar char="•"/>
          </a:pPr>
          <a:r>
            <a:rPr lang="ar-DZ" sz="2400" kern="1200" dirty="0">
              <a:latin typeface="Sakkal Majalla" panose="02000000000000000000" pitchFamily="2" charset="-78"/>
              <a:cs typeface="Sakkal Majalla" panose="02000000000000000000" pitchFamily="2" charset="-78"/>
            </a:rPr>
            <a:t>في هده المرحلة يتم معالجة المعلومات المتحصل عليها في المرحلة الثانية والتي تم تخزينها في قاعدة البيانات حسب المرحلة الخامسة، والمعالجة تكون حسب المعلومات ( يومية، شهرية، سنوية).</a:t>
          </a:r>
        </a:p>
      </dsp:txBody>
      <dsp:txXfrm rot="-5400000">
        <a:off x="1513150" y="4020565"/>
        <a:ext cx="6843195" cy="1267887"/>
      </dsp:txXfrm>
    </dsp:sp>
  </dsp:spTree>
</dsp:drawing>
</file>

<file path=ppt/diagrams/layout1.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layout10.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4.xml><?xml version="1.0" encoding="utf-8"?>
<dgm:layoutDef xmlns:dgm="http://schemas.openxmlformats.org/drawingml/2006/diagram" xmlns:a="http://schemas.openxmlformats.org/drawingml/2006/main" uniqueId="urn:microsoft.com/office/officeart/2011/layout/CircleProcess">
  <dgm:title val="Processus circulaire"/>
  <dgm:desc val="Permet de représenter des étapes séquentielles dans un processus. Limité à onze formes Niveau 1 avec un nombre illimité de formes Niveau 2. Utilisation optimale avec de petites quantités de texte. Le texte non utilisé n’apparaît pas mais reste disponible si vous changez de disposition."/>
  <dgm:catLst>
    <dgm:cat type="process" pri="8500"/>
    <dgm:cat type="officeonline" pri="85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11"/>
      <dgm:chPref val="11"/>
      <dgm:dir/>
      <dgm:resizeHandles/>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0.6383"/>
            </dgm:alg>
            <dgm:constrLst>
              <dgm:constr type="primFontSz" for="des" forName="Child1" val="65"/>
              <dgm:constr type="primFontSz" for="des" forName="Parent1" val="65"/>
              <dgm:constr type="primFontSz" for="des" forName="Child1" refType="primFontSz" refFor="des" refForName="Parent1" op="lte"/>
              <dgm:constr type="l" for="ch" forName="Parent1" refType="w" fact="0.1667"/>
              <dgm:constr type="t" for="ch" forName="Parent1" refType="h" fact="0.1064"/>
              <dgm:constr type="w" for="ch" forName="Parent1" refType="w" fact="0.6667"/>
              <dgm:constr type="h" for="ch" forName="Parent1" refType="h" fact="0.4255"/>
              <dgm:constr type="l" for="ch" forName="Accent1" refType="w" fact="0"/>
              <dgm:constr type="t" for="ch" forName="Accent1" refType="h" fact="0"/>
              <dgm:constr type="w" for="ch" forName="Accent1" refType="w"/>
              <dgm:constr type="h" for="ch" forName="Accent1" refType="h" fact="0.6383"/>
              <dgm:constr type="l" for="ch" forName="ParentBackground1" refType="w" fact="0.0333"/>
              <dgm:constr type="t" for="ch" forName="ParentBackground1" refType="h" fact="0.0213"/>
              <dgm:constr type="w" for="ch" forName="ParentBackground1" refType="w" fact="0.9333"/>
              <dgm:constr type="h" for="ch" forName="ParentBackground1" refType="h" fact="0.5957"/>
              <dgm:constr type="l" for="ch" forName="Child1" refType="w" fact="0.0333"/>
              <dgm:constr type="t" for="ch" forName="Child1" refType="h" fact="0.6574"/>
              <dgm:constr type="w" for="ch" forName="Child1" refType="w" fact="0.9333"/>
              <dgm:constr type="h" for="ch" forName="Child1" refType="h" fact="0.3426"/>
            </dgm:constrLst>
          </dgm:if>
          <dgm:if name="Name5" axis="ch" ptType="node" func="cnt" op="equ" val="2">
            <dgm:alg type="composite">
              <dgm:param type="ar" val="1.265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Parent2" refType="w" fact="0.6249"/>
              <dgm:constr type="t" for="ch" forName="Parent2" refType="h" fact="0.2022"/>
              <dgm:constr type="w" for="ch" forName="Parent2" refType="w" fact="0.3001"/>
              <dgm:constr type="h" for="ch" forName="Parent2" refType="h" fact="0.3799"/>
              <dgm:constr type="l" for="ch" forName="Parent1" refType="w" fact="0.1597"/>
              <dgm:constr type="t" for="ch" forName="Parent1" refType="h" fact="0.2022"/>
              <dgm:constr type="w" for="ch" forName="Parent1" refType="w" fact="0.3001"/>
              <dgm:constr type="h" for="ch" forName="Parent1" refType="h" fact="0.3799"/>
              <dgm:constr type="l" for="ch" forName="Accent2" refType="w" fact="0.5498"/>
              <dgm:constr type="t" for="ch" forName="Accent2" refType="h" fact="0.1072"/>
              <dgm:constr type="w" for="ch" forName="Accent2" refType="w" fact="0.4502"/>
              <dgm:constr type="h" for="ch" forName="Accent2" refType="h" fact="0.5699"/>
              <dgm:constr type="l" for="ch" forName="ParentBackground2" refType="w" fact="0.5648"/>
              <dgm:constr type="t" for="ch" forName="ParentBackground2" refType="h" fact="0.1262"/>
              <dgm:constr type="w" for="ch" forName="ParentBackground2" refType="w" fact="0.4201"/>
              <dgm:constr type="h" for="ch" forName="ParentBackground2" refType="h" fact="0.5319"/>
              <dgm:constr type="l" for="ch" forName="Child2" refType="w" fact="0.5648"/>
              <dgm:constr type="t" for="ch" forName="Child2" refType="h" fact="0.6876"/>
              <dgm:constr type="w" for="ch" forName="Child2" refType="w" fact="0.4201"/>
              <dgm:constr type="h" for="ch" forName="Child2" refType="h" fact="0.3124"/>
              <dgm:constr type="l" for="ch" forName="Accent1" refType="w" fact="-0.0086"/>
              <dgm:constr type="t" for="ch" forName="Accent1" refType="h" fact="-0.0109"/>
              <dgm:constr type="w" for="ch" forName="Accent1" refType="w" fact="0.6367"/>
              <dgm:constr type="h" for="ch" forName="Accent1" refType="h" fact="0.806"/>
              <dgm:constr type="l" for="ch" forName="ParentBackground1" refType="w" fact="0.0997"/>
              <dgm:constr type="t" for="ch" forName="ParentBackground1" refType="h" fact="0.1262"/>
              <dgm:constr type="w" for="ch" forName="ParentBackground1" refType="w" fact="0.4201"/>
              <dgm:constr type="h" for="ch" forName="ParentBackground1" refType="h" fact="0.5319"/>
              <dgm:constr type="l" for="ch" forName="Child1" refType="w" fact="0.0997"/>
              <dgm:constr type="t" for="ch" forName="Child1" refType="h" fact="0.6876"/>
              <dgm:constr type="w" for="ch" forName="Child1" refType="w" fact="0.4201"/>
              <dgm:constr type="h" for="ch" forName="Child1" refType="h" fact="0.3124"/>
            </dgm:constrLst>
          </dgm:if>
          <dgm:if name="Name6" axis="ch" ptType="node" func="cnt" op="equ" val="3">
            <dgm:alg type="composite">
              <dgm:param type="ar" val="1.854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Parent3" refType="w" fact="0.744"/>
              <dgm:constr type="t" for="ch" forName="Parent3" refType="h" fact="0.2022"/>
              <dgm:constr type="w" for="ch" forName="Parent3" refType="w" fact="0.2048"/>
              <dgm:constr type="h" for="ch" forName="Parent3" refType="h" fact="0.3799"/>
              <dgm:constr type="l" for="ch" forName="Parent2" refType="w" fact="0.4265"/>
              <dgm:constr type="t" for="ch" forName="Parent2" refType="h" fact="0.2022"/>
              <dgm:constr type="w" for="ch" forName="Parent2" refType="w" fact="0.2048"/>
              <dgm:constr type="h" for="ch" forName="Parent2" refType="h" fact="0.3799"/>
              <dgm:constr type="l" for="ch" forName="Parent1" refType="w" fact="0.109"/>
              <dgm:constr type="t" for="ch" forName="Parent1" refType="h" fact="0.2022"/>
              <dgm:constr type="w" for="ch" forName="Parent1" refType="w" fact="0.2048"/>
              <dgm:constr type="h" for="ch" forName="Parent1" refType="h" fact="0.3799"/>
              <dgm:constr type="l" for="ch" forName="Accent3" refType="w" fact="0.6928"/>
              <dgm:constr type="t" for="ch" forName="Accent3" refType="h" fact="0.1072"/>
              <dgm:constr type="w" for="ch" forName="Accent3" refType="w" fact="0.3072"/>
              <dgm:constr type="h" for="ch" forName="Accent3" refType="h" fact="0.5699"/>
              <dgm:constr type="l" for="ch" forName="ParentBackground3" refType="w" fact="0.703"/>
              <dgm:constr type="t" for="ch" forName="ParentBackground3" refType="h" fact="0.1262"/>
              <dgm:constr type="w" for="ch" forName="ParentBackground3" refType="w" fact="0.2868"/>
              <dgm:constr type="h" for="ch" forName="ParentBackground3" refType="h" fact="0.5319"/>
              <dgm:constr type="l" for="ch" forName="Child3" refType="w" fact="0.703"/>
              <dgm:constr type="t" for="ch" forName="Child3" refType="h" fact="0.6876"/>
              <dgm:constr type="w" for="ch" forName="Child3" refType="w" fact="0.2868"/>
              <dgm:constr type="h" for="ch" forName="Child3" refType="h" fact="0.3124"/>
              <dgm:constr type="l" for="ch" forName="Accent2" refType="w" fact="0.3122"/>
              <dgm:constr type="t" for="ch" forName="Accent2" refType="h" fact="-0.0109"/>
              <dgm:constr type="w" for="ch" forName="Accent2" refType="w" fact="0.4334"/>
              <dgm:constr type="h" for="ch" forName="Accent2" refType="h" fact="0.806"/>
              <dgm:constr type="l" for="ch" forName="ParentBackground2" refType="w" fact="0.3855"/>
              <dgm:constr type="t" for="ch" forName="ParentBackground2" refType="h" fact="0.1262"/>
              <dgm:constr type="w" for="ch" forName="ParentBackground2" refType="w" fact="0.2868"/>
              <dgm:constr type="h" for="ch" forName="ParentBackground2" refType="h" fact="0.5319"/>
              <dgm:constr type="l" for="ch" forName="Child2" refType="w" fact="0.3855"/>
              <dgm:constr type="t" for="ch" forName="Child2" refType="h" fact="0.6876"/>
              <dgm:constr type="w" for="ch" forName="Child2" refType="w" fact="0.2868"/>
              <dgm:constr type="h" for="ch" forName="Child2" refType="h" fact="0.3124"/>
              <dgm:constr type="l" for="ch" forName="Accent1" refType="w" fact="-0.0053"/>
              <dgm:constr type="t" for="ch" forName="Accent1" refType="h" fact="-0.0109"/>
              <dgm:constr type="w" for="ch" forName="Accent1" refType="w" fact="0.4334"/>
              <dgm:constr type="h" for="ch" forName="Accent1" refType="h" fact="0.806"/>
              <dgm:constr type="l" for="ch" forName="ParentBackground1" refType="w" fact="0.068"/>
              <dgm:constr type="t" for="ch" forName="ParentBackground1" refType="h" fact="0.1262"/>
              <dgm:constr type="w" for="ch" forName="ParentBackground1" refType="w" fact="0.2868"/>
              <dgm:constr type="h" for="ch" forName="ParentBackground1" refType="h" fact="0.5319"/>
              <dgm:constr type="l" for="ch" forName="Child1" refType="w" fact="0.068"/>
              <dgm:constr type="t" for="ch" forName="Child1" refType="h" fact="0.6876"/>
              <dgm:constr type="w" for="ch" forName="Child1" refType="w" fact="0.2868"/>
              <dgm:constr type="h" for="ch" forName="Child1" refType="h" fact="0.3124"/>
            </dgm:constrLst>
          </dgm:if>
          <dgm:if name="Name7" axis="ch" ptType="node" func="cnt" op="equ" val="4">
            <dgm:alg type="composite">
              <dgm:param type="ar" val="2.4437"/>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Parent4" refType="w" fact="0.8057"/>
              <dgm:constr type="t" for="ch" forName="Parent4" refType="h" fact="0.2022"/>
              <dgm:constr type="w" for="ch" forName="Parent4" refType="w" fact="0.1555"/>
              <dgm:constr type="h" for="ch" forName="Parent4" refType="h" fact="0.3799"/>
              <dgm:constr type="l" for="ch" forName="Parent3" refType="w" fact="0.5647"/>
              <dgm:constr type="t" for="ch" forName="Parent3" refType="h" fact="0.2022"/>
              <dgm:constr type="w" for="ch" forName="Parent3" refType="w" fact="0.1555"/>
              <dgm:constr type="h" for="ch" forName="Parent3" refType="h" fact="0.3799"/>
              <dgm:constr type="l" for="ch" forName="Parent2" refType="w" fact="0.3237"/>
              <dgm:constr type="t" for="ch" forName="Parent2" refType="h" fact="0.2022"/>
              <dgm:constr type="w" for="ch" forName="Parent2" refType="w" fact="0.1555"/>
              <dgm:constr type="h" for="ch" forName="Parent2" refType="h" fact="0.3799"/>
              <dgm:constr type="l" for="ch" forName="Parent1" refType="w" fact="0.0827"/>
              <dgm:constr type="t" for="ch" forName="Parent1" refType="h" fact="0.2022"/>
              <dgm:constr type="w" for="ch" forName="Parent1" refType="w" fact="0.1555"/>
              <dgm:constr type="h" for="ch" forName="Parent1" refType="h" fact="0.3799"/>
              <dgm:constr type="l" for="ch" forName="Accent4" refType="w" fact="0.7668"/>
              <dgm:constr type="t" for="ch" forName="Accent4" refType="h" fact="0.1072"/>
              <dgm:constr type="w" for="ch" forName="Accent4" refType="w" fact="0.2332"/>
              <dgm:constr type="h" for="ch" forName="Accent4" refType="h" fact="0.5699"/>
              <dgm:constr type="l" for="ch" forName="ParentBackground4" refType="w" fact="0.7746"/>
              <dgm:constr type="t" for="ch" forName="ParentBackground4" refType="h" fact="0.1262"/>
              <dgm:constr type="w" for="ch" forName="ParentBackground4" refType="w" fact="0.2177"/>
              <dgm:constr type="h" for="ch" forName="ParentBackground4" refType="h" fact="0.5319"/>
              <dgm:constr type="l" for="ch" forName="Child4" refType="w" fact="0.7746"/>
              <dgm:constr type="t" for="ch" forName="Child4" refType="h" fact="0.6876"/>
              <dgm:constr type="w" for="ch" forName="Child4" refType="w" fact="0.2177"/>
              <dgm:constr type="h" for="ch" forName="Child4" refType="h" fact="0.3124"/>
              <dgm:constr type="l" for="ch" forName="Accent3" refType="w" fact="0.4765"/>
              <dgm:constr type="t" for="ch" forName="Accent3" refType="h" fact="-0.0109"/>
              <dgm:constr type="w" for="ch" forName="Accent3" refType="w" fact="0.3298"/>
              <dgm:constr type="h" for="ch" forName="Accent3" refType="h" fact="0.806"/>
              <dgm:constr type="l" for="ch" forName="ParentBackground3" refType="w" fact="0.5336"/>
              <dgm:constr type="t" for="ch" forName="ParentBackground3" refType="h" fact="0.1262"/>
              <dgm:constr type="w" for="ch" forName="ParentBackground3" refType="w" fact="0.2177"/>
              <dgm:constr type="h" for="ch" forName="ParentBackground3" refType="h" fact="0.5319"/>
              <dgm:constr type="l" for="ch" forName="Child3" refType="w" fact="0.5336"/>
              <dgm:constr type="t" for="ch" forName="Child3" refType="h" fact="0.6876"/>
              <dgm:constr type="w" for="ch" forName="Child3" refType="w" fact="0.2177"/>
              <dgm:constr type="h" for="ch" forName="Child3" refType="h" fact="0.3124"/>
              <dgm:constr type="l" for="ch" forName="Accent2" refType="w" fact="0.2365"/>
              <dgm:constr type="t" for="ch" forName="Accent2" refType="h" fact="-0.0109"/>
              <dgm:constr type="w" for="ch" forName="Accent2" refType="w" fact="0.3298"/>
              <dgm:constr type="h" for="ch" forName="Accent2" refType="h" fact="0.806"/>
              <dgm:constr type="l" for="ch" forName="ParentBackground2" refType="w" fact="0.2926"/>
              <dgm:constr type="t" for="ch" forName="ParentBackground2" refType="h" fact="0.1262"/>
              <dgm:constr type="w" for="ch" forName="ParentBackground2" refType="w" fact="0.2177"/>
              <dgm:constr type="h" for="ch" forName="ParentBackground2" refType="h" fact="0.5319"/>
              <dgm:constr type="l" for="ch" forName="Child2" refType="w" fact="0.2926"/>
              <dgm:constr type="t" for="ch" forName="Child2" refType="h" fact="0.6876"/>
              <dgm:constr type="w" for="ch" forName="Child2" refType="w" fact="0.2177"/>
              <dgm:constr type="h" for="ch" forName="Child2" refType="h" fact="0.3124"/>
              <dgm:constr type="l" for="ch" forName="Accent1" refType="w" fact="-0.0045"/>
              <dgm:constr type="t" for="ch" forName="Accent1" refType="h" fact="-0.0109"/>
              <dgm:constr type="w" for="ch" forName="Accent1" refType="w" fact="0.3298"/>
              <dgm:constr type="h" for="ch" forName="Accent1" refType="h" fact="0.806"/>
              <dgm:constr type="l" for="ch" forName="ParentBackground1" refType="w" fact="0.0516"/>
              <dgm:constr type="t" for="ch" forName="ParentBackground1" refType="h" fact="0.1262"/>
              <dgm:constr type="w" for="ch" forName="ParentBackground1" refType="w" fact="0.2177"/>
              <dgm:constr type="h" for="ch" forName="ParentBackground1" refType="h" fact="0.5319"/>
              <dgm:constr type="l" for="ch" forName="Child1" refType="w" fact="0.0516"/>
              <dgm:constr type="t" for="ch" forName="Child1" refType="h" fact="0.6876"/>
              <dgm:constr type="w" for="ch" forName="Child1" refType="w" fact="0.2177"/>
              <dgm:constr type="h" for="ch" forName="Child1" refType="h" fact="0.3124"/>
            </dgm:constrLst>
          </dgm:if>
          <dgm:if name="Name8" axis="ch" ptType="node" func="cnt" op="equ" val="5">
            <dgm:alg type="composite">
              <dgm:param type="ar" val="3.0325"/>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Parent5" refType="w" fact="0.8434"/>
              <dgm:constr type="t" for="ch" forName="Parent5" refType="h" fact="0.2022"/>
              <dgm:constr type="w" for="ch" forName="Parent5" refType="w" fact="0.1253"/>
              <dgm:constr type="h" for="ch" forName="Parent5" refType="h" fact="0.3799"/>
              <dgm:constr type="l" for="ch" forName="Parent4" refType="w" fact="0.6492"/>
              <dgm:constr type="t" for="ch" forName="Parent4" refType="h" fact="0.2022"/>
              <dgm:constr type="w" for="ch" forName="Parent4" refType="w" fact="0.1253"/>
              <dgm:constr type="h" for="ch" forName="Parent4" refType="h" fact="0.3799"/>
              <dgm:constr type="l" for="ch" forName="Parent3" refType="w" fact="0.455"/>
              <dgm:constr type="t" for="ch" forName="Parent3" refType="h" fact="0.2022"/>
              <dgm:constr type="w" for="ch" forName="Parent3" refType="w" fact="0.1253"/>
              <dgm:constr type="h" for="ch" forName="Parent3" refType="h" fact="0.3799"/>
              <dgm:constr type="l" for="ch" forName="Parent2" refType="w" fact="0.2609"/>
              <dgm:constr type="t" for="ch" forName="Parent2" refType="h" fact="0.2022"/>
              <dgm:constr type="w" for="ch" forName="Parent2" refType="w" fact="0.1253"/>
              <dgm:constr type="h" for="ch" forName="Parent2" refType="h" fact="0.3799"/>
              <dgm:constr type="l" for="ch" forName="Parent1" refType="w" fact="0.0667"/>
              <dgm:constr type="t" for="ch" forName="Parent1" refType="h" fact="0.2022"/>
              <dgm:constr type="w" for="ch" forName="Parent1" refType="w" fact="0.1253"/>
              <dgm:constr type="h" for="ch" forName="Parent1" refType="h" fact="0.3799"/>
              <dgm:constr type="l" for="ch" forName="Accent5" refType="w" fact="0.8121"/>
              <dgm:constr type="t" for="ch" forName="Accent5" refType="h" fact="0.1072"/>
              <dgm:constr type="w" for="ch" forName="Accent5" refType="w" fact="0.1879"/>
              <dgm:constr type="h" for="ch" forName="Accent5" refType="h" fact="0.5699"/>
              <dgm:constr type="l" for="ch" forName="ParentBackground5" refType="w" fact="0.8183"/>
              <dgm:constr type="t" for="ch" forName="ParentBackground5" refType="h" fact="0.1262"/>
              <dgm:constr type="w" for="ch" forName="ParentBackground5" refType="w" fact="0.1754"/>
              <dgm:constr type="h" for="ch" forName="ParentBackground5" refType="h" fact="0.5319"/>
              <dgm:constr type="l" for="ch" forName="Child5" refType="w" fact="0.8183"/>
              <dgm:constr type="t" for="ch" forName="Child5" refType="h" fact="0.6876"/>
              <dgm:constr type="w" for="ch" forName="Child5" refType="w" fact="0.1754"/>
              <dgm:constr type="h" for="ch" forName="Child5" refType="h" fact="0.3124"/>
              <dgm:constr type="l" for="ch" forName="Accent4" refType="w" fact="0.5789"/>
              <dgm:constr type="t" for="ch" forName="Accent4" refType="h" fact="-0.0109"/>
              <dgm:constr type="w" for="ch" forName="Accent4" refType="w" fact="0.2657"/>
              <dgm:constr type="h" for="ch" forName="Accent4" refType="h" fact="0.806"/>
              <dgm:constr type="l" for="ch" forName="ParentBackground4" refType="w" fact="0.6242"/>
              <dgm:constr type="t" for="ch" forName="ParentBackground4" refType="h" fact="0.1262"/>
              <dgm:constr type="w" for="ch" forName="ParentBackground4" refType="w" fact="0.1754"/>
              <dgm:constr type="h" for="ch" forName="ParentBackground4" refType="h" fact="0.5319"/>
              <dgm:constr type="l" for="ch" forName="Child4" refType="w" fact="0.6242"/>
              <dgm:constr type="t" for="ch" forName="Child4" refType="h" fact="0.6876"/>
              <dgm:constr type="w" for="ch" forName="Child4" refType="w" fact="0.1754"/>
              <dgm:constr type="h" for="ch" forName="Child4" refType="h" fact="0.3124"/>
              <dgm:constr type="l" for="ch" forName="Accent3" refType="w" fact="0.3848"/>
              <dgm:constr type="t" for="ch" forName="Accent3" refType="h" fact="-0.0109"/>
              <dgm:constr type="w" for="ch" forName="Accent3" refType="w" fact="0.2657"/>
              <dgm:constr type="h" for="ch" forName="Accent3" refType="h" fact="0.806"/>
              <dgm:constr type="l" for="ch" forName="ParentBackground3" refType="w" fact="0.43"/>
              <dgm:constr type="t" for="ch" forName="ParentBackground3" refType="h" fact="0.1262"/>
              <dgm:constr type="w" for="ch" forName="ParentBackground3" refType="w" fact="0.1754"/>
              <dgm:constr type="h" for="ch" forName="ParentBackground3" refType="h" fact="0.5319"/>
              <dgm:constr type="l" for="ch" forName="Child3" refType="w" fact="0.43"/>
              <dgm:constr type="t" for="ch" forName="Child3" refType="h" fact="0.6876"/>
              <dgm:constr type="w" for="ch" forName="Child3" refType="w" fact="0.1754"/>
              <dgm:constr type="h" for="ch" forName="Child3" refType="h" fact="0.3124"/>
              <dgm:constr type="l" for="ch" forName="Accent2" refType="w" fact="0.1906"/>
              <dgm:constr type="t" for="ch" forName="Accent2" refType="h" fact="-0.0109"/>
              <dgm:constr type="w" for="ch" forName="Accent2" refType="w" fact="0.2657"/>
              <dgm:constr type="h" for="ch" forName="Accent2" refType="h" fact="0.806"/>
              <dgm:constr type="l" for="ch" forName="ParentBackground2" refType="w" fact="0.2358"/>
              <dgm:constr type="t" for="ch" forName="ParentBackground2" refType="h" fact="0.1262"/>
              <dgm:constr type="w" for="ch" forName="ParentBackground2" refType="w" fact="0.1754"/>
              <dgm:constr type="h" for="ch" forName="ParentBackground2" refType="h" fact="0.5319"/>
              <dgm:constr type="l" for="ch" forName="Child2" refType="w" fact="0.2358"/>
              <dgm:constr type="t" for="ch" forName="Child2" refType="h" fact="0.6876"/>
              <dgm:constr type="w" for="ch" forName="Child2" refType="w" fact="0.1754"/>
              <dgm:constr type="h" for="ch" forName="Child2" refType="h" fact="0.3124"/>
              <dgm:constr type="l" for="ch" forName="Accent1" refType="w" fact="-0.0036"/>
              <dgm:constr type="t" for="ch" forName="Accent1" refType="h" fact="-0.0109"/>
              <dgm:constr type="w" for="ch" forName="Accent1" refType="w" fact="0.2657"/>
              <dgm:constr type="h" for="ch" forName="Accent1" refType="h" fact="0.806"/>
              <dgm:constr type="l" for="ch" forName="ParentBackground1" refType="w" fact="0.0416"/>
              <dgm:constr type="t" for="ch" forName="ParentBackground1" refType="h" fact="0.1262"/>
              <dgm:constr type="w" for="ch" forName="ParentBackground1" refType="w" fact="0.1754"/>
              <dgm:constr type="h" for="ch" forName="ParentBackground1" refType="h" fact="0.5319"/>
              <dgm:constr type="l" for="ch" forName="Child1" refType="w" fact="0.0416"/>
              <dgm:constr type="t" for="ch" forName="Child1" refType="h" fact="0.6876"/>
              <dgm:constr type="w" for="ch" forName="Child1" refType="w" fact="0.1754"/>
              <dgm:constr type="h" for="ch" forName="Child1" refType="h" fact="0.3124"/>
            </dgm:constrLst>
          </dgm:if>
          <dgm:if name="Name9" axis="ch" ptType="node" func="cnt" op="equ" val="6">
            <dgm:alg type="composite">
              <dgm:param type="ar" val="3.621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Parent6" refType="w" fact="0.8689"/>
              <dgm:constr type="t" for="ch" forName="Parent6" refType="h" fact="0.2022"/>
              <dgm:constr type="w" for="ch" forName="Parent6" refType="w" fact="0.1049"/>
              <dgm:constr type="h" for="ch" forName="Parent6" refType="h" fact="0.3799"/>
              <dgm:constr type="l" for="ch" forName="Parent5" refType="w" fact="0.7063"/>
              <dgm:constr type="t" for="ch" forName="Parent5" refType="h" fact="0.2022"/>
              <dgm:constr type="w" for="ch" forName="Parent5" refType="w" fact="0.1049"/>
              <dgm:constr type="h" for="ch" forName="Parent5" refType="h" fact="0.3799"/>
              <dgm:constr type="l" for="ch" forName="Parent4" refType="w" fact="0.5437"/>
              <dgm:constr type="t" for="ch" forName="Parent4" refType="h" fact="0.2022"/>
              <dgm:constr type="w" for="ch" forName="Parent4" refType="w" fact="0.1049"/>
              <dgm:constr type="h" for="ch" forName="Parent4" refType="h" fact="0.3799"/>
              <dgm:constr type="l" for="ch" forName="Parent3" refType="w" fact="0.381"/>
              <dgm:constr type="t" for="ch" forName="Parent3" refType="h" fact="0.2022"/>
              <dgm:constr type="w" for="ch" forName="Parent3" refType="w" fact="0.1049"/>
              <dgm:constr type="h" for="ch" forName="Parent3" refType="h" fact="0.3799"/>
              <dgm:constr type="l" for="ch" forName="Parent2" refType="w" fact="0.2184"/>
              <dgm:constr type="t" for="ch" forName="Parent2" refType="h" fact="0.2022"/>
              <dgm:constr type="w" for="ch" forName="Parent2" refType="w" fact="0.1049"/>
              <dgm:constr type="h" for="ch" forName="Parent2" refType="h" fact="0.3799"/>
              <dgm:constr type="l" for="ch" forName="Parent1" refType="w" fact="0.0558"/>
              <dgm:constr type="t" for="ch" forName="Parent1" refType="h" fact="0.2022"/>
              <dgm:constr type="w" for="ch" forName="Parent1" refType="w" fact="0.1049"/>
              <dgm:constr type="h" for="ch" forName="Parent1" refType="h" fact="0.3799"/>
              <dgm:constr type="l" for="ch" forName="Accent6" refType="w" fact="0.8426"/>
              <dgm:constr type="t" for="ch" forName="Accent6" refType="h" fact="0.1072"/>
              <dgm:constr type="w" for="ch" forName="Accent6" refType="w" fact="0.1574"/>
              <dgm:constr type="h" for="ch" forName="Accent6" refType="h" fact="0.5699"/>
              <dgm:constr type="l" for="ch" forName="ParentBackground6" refType="w" fact="0.8479"/>
              <dgm:constr type="t" for="ch" forName="ParentBackground6" refType="h" fact="0.1262"/>
              <dgm:constr type="w" for="ch" forName="ParentBackground6" refType="w" fact="0.1469"/>
              <dgm:constr type="h" for="ch" forName="ParentBackground6" refType="h" fact="0.5319"/>
              <dgm:constr type="l" for="ch" forName="Child6" refType="w" fact="0.8479"/>
              <dgm:constr type="t" for="ch" forName="Child6" refType="h" fact="0.6876"/>
              <dgm:constr type="w" for="ch" forName="Child6" refType="w" fact="0.1469"/>
              <dgm:constr type="h" for="ch" forName="Child6" refType="h" fact="0.3124"/>
              <dgm:constr type="l" for="ch" forName="Accent5" refType="w" fact="0.6474"/>
              <dgm:constr type="t" for="ch" forName="Accent5" refType="h" fact="-0.0109"/>
              <dgm:constr type="w" for="ch" forName="Accent5" refType="w" fact="0.2226"/>
              <dgm:constr type="h" for="ch" forName="Accent5" refType="h" fact="0.806"/>
              <dgm:constr type="l" for="ch" forName="ParentBackground5" refType="w" fact="0.6853"/>
              <dgm:constr type="t" for="ch" forName="ParentBackground5" refType="h" fact="0.1262"/>
              <dgm:constr type="w" for="ch" forName="ParentBackground5" refType="w" fact="0.1469"/>
              <dgm:constr type="h" for="ch" forName="ParentBackground5" refType="h" fact="0.5319"/>
              <dgm:constr type="l" for="ch" forName="Child5" refType="w" fact="0.6853"/>
              <dgm:constr type="t" for="ch" forName="Child5" refType="h" fact="0.6876"/>
              <dgm:constr type="w" for="ch" forName="Child5" refType="w" fact="0.1469"/>
              <dgm:constr type="h" for="ch" forName="Child5" refType="h" fact="0.3124"/>
              <dgm:constr type="l" for="ch" forName="Accent4" refType="w" fact="0.4848"/>
              <dgm:constr type="t" for="ch" forName="Accent4" refType="h" fact="-0.0109"/>
              <dgm:constr type="w" for="ch" forName="Accent4" refType="w" fact="0.2226"/>
              <dgm:constr type="h" for="ch" forName="Accent4" refType="h" fact="0.806"/>
              <dgm:constr type="l" for="ch" forName="ParentBackground4" refType="w" fact="0.5227"/>
              <dgm:constr type="t" for="ch" forName="ParentBackground4" refType="h" fact="0.1262"/>
              <dgm:constr type="w" for="ch" forName="ParentBackground4" refType="w" fact="0.1469"/>
              <dgm:constr type="h" for="ch" forName="ParentBackground4" refType="h" fact="0.5319"/>
              <dgm:constr type="l" for="ch" forName="Child4" refType="w" fact="0.5227"/>
              <dgm:constr type="t" for="ch" forName="Child4" refType="h" fact="0.6876"/>
              <dgm:constr type="w" for="ch" forName="Child4" refType="w" fact="0.1469"/>
              <dgm:constr type="h" for="ch" forName="Child4" refType="h" fact="0.3124"/>
              <dgm:constr type="l" for="ch" forName="Accent3" refType="w" fact="0.3222"/>
              <dgm:constr type="t" for="ch" forName="Accent3" refType="h" fact="-0.0109"/>
              <dgm:constr type="w" for="ch" forName="Accent3" refType="w" fact="0.2226"/>
              <dgm:constr type="h" for="ch" forName="Accent3" refType="h" fact="0.806"/>
              <dgm:constr type="l" for="ch" forName="ParentBackground3" refType="w" fact="0.3601"/>
              <dgm:constr type="t" for="ch" forName="ParentBackground3" refType="h" fact="0.1262"/>
              <dgm:constr type="w" for="ch" forName="ParentBackground3" refType="w" fact="0.1469"/>
              <dgm:constr type="h" for="ch" forName="ParentBackground3" refType="h" fact="0.5319"/>
              <dgm:constr type="l" for="ch" forName="Child3" refType="w" fact="0.3601"/>
              <dgm:constr type="t" for="ch" forName="Child3" refType="h" fact="0.6876"/>
              <dgm:constr type="w" for="ch" forName="Child3" refType="w" fact="0.1469"/>
              <dgm:constr type="h" for="ch" forName="Child3" refType="h" fact="0.3124"/>
              <dgm:constr type="l" for="ch" forName="Accent2" refType="w" fact="0.1596"/>
              <dgm:constr type="t" for="ch" forName="Accent2" refType="h" fact="-0.0109"/>
              <dgm:constr type="w" for="ch" forName="Accent2" refType="w" fact="0.2226"/>
              <dgm:constr type="h" for="ch" forName="Accent2" refType="h" fact="0.806"/>
              <dgm:constr type="l" for="ch" forName="ParentBackground2" refType="w" fact="0.1975"/>
              <dgm:constr type="t" for="ch" forName="ParentBackground2" refType="h" fact="0.1262"/>
              <dgm:constr type="w" for="ch" forName="ParentBackground2" refType="w" fact="0.1469"/>
              <dgm:constr type="h" for="ch" forName="ParentBackground2" refType="h" fact="0.5319"/>
              <dgm:constr type="l" for="ch" forName="Child2" refType="w" fact="0.1975"/>
              <dgm:constr type="t" for="ch" forName="Child2" refType="h" fact="0.6876"/>
              <dgm:constr type="w" for="ch" forName="Child2" refType="w" fact="0.1469"/>
              <dgm:constr type="h" for="ch" forName="Child2" refType="h" fact="0.3124"/>
              <dgm:constr type="l" for="ch" forName="Accent1" refType="w" fact="-0.003"/>
              <dgm:constr type="t" for="ch" forName="Accent1" refType="h" fact="-0.0109"/>
              <dgm:constr type="w" for="ch" forName="Accent1" refType="w" fact="0.2226"/>
              <dgm:constr type="h" for="ch" forName="Accent1" refType="h" fact="0.806"/>
              <dgm:constr type="l" for="ch" forName="ParentBackground1" refType="w" fact="0.0348"/>
              <dgm:constr type="t" for="ch" forName="ParentBackground1" refType="h" fact="0.1262"/>
              <dgm:constr type="w" for="ch" forName="ParentBackground1" refType="w" fact="0.1469"/>
              <dgm:constr type="h" for="ch" forName="ParentBackground1" refType="h" fact="0.5319"/>
              <dgm:constr type="l" for="ch" forName="Child1" refType="w" fact="0.0348"/>
              <dgm:constr type="t" for="ch" forName="Child1" refType="h" fact="0.6876"/>
              <dgm:constr type="w" for="ch" forName="Child1" refType="w" fact="0.1469"/>
              <dgm:constr type="h" for="ch" forName="Child1" refType="h" fact="0.3124"/>
            </dgm:constrLst>
          </dgm:if>
          <dgm:if name="Name10" axis="ch" ptType="node" func="cnt" op="equ" val="7">
            <dgm:alg type="composite">
              <dgm:param type="ar" val="4.210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Parent7" refType="w" fact="0.8872"/>
              <dgm:constr type="t" for="ch" forName="Parent7" refType="h" fact="0.2022"/>
              <dgm:constr type="w" for="ch" forName="Parent7" refType="w" fact="0.0902"/>
              <dgm:constr type="h" for="ch" forName="Parent7" refType="h" fact="0.3799"/>
              <dgm:constr type="l" for="ch" forName="Parent6" refType="w" fact="0.7473"/>
              <dgm:constr type="t" for="ch" forName="Parent6" refType="h" fact="0.2022"/>
              <dgm:constr type="w" for="ch" forName="Parent6" refType="w" fact="0.0902"/>
              <dgm:constr type="h" for="ch" forName="Parent6" refType="h" fact="0.3799"/>
              <dgm:constr type="l" for="ch" forName="Parent5" refType="w" fact="0.6075"/>
              <dgm:constr type="t" for="ch" forName="Parent5" refType="h" fact="0.2022"/>
              <dgm:constr type="w" for="ch" forName="Parent5" refType="w" fact="0.0902"/>
              <dgm:constr type="h" for="ch" forName="Parent5" refType="h" fact="0.3799"/>
              <dgm:constr type="l" for="ch" forName="Parent4" refType="w" fact="0.4676"/>
              <dgm:constr type="t" for="ch" forName="Parent4" refType="h" fact="0.2022"/>
              <dgm:constr type="w" for="ch" forName="Parent4" refType="w" fact="0.0902"/>
              <dgm:constr type="h" for="ch" forName="Parent4" refType="h" fact="0.3799"/>
              <dgm:constr type="l" for="ch" forName="Parent3" refType="w" fact="0.3277"/>
              <dgm:constr type="t" for="ch" forName="Parent3" refType="h" fact="0.2022"/>
              <dgm:constr type="w" for="ch" forName="Parent3" refType="w" fact="0.0902"/>
              <dgm:constr type="h" for="ch" forName="Parent3" refType="h" fact="0.3799"/>
              <dgm:constr type="l" for="ch" forName="Parent2" refType="w" fact="0.1879"/>
              <dgm:constr type="t" for="ch" forName="Parent2" refType="h" fact="0.2022"/>
              <dgm:constr type="w" for="ch" forName="Parent2" refType="w" fact="0.0902"/>
              <dgm:constr type="h" for="ch" forName="Parent2" refType="h" fact="0.3799"/>
              <dgm:constr type="l" for="ch" forName="Parent1" refType="w" fact="0.048"/>
              <dgm:constr type="t" for="ch" forName="Parent1" refType="h" fact="0.2022"/>
              <dgm:constr type="w" for="ch" forName="Parent1" refType="w" fact="0.0902"/>
              <dgm:constr type="h" for="ch" forName="Parent1" refType="h" fact="0.3799"/>
              <dgm:constr type="l" for="ch" forName="Accent7" refType="w" fact="0.8646"/>
              <dgm:constr type="t" for="ch" forName="Accent7" refType="h" fact="0.1072"/>
              <dgm:constr type="w" for="ch" forName="Accent7" refType="w" fact="0.1354"/>
              <dgm:constr type="h" for="ch" forName="Accent7" refType="h" fact="0.5699"/>
              <dgm:constr type="l" for="ch" forName="ParentBackground7" refType="w" fact="0.8692"/>
              <dgm:constr type="t" for="ch" forName="ParentBackground7" refType="h" fact="0.1262"/>
              <dgm:constr type="w" for="ch" forName="ParentBackground7" refType="w" fact="0.1263"/>
              <dgm:constr type="h" for="ch" forName="ParentBackground7" refType="h" fact="0.5319"/>
              <dgm:constr type="l" for="ch" forName="Child7" refType="w" fact="0.8692"/>
              <dgm:constr type="t" for="ch" forName="Child7" refType="h" fact="0.6876"/>
              <dgm:constr type="w" for="ch" forName="Child7" refType="w" fact="0.1263"/>
              <dgm:constr type="h" for="ch" forName="Child7" refType="h" fact="0.3124"/>
              <dgm:constr type="l" for="ch" forName="Accent6" refType="w" fact="0.6967"/>
              <dgm:constr type="t" for="ch" forName="Accent6" refType="h" fact="-0.0109"/>
              <dgm:constr type="w" for="ch" forName="Accent6" refType="w" fact="0.1915"/>
              <dgm:constr type="h" for="ch" forName="Accent6" refType="h" fact="0.806"/>
              <dgm:constr type="l" for="ch" forName="ParentBackground6" refType="w" fact="0.7293"/>
              <dgm:constr type="t" for="ch" forName="ParentBackground6" refType="h" fact="0.1262"/>
              <dgm:constr type="w" for="ch" forName="ParentBackground6" refType="w" fact="0.1263"/>
              <dgm:constr type="h" for="ch" forName="ParentBackground6" refType="h" fact="0.5319"/>
              <dgm:constr type="l" for="ch" forName="Child6" refType="w" fact="0.7293"/>
              <dgm:constr type="t" for="ch" forName="Child6" refType="h" fact="0.6876"/>
              <dgm:constr type="w" for="ch" forName="Child6" refType="w" fact="0.1263"/>
              <dgm:constr type="h" for="ch" forName="Child6" refType="h" fact="0.3124"/>
              <dgm:constr type="l" for="ch" forName="Accent5" refType="w" fact="0.5569"/>
              <dgm:constr type="t" for="ch" forName="Accent5" refType="h" fact="-0.0109"/>
              <dgm:constr type="w" for="ch" forName="Accent5" refType="w" fact="0.1915"/>
              <dgm:constr type="h" for="ch" forName="Accent5" refType="h" fact="0.806"/>
              <dgm:constr type="l" for="ch" forName="ParentBackground5" refType="w" fact="0.5894"/>
              <dgm:constr type="t" for="ch" forName="ParentBackground5" refType="h" fact="0.1262"/>
              <dgm:constr type="w" for="ch" forName="ParentBackground5" refType="w" fact="0.1263"/>
              <dgm:constr type="h" for="ch" forName="ParentBackground5" refType="h" fact="0.5319"/>
              <dgm:constr type="l" for="ch" forName="Child5" refType="w" fact="0.5894"/>
              <dgm:constr type="t" for="ch" forName="Child5" refType="h" fact="0.6876"/>
              <dgm:constr type="w" for="ch" forName="Child5" refType="w" fact="0.1263"/>
              <dgm:constr type="h" for="ch" forName="Child5" refType="h" fact="0.3124"/>
              <dgm:constr type="l" for="ch" forName="Accent4" refType="w" fact="0.417"/>
              <dgm:constr type="t" for="ch" forName="Accent4" refType="h" fact="-0.0109"/>
              <dgm:constr type="w" for="ch" forName="Accent4" refType="w" fact="0.1915"/>
              <dgm:constr type="h" for="ch" forName="Accent4" refType="h" fact="0.806"/>
              <dgm:constr type="l" for="ch" forName="ParentBackground4" refType="w" fact="0.4496"/>
              <dgm:constr type="t" for="ch" forName="ParentBackground4" refType="h" fact="0.1262"/>
              <dgm:constr type="w" for="ch" forName="ParentBackground4" refType="w" fact="0.1263"/>
              <dgm:constr type="h" for="ch" forName="ParentBackground4" refType="h" fact="0.5319"/>
              <dgm:constr type="l" for="ch" forName="Child4" refType="w" fact="0.4496"/>
              <dgm:constr type="t" for="ch" forName="Child4" refType="h" fact="0.6876"/>
              <dgm:constr type="w" for="ch" forName="Child4" refType="w" fact="0.1263"/>
              <dgm:constr type="h" for="ch" forName="Child4" refType="h" fact="0.3124"/>
              <dgm:constr type="l" for="ch" forName="Accent3" refType="w" fact="0.2771"/>
              <dgm:constr type="t" for="ch" forName="Accent3" refType="h" fact="-0.0109"/>
              <dgm:constr type="w" for="ch" forName="Accent3" refType="w" fact="0.1915"/>
              <dgm:constr type="h" for="ch" forName="Accent3" refType="h" fact="0.806"/>
              <dgm:constr type="l" for="ch" forName="ParentBackground3" refType="w" fact="0.3097"/>
              <dgm:constr type="t" for="ch" forName="ParentBackground3" refType="h" fact="0.1262"/>
              <dgm:constr type="w" for="ch" forName="ParentBackground3" refType="w" fact="0.1263"/>
              <dgm:constr type="h" for="ch" forName="ParentBackground3" refType="h" fact="0.5319"/>
              <dgm:constr type="l" for="ch" forName="Child3" refType="w" fact="0.3097"/>
              <dgm:constr type="t" for="ch" forName="Child3" refType="h" fact="0.6876"/>
              <dgm:constr type="w" for="ch" forName="Child3" refType="w" fact="0.1263"/>
              <dgm:constr type="h" for="ch" forName="Child3" refType="h" fact="0.3124"/>
              <dgm:constr type="l" for="ch" forName="Accent2" refType="w" fact="0.1373"/>
              <dgm:constr type="t" for="ch" forName="Accent2" refType="h" fact="-0.0109"/>
              <dgm:constr type="w" for="ch" forName="Accent2" refType="w" fact="0.1915"/>
              <dgm:constr type="h" for="ch" forName="Accent2" refType="h" fact="0.806"/>
              <dgm:constr type="l" for="ch" forName="ParentBackground2" refType="w" fact="0.1698"/>
              <dgm:constr type="t" for="ch" forName="ParentBackground2" refType="h" fact="0.1262"/>
              <dgm:constr type="w" for="ch" forName="ParentBackground2" refType="w" fact="0.1263"/>
              <dgm:constr type="h" for="ch" forName="ParentBackground2" refType="h" fact="0.5319"/>
              <dgm:constr type="l" for="ch" forName="Child2" refType="w" fact="0.1698"/>
              <dgm:constr type="t" for="ch" forName="Child2" refType="h" fact="0.6876"/>
              <dgm:constr type="w" for="ch" forName="Child2" refType="w" fact="0.1263"/>
              <dgm:constr type="h" for="ch" forName="Child2" refType="h" fact="0.3124"/>
              <dgm:constr type="l" for="ch" forName="Accent1" refType="w" fact="-0.0026"/>
              <dgm:constr type="t" for="ch" forName="Accent1" refType="h" fact="-0.0109"/>
              <dgm:constr type="w" for="ch" forName="Accent1" refType="w" fact="0.1915"/>
              <dgm:constr type="h" for="ch" forName="Accent1" refType="h" fact="0.806"/>
              <dgm:constr type="l" for="ch" forName="ParentBackground1" refType="w" fact="0.03"/>
              <dgm:constr type="t" for="ch" forName="ParentBackground1" refType="h" fact="0.1262"/>
              <dgm:constr type="w" for="ch" forName="ParentBackground1" refType="w" fact="0.1263"/>
              <dgm:constr type="h" for="ch" forName="ParentBackground1" refType="h" fact="0.5319"/>
              <dgm:constr type="l" for="ch" forName="Child1" refType="w" fact="0.03"/>
              <dgm:constr type="t" for="ch" forName="Child1" refType="h" fact="0.6876"/>
              <dgm:constr type="w" for="ch" forName="Child1" refType="w" fact="0.1263"/>
              <dgm:constr type="h" for="ch" forName="Child1" refType="h" fact="0.3124"/>
            </dgm:constrLst>
          </dgm:if>
          <dgm:if name="Name11" axis="ch" ptType="node" func="cnt" op="equ" val="8">
            <dgm:alg type="composite">
              <dgm:param type="ar" val="4.799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l" for="ch" forName="Parent8" refType="w" fact="0.901"/>
              <dgm:constr type="t" for="ch" forName="Parent8" refType="h" fact="0.2022"/>
              <dgm:constr type="w" for="ch" forName="Parent8" refType="w" fact="0.0792"/>
              <dgm:constr type="h" for="ch" forName="Parent8" refType="h" fact="0.3799"/>
              <dgm:constr type="l" for="ch" forName="Parent7" refType="w" fact="0.7783"/>
              <dgm:constr type="t" for="ch" forName="Parent7" refType="h" fact="0.2022"/>
              <dgm:constr type="w" for="ch" forName="Parent7" refType="w" fact="0.0792"/>
              <dgm:constr type="h" for="ch" forName="Parent7" refType="h" fact="0.3799"/>
              <dgm:constr type="l" for="ch" forName="Parent6" refType="w" fact="0.6556"/>
              <dgm:constr type="t" for="ch" forName="Parent6" refType="h" fact="0.2022"/>
              <dgm:constr type="w" for="ch" forName="Parent6" refType="w" fact="0.0792"/>
              <dgm:constr type="h" for="ch" forName="Parent6" refType="h" fact="0.3799"/>
              <dgm:constr type="l" for="ch" forName="Parent5" refType="w" fact="0.5329"/>
              <dgm:constr type="t" for="ch" forName="Parent5" refType="h" fact="0.2022"/>
              <dgm:constr type="w" for="ch" forName="Parent5" refType="w" fact="0.0792"/>
              <dgm:constr type="h" for="ch" forName="Parent5" refType="h" fact="0.3799"/>
              <dgm:constr type="l" for="ch" forName="Parent4" refType="w" fact="0.4102"/>
              <dgm:constr type="t" for="ch" forName="Parent4" refType="h" fact="0.2022"/>
              <dgm:constr type="w" for="ch" forName="Parent4" refType="w" fact="0.0792"/>
              <dgm:constr type="h" for="ch" forName="Parent4" refType="h" fact="0.3799"/>
              <dgm:constr type="l" for="ch" forName="Parent3" refType="w" fact="0.2875"/>
              <dgm:constr type="t" for="ch" forName="Parent3" refType="h" fact="0.2022"/>
              <dgm:constr type="w" for="ch" forName="Parent3" refType="w" fact="0.0792"/>
              <dgm:constr type="h" for="ch" forName="Parent3" refType="h" fact="0.3799"/>
              <dgm:constr type="l" for="ch" forName="Parent2" refType="w" fact="0.1648"/>
              <dgm:constr type="t" for="ch" forName="Parent2" refType="h" fact="0.2022"/>
              <dgm:constr type="w" for="ch" forName="Parent2" refType="w" fact="0.0792"/>
              <dgm:constr type="h" for="ch" forName="Parent2" refType="h" fact="0.3799"/>
              <dgm:constr type="l" for="ch" forName="Parent1" refType="w" fact="0.0421"/>
              <dgm:constr type="t" for="ch" forName="Parent1" refType="h" fact="0.2022"/>
              <dgm:constr type="w" for="ch" forName="Parent1" refType="w" fact="0.0792"/>
              <dgm:constr type="h" for="ch" forName="Parent1" refType="h" fact="0.3799"/>
              <dgm:constr type="l" for="ch" forName="Accent8" refType="w" fact="0.8813"/>
              <dgm:constr type="t" for="ch" forName="Accent8" refType="h" fact="0.1072"/>
              <dgm:constr type="w" for="ch" forName="Accent8" refType="w" fact="0.1187"/>
              <dgm:constr type="h" for="ch" forName="Accent8" refType="h" fact="0.5699"/>
              <dgm:constr type="l" for="ch" forName="ParentBackground8" refType="w" fact="0.8852"/>
              <dgm:constr type="t" for="ch" forName="ParentBackground8" refType="h" fact="0.1262"/>
              <dgm:constr type="w" for="ch" forName="ParentBackground8" refType="w" fact="0.1108"/>
              <dgm:constr type="h" for="ch" forName="ParentBackground8" refType="h" fact="0.5319"/>
              <dgm:constr type="l" for="ch" forName="Child8" refType="w" fact="0.8852"/>
              <dgm:constr type="t" for="ch" forName="Child8" refType="h" fact="0.6876"/>
              <dgm:constr type="w" for="ch" forName="Child8" refType="w" fact="0.1108"/>
              <dgm:constr type="h" for="ch" forName="Child8" refType="h" fact="0.3124"/>
              <dgm:constr type="l" for="ch" forName="Accent7" refType="w" fact="0.7339"/>
              <dgm:constr type="t" for="ch" forName="Accent7" refType="h" fact="-0.0109"/>
              <dgm:constr type="w" for="ch" forName="Accent7" refType="w" fact="0.1679"/>
              <dgm:constr type="h" for="ch" forName="Accent7" refType="h" fact="0.806"/>
              <dgm:constr type="l" for="ch" forName="ParentBackground7" refType="w" fact="0.7625"/>
              <dgm:constr type="t" for="ch" forName="ParentBackground7" refType="h" fact="0.1262"/>
              <dgm:constr type="w" for="ch" forName="ParentBackground7" refType="w" fact="0.1108"/>
              <dgm:constr type="h" for="ch" forName="ParentBackground7" refType="h" fact="0.5319"/>
              <dgm:constr type="l" for="ch" forName="Child7" refType="w" fact="0.7625"/>
              <dgm:constr type="t" for="ch" forName="Child7" refType="h" fact="0.6876"/>
              <dgm:constr type="w" for="ch" forName="Child7" refType="w" fact="0.1108"/>
              <dgm:constr type="h" for="ch" forName="Child7" refType="h" fact="0.3124"/>
              <dgm:constr type="l" for="ch" forName="Accent6" refType="w" fact="0.6112"/>
              <dgm:constr type="t" for="ch" forName="Accent6" refType="h" fact="-0.0109"/>
              <dgm:constr type="w" for="ch" forName="Accent6" refType="w" fact="0.1679"/>
              <dgm:constr type="h" for="ch" forName="Accent6" refType="h" fact="0.806"/>
              <dgm:constr type="l" for="ch" forName="ParentBackground6" refType="w" fact="0.6398"/>
              <dgm:constr type="t" for="ch" forName="ParentBackground6" refType="h" fact="0.1262"/>
              <dgm:constr type="w" for="ch" forName="ParentBackground6" refType="w" fact="0.1108"/>
              <dgm:constr type="h" for="ch" forName="ParentBackground6" refType="h" fact="0.5319"/>
              <dgm:constr type="l" for="ch" forName="Child6" refType="w" fact="0.6398"/>
              <dgm:constr type="t" for="ch" forName="Child6" refType="h" fact="0.6876"/>
              <dgm:constr type="w" for="ch" forName="Child6" refType="w" fact="0.1108"/>
              <dgm:constr type="h" for="ch" forName="Child6" refType="h" fact="0.3124"/>
              <dgm:constr type="l" for="ch" forName="Accent5" refType="w" fact="0.4885"/>
              <dgm:constr type="t" for="ch" forName="Accent5" refType="h" fact="-0.0109"/>
              <dgm:constr type="w" for="ch" forName="Accent5" refType="w" fact="0.1679"/>
              <dgm:constr type="h" for="ch" forName="Accent5" refType="h" fact="0.806"/>
              <dgm:constr type="l" for="ch" forName="ParentBackground5" refType="w" fact="0.5171"/>
              <dgm:constr type="t" for="ch" forName="ParentBackground5" refType="h" fact="0.1262"/>
              <dgm:constr type="w" for="ch" forName="ParentBackground5" refType="w" fact="0.1108"/>
              <dgm:constr type="h" for="ch" forName="ParentBackground5" refType="h" fact="0.5319"/>
              <dgm:constr type="l" for="ch" forName="Child5" refType="w" fact="0.5171"/>
              <dgm:constr type="t" for="ch" forName="Child5" refType="h" fact="0.6876"/>
              <dgm:constr type="w" for="ch" forName="Child5" refType="w" fact="0.1108"/>
              <dgm:constr type="h" for="ch" forName="Child5" refType="h" fact="0.3124"/>
              <dgm:constr type="l" for="ch" forName="Accent4" refType="w" fact="0.3658"/>
              <dgm:constr type="t" for="ch" forName="Accent4" refType="h" fact="-0.0109"/>
              <dgm:constr type="w" for="ch" forName="Accent4" refType="w" fact="0.1679"/>
              <dgm:constr type="h" for="ch" forName="Accent4" refType="h" fact="0.806"/>
              <dgm:constr type="l" for="ch" forName="ParentBackground4" refType="w" fact="0.3944"/>
              <dgm:constr type="t" for="ch" forName="ParentBackground4" refType="h" fact="0.1262"/>
              <dgm:constr type="w" for="ch" forName="ParentBackground4" refType="w" fact="0.1108"/>
              <dgm:constr type="h" for="ch" forName="ParentBackground4" refType="h" fact="0.5319"/>
              <dgm:constr type="l" for="ch" forName="Child4" refType="w" fact="0.3944"/>
              <dgm:constr type="t" for="ch" forName="Child4" refType="h" fact="0.6876"/>
              <dgm:constr type="w" for="ch" forName="Child4" refType="w" fact="0.1108"/>
              <dgm:constr type="h" for="ch" forName="Child4" refType="h" fact="0.3124"/>
              <dgm:constr type="l" for="ch" forName="Accent3" refType="w" fact="0.2431"/>
              <dgm:constr type="t" for="ch" forName="Accent3" refType="h" fact="-0.0109"/>
              <dgm:constr type="w" for="ch" forName="Accent3" refType="w" fact="0.1679"/>
              <dgm:constr type="h" for="ch" forName="Accent3" refType="h" fact="0.806"/>
              <dgm:constr type="l" for="ch" forName="ParentBackground3" refType="w" fact="0.2717"/>
              <dgm:constr type="t" for="ch" forName="ParentBackground3" refType="h" fact="0.1262"/>
              <dgm:constr type="w" for="ch" forName="ParentBackground3" refType="w" fact="0.1108"/>
              <dgm:constr type="h" for="ch" forName="ParentBackground3" refType="h" fact="0.5319"/>
              <dgm:constr type="l" for="ch" forName="Child3" refType="w" fact="0.2717"/>
              <dgm:constr type="t" for="ch" forName="Child3" refType="h" fact="0.6876"/>
              <dgm:constr type="w" for="ch" forName="Child3" refType="w" fact="0.1108"/>
              <dgm:constr type="h" for="ch" forName="Child3" refType="h" fact="0.3124"/>
              <dgm:constr type="l" for="ch" forName="Accent2" refType="w" fact="0.1204"/>
              <dgm:constr type="t" for="ch" forName="Accent2" refType="h" fact="-0.0109"/>
              <dgm:constr type="w" for="ch" forName="Accent2" refType="w" fact="0.1679"/>
              <dgm:constr type="h" for="ch" forName="Accent2" refType="h" fact="0.806"/>
              <dgm:constr type="l" for="ch" forName="ParentBackground2" refType="w" fact="0.149"/>
              <dgm:constr type="t" for="ch" forName="ParentBackground2" refType="h" fact="0.1262"/>
              <dgm:constr type="w" for="ch" forName="ParentBackground2" refType="w" fact="0.1108"/>
              <dgm:constr type="h" for="ch" forName="ParentBackground2" refType="h" fact="0.5319"/>
              <dgm:constr type="l" for="ch" forName="Child2" refType="w" fact="0.149"/>
              <dgm:constr type="t" for="ch" forName="Child2" refType="h" fact="0.6876"/>
              <dgm:constr type="w" for="ch" forName="Child2" refType="w" fact="0.1108"/>
              <dgm:constr type="h" for="ch" forName="Child2" refType="h" fact="0.3124"/>
              <dgm:constr type="l" for="ch" forName="Accent1" refType="w" fact="-0.0023"/>
              <dgm:constr type="t" for="ch" forName="Accent1" refType="h" fact="-0.0109"/>
              <dgm:constr type="w" for="ch" forName="Accent1" refType="w" fact="0.1679"/>
              <dgm:constr type="h" for="ch" forName="Accent1" refType="h" fact="0.806"/>
              <dgm:constr type="l" for="ch" forName="ParentBackground1" refType="w" fact="0.0263"/>
              <dgm:constr type="t" for="ch" forName="ParentBackground1" refType="h" fact="0.1262"/>
              <dgm:constr type="w" for="ch" forName="ParentBackground1" refType="w" fact="0.1108"/>
              <dgm:constr type="h" for="ch" forName="ParentBackground1" refType="h" fact="0.5319"/>
              <dgm:constr type="l" for="ch" forName="Child1" refType="w" fact="0.0263"/>
              <dgm:constr type="t" for="ch" forName="Child1" refType="h" fact="0.6876"/>
              <dgm:constr type="w" for="ch" forName="Child1" refType="w" fact="0.1108"/>
              <dgm:constr type="h" for="ch" forName="Child1" refType="h" fact="0.3124"/>
            </dgm:constrLst>
          </dgm:if>
          <dgm:if name="Name12" axis="ch" ptType="node" func="cnt" op="equ" val="9">
            <dgm:alg type="composite">
              <dgm:param type="ar" val="5.38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l" for="ch" forName="Parent9" refType="w" fact="0.9119"/>
              <dgm:constr type="t" for="ch" forName="Parent9" refType="h" fact="0.2022"/>
              <dgm:constr type="w" for="ch" forName="Parent9" refType="w" fact="0.0705"/>
              <dgm:constr type="h" for="ch" forName="Parent9" refType="h" fact="0.3799"/>
              <dgm:constr type="l" for="ch" forName="Parent8" refType="w" fact="0.8026"/>
              <dgm:constr type="t" for="ch" forName="Parent8" refType="h" fact="0.2022"/>
              <dgm:constr type="w" for="ch" forName="Parent8" refType="w" fact="0.0705"/>
              <dgm:constr type="h" for="ch" forName="Parent8" refType="h" fact="0.3799"/>
              <dgm:constr type="l" for="ch" forName="Parent7" refType="w" fact="0.6933"/>
              <dgm:constr type="t" for="ch" forName="Parent7" refType="h" fact="0.2022"/>
              <dgm:constr type="w" for="ch" forName="Parent7" refType="w" fact="0.0705"/>
              <dgm:constr type="h" for="ch" forName="Parent7" refType="h" fact="0.3799"/>
              <dgm:constr type="l" for="ch" forName="Parent6" refType="w" fact="0.584"/>
              <dgm:constr type="t" for="ch" forName="Parent6" refType="h" fact="0.2022"/>
              <dgm:constr type="w" for="ch" forName="Parent6" refType="w" fact="0.0705"/>
              <dgm:constr type="h" for="ch" forName="Parent6" refType="h" fact="0.3799"/>
              <dgm:constr type="l" for="ch" forName="Parent5" refType="w" fact="0.4747"/>
              <dgm:constr type="t" for="ch" forName="Parent5" refType="h" fact="0.2022"/>
              <dgm:constr type="w" for="ch" forName="Parent5" refType="w" fact="0.0705"/>
              <dgm:constr type="h" for="ch" forName="Parent5" refType="h" fact="0.3799"/>
              <dgm:constr type="l" for="ch" forName="Parent4" refType="w" fact="0.3654"/>
              <dgm:constr type="t" for="ch" forName="Parent4" refType="h" fact="0.2022"/>
              <dgm:constr type="w" for="ch" forName="Parent4" refType="w" fact="0.0705"/>
              <dgm:constr type="h" for="ch" forName="Parent4" refType="h" fact="0.3799"/>
              <dgm:constr type="l" for="ch" forName="Parent3" refType="w" fact="0.2561"/>
              <dgm:constr type="t" for="ch" forName="Parent3" refType="h" fact="0.2022"/>
              <dgm:constr type="w" for="ch" forName="Parent3" refType="w" fact="0.0705"/>
              <dgm:constr type="h" for="ch" forName="Parent3" refType="h" fact="0.3799"/>
              <dgm:constr type="l" for="ch" forName="Parent2" refType="w" fact="0.1468"/>
              <dgm:constr type="t" for="ch" forName="Parent2" refType="h" fact="0.2022"/>
              <dgm:constr type="w" for="ch" forName="Parent2" refType="w" fact="0.0705"/>
              <dgm:constr type="h" for="ch" forName="Parent2" refType="h" fact="0.3799"/>
              <dgm:constr type="l" for="ch" forName="Parent1" refType="w" fact="0.0375"/>
              <dgm:constr type="t" for="ch" forName="Parent1" refType="h" fact="0.2022"/>
              <dgm:constr type="w" for="ch" forName="Parent1" refType="w" fact="0.0705"/>
              <dgm:constr type="h" for="ch" forName="Parent1" refType="h" fact="0.3799"/>
              <dgm:constr type="l" for="ch" forName="Accent9" refType="w" fact="0.8942"/>
              <dgm:constr type="t" for="ch" forName="Accent9" refType="h" fact="0.1072"/>
              <dgm:constr type="w" for="ch" forName="Accent9" refType="w" fact="0.1058"/>
              <dgm:constr type="h" for="ch" forName="Accent9" refType="h" fact="0.5699"/>
              <dgm:constr type="l" for="ch" forName="ParentBackground9" refType="w" fact="0.8978"/>
              <dgm:constr type="t" for="ch" forName="ParentBackground9" refType="h" fact="0.1262"/>
              <dgm:constr type="w" for="ch" forName="ParentBackground9" refType="w" fact="0.0987"/>
              <dgm:constr type="h" for="ch" forName="ParentBackground9" refType="h" fact="0.5319"/>
              <dgm:constr type="l" for="ch" forName="Child9" refType="w" fact="0.8978"/>
              <dgm:constr type="t" for="ch" forName="Child9" refType="h" fact="0.6876"/>
              <dgm:constr type="w" for="ch" forName="Child9" refType="w" fact="0.0987"/>
              <dgm:constr type="h" for="ch" forName="Child9" refType="h" fact="0.3124"/>
              <dgm:constr type="l" for="ch" forName="Accent8" refType="w" fact="0.763"/>
              <dgm:constr type="t" for="ch" forName="Accent8" refType="h" fact="-0.0109"/>
              <dgm:constr type="w" for="ch" forName="Accent8" refType="w" fact="0.1496"/>
              <dgm:constr type="h" for="ch" forName="Accent8" refType="h" fact="0.806"/>
              <dgm:constr type="l" for="ch" forName="ParentBackground8" refType="w" fact="0.7885"/>
              <dgm:constr type="t" for="ch" forName="ParentBackground8" refType="h" fact="0.1262"/>
              <dgm:constr type="w" for="ch" forName="ParentBackground8" refType="w" fact="0.0987"/>
              <dgm:constr type="h" for="ch" forName="ParentBackground8" refType="h" fact="0.5319"/>
              <dgm:constr type="l" for="ch" forName="Child8" refType="w" fact="0.7885"/>
              <dgm:constr type="t" for="ch" forName="Child8" refType="h" fact="0.6876"/>
              <dgm:constr type="w" for="ch" forName="Child8" refType="w" fact="0.0987"/>
              <dgm:constr type="h" for="ch" forName="Child8" refType="h" fact="0.3124"/>
              <dgm:constr type="l" for="ch" forName="Accent7" refType="w" fact="0.6538"/>
              <dgm:constr type="t" for="ch" forName="Accent7" refType="h" fact="-0.0109"/>
              <dgm:constr type="w" for="ch" forName="Accent7" refType="w" fact="0.1496"/>
              <dgm:constr type="h" for="ch" forName="Accent7" refType="h" fact="0.806"/>
              <dgm:constr type="l" for="ch" forName="ParentBackground7" refType="w" fact="0.6792"/>
              <dgm:constr type="t" for="ch" forName="ParentBackground7" refType="h" fact="0.1262"/>
              <dgm:constr type="w" for="ch" forName="ParentBackground7" refType="w" fact="0.0987"/>
              <dgm:constr type="h" for="ch" forName="ParentBackground7" refType="h" fact="0.5319"/>
              <dgm:constr type="l" for="ch" forName="Child7" refType="w" fact="0.6792"/>
              <dgm:constr type="t" for="ch" forName="Child7" refType="h" fact="0.6876"/>
              <dgm:constr type="w" for="ch" forName="Child7" refType="w" fact="0.0987"/>
              <dgm:constr type="h" for="ch" forName="Child7" refType="h" fact="0.3124"/>
              <dgm:constr type="l" for="ch" forName="Accent6" refType="w" fact="0.5445"/>
              <dgm:constr type="t" for="ch" forName="Accent6" refType="h" fact="-0.0109"/>
              <dgm:constr type="w" for="ch" forName="Accent6" refType="w" fact="0.1496"/>
              <dgm:constr type="h" for="ch" forName="Accent6" refType="h" fact="0.806"/>
              <dgm:constr type="l" for="ch" forName="ParentBackground6" refType="w" fact="0.5699"/>
              <dgm:constr type="t" for="ch" forName="ParentBackground6" refType="h" fact="0.1262"/>
              <dgm:constr type="w" for="ch" forName="ParentBackground6" refType="w" fact="0.0987"/>
              <dgm:constr type="h" for="ch" forName="ParentBackground6" refType="h" fact="0.5319"/>
              <dgm:constr type="l" for="ch" forName="Child6" refType="w" fact="0.5699"/>
              <dgm:constr type="t" for="ch" forName="Child6" refType="h" fact="0.6876"/>
              <dgm:constr type="w" for="ch" forName="Child6" refType="w" fact="0.0987"/>
              <dgm:constr type="h" for="ch" forName="Child6" refType="h" fact="0.3124"/>
              <dgm:constr type="l" for="ch" forName="Accent5" refType="w" fact="0.4352"/>
              <dgm:constr type="t" for="ch" forName="Accent5" refType="h" fact="-0.0109"/>
              <dgm:constr type="w" for="ch" forName="Accent5" refType="w" fact="0.1496"/>
              <dgm:constr type="h" for="ch" forName="Accent5" refType="h" fact="0.806"/>
              <dgm:constr type="l" for="ch" forName="ParentBackground5" refType="w" fact="0.4606"/>
              <dgm:constr type="t" for="ch" forName="ParentBackground5" refType="h" fact="0.1262"/>
              <dgm:constr type="w" for="ch" forName="ParentBackground5" refType="w" fact="0.0987"/>
              <dgm:constr type="h" for="ch" forName="ParentBackground5" refType="h" fact="0.5319"/>
              <dgm:constr type="l" for="ch" forName="Child5" refType="w" fact="0.4606"/>
              <dgm:constr type="t" for="ch" forName="Child5" refType="h" fact="0.6876"/>
              <dgm:constr type="w" for="ch" forName="Child5" refType="w" fact="0.0987"/>
              <dgm:constr type="h" for="ch" forName="Child5" refType="h" fact="0.3124"/>
              <dgm:constr type="l" for="ch" forName="Accent4" refType="w" fact="0.3259"/>
              <dgm:constr type="t" for="ch" forName="Accent4" refType="h" fact="-0.0109"/>
              <dgm:constr type="w" for="ch" forName="Accent4" refType="w" fact="0.1496"/>
              <dgm:constr type="h" for="ch" forName="Accent4" refType="h" fact="0.806"/>
              <dgm:constr type="l" for="ch" forName="ParentBackground4" refType="w" fact="0.3513"/>
              <dgm:constr type="t" for="ch" forName="ParentBackground4" refType="h" fact="0.1262"/>
              <dgm:constr type="w" for="ch" forName="ParentBackground4" refType="w" fact="0.0987"/>
              <dgm:constr type="h" for="ch" forName="ParentBackground4" refType="h" fact="0.5319"/>
              <dgm:constr type="l" for="ch" forName="Child4" refType="w" fact="0.3513"/>
              <dgm:constr type="t" for="ch" forName="Child4" refType="h" fact="0.6876"/>
              <dgm:constr type="w" for="ch" forName="Child4" refType="w" fact="0.0987"/>
              <dgm:constr type="h" for="ch" forName="Child4" refType="h" fact="0.3124"/>
              <dgm:constr type="l" for="ch" forName="Accent3" refType="w" fact="0.2166"/>
              <dgm:constr type="t" for="ch" forName="Accent3" refType="h" fact="-0.0109"/>
              <dgm:constr type="w" for="ch" forName="Accent3" refType="w" fact="0.1496"/>
              <dgm:constr type="h" for="ch" forName="Accent3" refType="h" fact="0.806"/>
              <dgm:constr type="l" for="ch" forName="ParentBackground3" refType="w" fact="0.242"/>
              <dgm:constr type="t" for="ch" forName="ParentBackground3" refType="h" fact="0.1262"/>
              <dgm:constr type="w" for="ch" forName="ParentBackground3" refType="w" fact="0.0987"/>
              <dgm:constr type="h" for="ch" forName="ParentBackground3" refType="h" fact="0.5319"/>
              <dgm:constr type="l" for="ch" forName="Child3" refType="w" fact="0.242"/>
              <dgm:constr type="t" for="ch" forName="Child3" refType="h" fact="0.6876"/>
              <dgm:constr type="w" for="ch" forName="Child3" refType="w" fact="0.0987"/>
              <dgm:constr type="h" for="ch" forName="Child3" refType="h" fact="0.3124"/>
              <dgm:constr type="l" for="ch" forName="Accent2" refType="w" fact="0.1073"/>
              <dgm:constr type="t" for="ch" forName="Accent2" refType="h" fact="-0.0109"/>
              <dgm:constr type="w" for="ch" forName="Accent2" refType="w" fact="0.1496"/>
              <dgm:constr type="h" for="ch" forName="Accent2" refType="h" fact="0.806"/>
              <dgm:constr type="l" for="ch" forName="ParentBackground2" refType="w" fact="0.1327"/>
              <dgm:constr type="t" for="ch" forName="ParentBackground2" refType="h" fact="0.1262"/>
              <dgm:constr type="w" for="ch" forName="ParentBackground2" refType="w" fact="0.0987"/>
              <dgm:constr type="h" for="ch" forName="ParentBackground2" refType="h" fact="0.5319"/>
              <dgm:constr type="l" for="ch" forName="Child2" refType="w" fact="0.1327"/>
              <dgm:constr type="t" for="ch" forName="Child2" refType="h" fact="0.6876"/>
              <dgm:constr type="w" for="ch" forName="Child2" refType="w" fact="0.0987"/>
              <dgm:constr type="h" for="ch" forName="Child2" refType="h" fact="0.3124"/>
              <dgm:constr type="l" for="ch" forName="Accent1" refType="w" fact="-0.002"/>
              <dgm:constr type="t" for="ch" forName="Accent1" refType="h" fact="-0.0109"/>
              <dgm:constr type="w" for="ch" forName="Accent1" refType="w" fact="0.1496"/>
              <dgm:constr type="h" for="ch" forName="Accent1" refType="h" fact="0.806"/>
              <dgm:constr type="l" for="ch" forName="ParentBackground1" refType="w" fact="0.0234"/>
              <dgm:constr type="t" for="ch" forName="ParentBackground1" refType="h" fact="0.1262"/>
              <dgm:constr type="w" for="ch" forName="ParentBackground1" refType="w" fact="0.0987"/>
              <dgm:constr type="h" for="ch" forName="ParentBackground1" refType="h" fact="0.5319"/>
              <dgm:constr type="l" for="ch" forName="Child1" refType="w" fact="0.0234"/>
              <dgm:constr type="t" for="ch" forName="Child1" refType="h" fact="0.6876"/>
              <dgm:constr type="w" for="ch" forName="Child1" refType="w" fact="0.0987"/>
              <dgm:constr type="h" for="ch" forName="Child1" refType="h" fact="0.3124"/>
            </dgm:constrLst>
          </dgm:if>
          <dgm:if name="Name13" axis="ch" ptType="node" func="cnt" op="equ" val="10">
            <dgm:alg type="composite">
              <dgm:param type="ar" val="5.976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7"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l" for="ch" forName="Parent10" refType="w" fact="0.9205"/>
              <dgm:constr type="t" for="ch" forName="Parent10" refType="h" fact="0.2022"/>
              <dgm:constr type="w" for="ch" forName="Parent10" refType="w" fact="0.0636"/>
              <dgm:constr type="h" for="ch" forName="Parent10" refType="h" fact="0.3799"/>
              <dgm:constr type="l" for="ch" forName="Parent9" refType="w" fact="0.822"/>
              <dgm:constr type="t" for="ch" forName="Parent9" refType="h" fact="0.2022"/>
              <dgm:constr type="w" for="ch" forName="Parent9" refType="w" fact="0.0636"/>
              <dgm:constr type="h" for="ch" forName="Parent9" refType="h" fact="0.3799"/>
              <dgm:constr type="l" for="ch" forName="Parent8" refType="w" fact="0.7235"/>
              <dgm:constr type="t" for="ch" forName="Parent8" refType="h" fact="0.2022"/>
              <dgm:constr type="w" for="ch" forName="Parent8" refType="w" fact="0.0636"/>
              <dgm:constr type="h" for="ch" forName="Parent8" refType="h" fact="0.3799"/>
              <dgm:constr type="l" for="ch" forName="Parent7" refType="w" fact="0.625"/>
              <dgm:constr type="t" for="ch" forName="Parent7" refType="h" fact="0.2022"/>
              <dgm:constr type="w" for="ch" forName="Parent7" refType="w" fact="0.0636"/>
              <dgm:constr type="h" for="ch" forName="Parent7" refType="h" fact="0.3799"/>
              <dgm:constr type="l" for="ch" forName="Parent6" refType="w" fact="0.5264"/>
              <dgm:constr type="t" for="ch" forName="Parent6" refType="h" fact="0.2022"/>
              <dgm:constr type="w" for="ch" forName="Parent6" refType="w" fact="0.0636"/>
              <dgm:constr type="h" for="ch" forName="Parent6" refType="h" fact="0.3799"/>
              <dgm:constr type="l" for="ch" forName="Parent5" refType="w" fact="0.4279"/>
              <dgm:constr type="t" for="ch" forName="Parent5" refType="h" fact="0.2022"/>
              <dgm:constr type="w" for="ch" forName="Parent5" refType="w" fact="0.0636"/>
              <dgm:constr type="h" for="ch" forName="Parent5" refType="h" fact="0.3799"/>
              <dgm:constr type="l" for="ch" forName="Parent4" refType="w" fact="0.3294"/>
              <dgm:constr type="t" for="ch" forName="Parent4" refType="h" fact="0.2022"/>
              <dgm:constr type="w" for="ch" forName="Parent4" refType="w" fact="0.0636"/>
              <dgm:constr type="h" for="ch" forName="Parent4" refType="h" fact="0.3799"/>
              <dgm:constr type="l" for="ch" forName="Parent3" refType="w" fact="0.2309"/>
              <dgm:constr type="t" for="ch" forName="Parent3" refType="h" fact="0.2022"/>
              <dgm:constr type="w" for="ch" forName="Parent3" refType="w" fact="0.0636"/>
              <dgm:constr type="h" for="ch" forName="Parent3" refType="h" fact="0.3799"/>
              <dgm:constr type="l" for="ch" forName="Parent2" refType="w" fact="0.1324"/>
              <dgm:constr type="t" for="ch" forName="Parent2" refType="h" fact="0.2022"/>
              <dgm:constr type="w" for="ch" forName="Parent2" refType="w" fact="0.0636"/>
              <dgm:constr type="h" for="ch" forName="Parent2" refType="h" fact="0.3799"/>
              <dgm:constr type="l" for="ch" forName="Parent1" refType="w" fact="0.0338"/>
              <dgm:constr type="t" for="ch" forName="Parent1" refType="h" fact="0.2022"/>
              <dgm:constr type="w" for="ch" forName="Parent1" refType="w" fact="0.0636"/>
              <dgm:constr type="h" for="ch" forName="Parent1" refType="h" fact="0.3799"/>
              <dgm:constr type="l" for="ch" forName="Accent10" refType="w" fact="0.9047"/>
              <dgm:constr type="t" for="ch" forName="Accent10" refType="h" fact="0.1072"/>
              <dgm:constr type="w" for="ch" forName="Accent10" refType="w" fact="0.0953"/>
              <dgm:constr type="h" for="ch" forName="Accent10" refType="h" fact="0.5699"/>
              <dgm:constr type="l" for="ch" forName="ParentBackground10" refType="w" fact="0.9078"/>
              <dgm:constr type="t" for="ch" forName="ParentBackground10" refType="h" fact="0.1262"/>
              <dgm:constr type="w" for="ch" forName="ParentBackground10" refType="w" fact="0.089"/>
              <dgm:constr type="h" for="ch" forName="ParentBackground10" refType="h" fact="0.5319"/>
              <dgm:constr type="l" for="ch" forName="Child10" refType="w" fact="0.9078"/>
              <dgm:constr type="t" for="ch" forName="Child10" refType="h" fact="0.6876"/>
              <dgm:constr type="w" for="ch" forName="Child10" refType="w" fact="0.089"/>
              <dgm:constr type="h" for="ch" forName="Child10" refType="h" fact="0.3124"/>
              <dgm:constr type="l" for="ch" forName="Accent9" refType="w" fact="0.7864"/>
              <dgm:constr type="t" for="ch" forName="Accent9" refType="h" fact="-0.0109"/>
              <dgm:constr type="w" for="ch" forName="Accent9" refType="w" fact="0.1348"/>
              <dgm:constr type="h" for="ch" forName="Accent9" refType="h" fact="0.806"/>
              <dgm:constr type="l" for="ch" forName="ParentBackground9" refType="w" fact="0.8093"/>
              <dgm:constr type="t" for="ch" forName="ParentBackground9" refType="h" fact="0.1262"/>
              <dgm:constr type="w" for="ch" forName="ParentBackground9" refType="w" fact="0.089"/>
              <dgm:constr type="h" for="ch" forName="ParentBackground9" refType="h" fact="0.5319"/>
              <dgm:constr type="l" for="ch" forName="Child9" refType="w" fact="0.8093"/>
              <dgm:constr type="t" for="ch" forName="Child9" refType="h" fact="0.6876"/>
              <dgm:constr type="w" for="ch" forName="Child9" refType="w" fact="0.089"/>
              <dgm:constr type="h" for="ch" forName="Child9" refType="h" fact="0.3124"/>
              <dgm:constr type="l" for="ch" forName="Accent8" refType="w" fact="0.6879"/>
              <dgm:constr type="t" for="ch" forName="Accent8" refType="h" fact="-0.0109"/>
              <dgm:constr type="w" for="ch" forName="Accent8" refType="w" fact="0.1348"/>
              <dgm:constr type="h" for="ch" forName="Accent8" refType="h" fact="0.806"/>
              <dgm:constr type="l" for="ch" forName="ParentBackground8" refType="w" fact="0.7108"/>
              <dgm:constr type="t" for="ch" forName="ParentBackground8" refType="h" fact="0.1262"/>
              <dgm:constr type="w" for="ch" forName="ParentBackground8" refType="w" fact="0.089"/>
              <dgm:constr type="h" for="ch" forName="ParentBackground8" refType="h" fact="0.5319"/>
              <dgm:constr type="l" for="ch" forName="Child8" refType="w" fact="0.7108"/>
              <dgm:constr type="t" for="ch" forName="Child8" refType="h" fact="0.6876"/>
              <dgm:constr type="w" for="ch" forName="Child8" refType="w" fact="0.089"/>
              <dgm:constr type="h" for="ch" forName="Child8" refType="h" fact="0.3124"/>
              <dgm:constr type="l" for="ch" forName="Accent7" refType="w" fact="0.5893"/>
              <dgm:constr type="t" for="ch" forName="Accent7" refType="h" fact="-0.0109"/>
              <dgm:constr type="w" for="ch" forName="Accent7" refType="w" fact="0.1348"/>
              <dgm:constr type="h" for="ch" forName="Accent7" refType="h" fact="0.806"/>
              <dgm:constr type="l" for="ch" forName="ParentBackground7" refType="w" fact="0.6123"/>
              <dgm:constr type="t" for="ch" forName="ParentBackground7" refType="h" fact="0.1262"/>
              <dgm:constr type="w" for="ch" forName="ParentBackground7" refType="w" fact="0.089"/>
              <dgm:constr type="h" for="ch" forName="ParentBackground7" refType="h" fact="0.5319"/>
              <dgm:constr type="l" for="ch" forName="Child7" refType="w" fact="0.6123"/>
              <dgm:constr type="t" for="ch" forName="Child7" refType="h" fact="0.6876"/>
              <dgm:constr type="w" for="ch" forName="Child7" refType="w" fact="0.089"/>
              <dgm:constr type="h" for="ch" forName="Child7" refType="h" fact="0.3124"/>
              <dgm:constr type="l" for="ch" forName="Accent6" refType="w" fact="0.4908"/>
              <dgm:constr type="t" for="ch" forName="Accent6" refType="h" fact="-0.0109"/>
              <dgm:constr type="w" for="ch" forName="Accent6" refType="w" fact="0.1348"/>
              <dgm:constr type="h" for="ch" forName="Accent6" refType="h" fact="0.806"/>
              <dgm:constr type="l" for="ch" forName="ParentBackground6" refType="w" fact="0.5137"/>
              <dgm:constr type="t" for="ch" forName="ParentBackground6" refType="h" fact="0.1262"/>
              <dgm:constr type="w" for="ch" forName="ParentBackground6" refType="w" fact="0.089"/>
              <dgm:constr type="h" for="ch" forName="ParentBackground6" refType="h" fact="0.5319"/>
              <dgm:constr type="l" for="ch" forName="Child6" refType="w" fact="0.5137"/>
              <dgm:constr type="t" for="ch" forName="Child6" refType="h" fact="0.6876"/>
              <dgm:constr type="w" for="ch" forName="Child6" refType="w" fact="0.089"/>
              <dgm:constr type="h" for="ch" forName="Child6" refType="h" fact="0.3124"/>
              <dgm:constr type="l" for="ch" forName="Accent5" refType="w" fact="0.3923"/>
              <dgm:constr type="t" for="ch" forName="Accent5" refType="h" fact="-0.0109"/>
              <dgm:constr type="w" for="ch" forName="Accent5" refType="w" fact="0.1348"/>
              <dgm:constr type="h" for="ch" forName="Accent5" refType="h" fact="0.806"/>
              <dgm:constr type="l" for="ch" forName="ParentBackground5" refType="w" fact="0.4152"/>
              <dgm:constr type="t" for="ch" forName="ParentBackground5" refType="h" fact="0.1262"/>
              <dgm:constr type="w" for="ch" forName="ParentBackground5" refType="w" fact="0.089"/>
              <dgm:constr type="h" for="ch" forName="ParentBackground5" refType="h" fact="0.5319"/>
              <dgm:constr type="l" for="ch" forName="Child5" refType="w" fact="0.4152"/>
              <dgm:constr type="t" for="ch" forName="Child5" refType="h" fact="0.6876"/>
              <dgm:constr type="w" for="ch" forName="Child5" refType="w" fact="0.089"/>
              <dgm:constr type="h" for="ch" forName="Child5" refType="h" fact="0.3124"/>
              <dgm:constr type="l" for="ch" forName="Accent4" refType="w" fact="0.2938"/>
              <dgm:constr type="t" for="ch" forName="Accent4" refType="h" fact="-0.0109"/>
              <dgm:constr type="w" for="ch" forName="Accent4" refType="w" fact="0.1348"/>
              <dgm:constr type="h" for="ch" forName="Accent4" refType="h" fact="0.806"/>
              <dgm:constr type="l" for="ch" forName="ParentBackground4" refType="w" fact="0.3167"/>
              <dgm:constr type="t" for="ch" forName="ParentBackground4" refType="h" fact="0.1262"/>
              <dgm:constr type="w" for="ch" forName="ParentBackground4" refType="w" fact="0.089"/>
              <dgm:constr type="h" for="ch" forName="ParentBackground4" refType="h" fact="0.5319"/>
              <dgm:constr type="l" for="ch" forName="Child4" refType="w" fact="0.3167"/>
              <dgm:constr type="t" for="ch" forName="Child4" refType="h" fact="0.6876"/>
              <dgm:constr type="w" for="ch" forName="Child4" refType="w" fact="0.089"/>
              <dgm:constr type="h" for="ch" forName="Child4" refType="h" fact="0.3124"/>
              <dgm:constr type="l" for="ch" forName="Accent3" refType="w" fact="0.1952"/>
              <dgm:constr type="t" for="ch" forName="Accent3" refType="h" fact="-0.0109"/>
              <dgm:constr type="w" for="ch" forName="Accent3" refType="w" fact="0.1348"/>
              <dgm:constr type="h" for="ch" forName="Accent3" refType="h" fact="0.806"/>
              <dgm:constr type="l" for="ch" forName="ParentBackground3" refType="w" fact="0.2182"/>
              <dgm:constr type="t" for="ch" forName="ParentBackground3" refType="h" fact="0.1262"/>
              <dgm:constr type="w" for="ch" forName="ParentBackground3" refType="w" fact="0.089"/>
              <dgm:constr type="h" for="ch" forName="ParentBackground3" refType="h" fact="0.5319"/>
              <dgm:constr type="l" for="ch" forName="Child3" refType="w" fact="0.2182"/>
              <dgm:constr type="t" for="ch" forName="Child3" refType="h" fact="0.6876"/>
              <dgm:constr type="w" for="ch" forName="Child3" refType="w" fact="0.089"/>
              <dgm:constr type="h" for="ch" forName="Child3" refType="h" fact="0.3124"/>
              <dgm:constr type="l" for="ch" forName="Accent2" refType="w" fact="0.0967"/>
              <dgm:constr type="t" for="ch" forName="Accent2" refType="h" fact="-0.0109"/>
              <dgm:constr type="w" for="ch" forName="Accent2" refType="w" fact="0.1348"/>
              <dgm:constr type="h" for="ch" forName="Accent2" refType="h" fact="0.806"/>
              <dgm:constr type="l" for="ch" forName="ParentBackground2" refType="w" fact="0.1196"/>
              <dgm:constr type="t" for="ch" forName="ParentBackground2" refType="h" fact="0.1262"/>
              <dgm:constr type="w" for="ch" forName="ParentBackground2" refType="w" fact="0.089"/>
              <dgm:constr type="h" for="ch" forName="ParentBackground2" refType="h" fact="0.5319"/>
              <dgm:constr type="l" for="ch" forName="Child2" refType="w" fact="0.1196"/>
              <dgm:constr type="t" for="ch" forName="Child2" refType="h" fact="0.6876"/>
              <dgm:constr type="w" for="ch" forName="Child2" refType="w" fact="0.089"/>
              <dgm:constr type="h" for="ch" forName="Child2" refType="h" fact="0.3124"/>
              <dgm:constr type="l" for="ch" forName="Accent1" refType="w" fact="-0.0018"/>
              <dgm:constr type="t" for="ch" forName="Accent1" refType="h" fact="-0.0109"/>
              <dgm:constr type="w" for="ch" forName="Accent1" refType="w" fact="0.1348"/>
              <dgm:constr type="h" for="ch" forName="Accent1" refType="h" fact="0.806"/>
              <dgm:constr type="l" for="ch" forName="ParentBackground1" refType="w" fact="0.0211"/>
              <dgm:constr type="t" for="ch" forName="ParentBackground1" refType="h" fact="0.1262"/>
              <dgm:constr type="w" for="ch" forName="ParentBackground1" refType="w" fact="0.089"/>
              <dgm:constr type="h" for="ch" forName="ParentBackground1" refType="h" fact="0.5319"/>
              <dgm:constr type="l" for="ch" forName="Child1" refType="w" fact="0.0211"/>
              <dgm:constr type="t" for="ch" forName="Child1" refType="h" fact="0.6876"/>
              <dgm:constr type="w" for="ch" forName="Child1" refType="w" fact="0.089"/>
              <dgm:constr type="h" for="ch" forName="Child1" refType="h" fact="0.3124"/>
            </dgm:constrLst>
          </dgm:if>
          <dgm:else name="Name14">
            <dgm:alg type="composite">
              <dgm:param type="ar" val="6.565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1"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1"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1"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1"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1"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6" op="lte"/>
              <dgm:constr type="primFontSz" for="des" forName="Child11"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1"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1"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1"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Child11" refType="primFontSz" refFor="des" refForName="Parent10" op="lte"/>
              <dgm:constr type="primFontSz" for="des" forName="Child1" refType="primFontSz" refFor="des" refForName="Parent11" op="lte"/>
              <dgm:constr type="primFontSz" for="des" forName="Child2" refType="primFontSz" refFor="des" refForName="Parent11" op="lte"/>
              <dgm:constr type="primFontSz" for="des" forName="Child3" refType="primFontSz" refFor="des" refForName="Parent11" op="lte"/>
              <dgm:constr type="primFontSz" for="des" forName="Child4" refType="primFontSz" refFor="des" refForName="Parent11" op="lte"/>
              <dgm:constr type="primFontSz" for="des" forName="Child5" refType="primFontSz" refFor="des" refForName="Parent11" op="lte"/>
              <dgm:constr type="primFontSz" for="des" forName="Child6" refType="primFontSz" refFor="des" refForName="Parent11" op="lte"/>
              <dgm:constr type="primFontSz" for="des" forName="Child7" refType="primFontSz" refFor="des" refForName="Parent11" op="lte"/>
              <dgm:constr type="primFontSz" for="des" forName="Child8" refType="primFontSz" refFor="des" refForName="Parent11" op="lte"/>
              <dgm:constr type="primFontSz" for="des" forName="Child9" refType="primFontSz" refFor="des" refForName="Parent11" op="lte"/>
              <dgm:constr type="primFontSz" for="des" forName="Child10" refType="primFontSz" refFor="des" refForName="Parent11" op="lte"/>
              <dgm:constr type="primFontSz" for="des" forName="Child11" refType="primFontSz" refFor="des" refForName="Parent11"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Parent11"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primFontSz" for="des" forName="Child11" refType="primFontSz" refFor="des" refForName="Child1" op="equ"/>
              <dgm:constr type="l" for="ch" forName="Parent11" refType="w" fact="0.9277"/>
              <dgm:constr type="t" for="ch" forName="Parent11" refType="h" fact="0.2022"/>
              <dgm:constr type="w" for="ch" forName="Parent11" refType="w" fact="0.0579"/>
              <dgm:constr type="h" for="ch" forName="Parent11" refType="h" fact="0.3799"/>
              <dgm:constr type="l" for="ch" forName="Parent10" refType="w" fact="0.838"/>
              <dgm:constr type="t" for="ch" forName="Parent10" refType="h" fact="0.2022"/>
              <dgm:constr type="w" for="ch" forName="Parent10" refType="w" fact="0.0579"/>
              <dgm:constr type="h" for="ch" forName="Parent10" refType="h" fact="0.3799"/>
              <dgm:constr type="l" for="ch" forName="Parent9" refType="w" fact="0.7483"/>
              <dgm:constr type="t" for="ch" forName="Parent9" refType="h" fact="0.2022"/>
              <dgm:constr type="w" for="ch" forName="Parent9" refType="w" fact="0.0579"/>
              <dgm:constr type="h" for="ch" forName="Parent9" refType="h" fact="0.3799"/>
              <dgm:constr type="l" for="ch" forName="Parent8" refType="w" fact="0.6586"/>
              <dgm:constr type="t" for="ch" forName="Parent8" refType="h" fact="0.2022"/>
              <dgm:constr type="w" for="ch" forName="Parent8" refType="w" fact="0.0579"/>
              <dgm:constr type="h" for="ch" forName="Parent8" refType="h" fact="0.3799"/>
              <dgm:constr type="l" for="ch" forName="Parent7" refType="w" fact="0.5689"/>
              <dgm:constr type="t" for="ch" forName="Parent7" refType="h" fact="0.2022"/>
              <dgm:constr type="w" for="ch" forName="Parent7" refType="w" fact="0.0579"/>
              <dgm:constr type="h" for="ch" forName="Parent7" refType="h" fact="0.3799"/>
              <dgm:constr type="l" for="ch" forName="Parent6" refType="w" fact="0.4792"/>
              <dgm:constr type="t" for="ch" forName="Parent6" refType="h" fact="0.2022"/>
              <dgm:constr type="w" for="ch" forName="Parent6" refType="w" fact="0.0579"/>
              <dgm:constr type="h" for="ch" forName="Parent6" refType="h" fact="0.3799"/>
              <dgm:constr type="l" for="ch" forName="Parent5" refType="w" fact="0.3895"/>
              <dgm:constr type="t" for="ch" forName="Parent5" refType="h" fact="0.2022"/>
              <dgm:constr type="w" for="ch" forName="Parent5" refType="w" fact="0.0579"/>
              <dgm:constr type="h" for="ch" forName="Parent5" refType="h" fact="0.3799"/>
              <dgm:constr type="l" for="ch" forName="Parent4" refType="w" fact="0.2999"/>
              <dgm:constr type="t" for="ch" forName="Parent4" refType="h" fact="0.2022"/>
              <dgm:constr type="w" for="ch" forName="Parent4" refType="w" fact="0.0579"/>
              <dgm:constr type="h" for="ch" forName="Parent4" refType="h" fact="0.3799"/>
              <dgm:constr type="l" for="ch" forName="Parent3" refType="w" fact="0.2102"/>
              <dgm:constr type="t" for="ch" forName="Parent3" refType="h" fact="0.2022"/>
              <dgm:constr type="w" for="ch" forName="Parent3" refType="w" fact="0.0579"/>
              <dgm:constr type="h" for="ch" forName="Parent3" refType="h" fact="0.3799"/>
              <dgm:constr type="l" for="ch" forName="Parent2" refType="w" fact="0.1205"/>
              <dgm:constr type="t" for="ch" forName="Parent2" refType="h" fact="0.2022"/>
              <dgm:constr type="w" for="ch" forName="Parent2" refType="w" fact="0.0579"/>
              <dgm:constr type="h" for="ch" forName="Parent2" refType="h" fact="0.3799"/>
              <dgm:constr type="l" for="ch" forName="Parent1" refType="w" fact="0.0308"/>
              <dgm:constr type="t" for="ch" forName="Parent1" refType="h" fact="0.2022"/>
              <dgm:constr type="w" for="ch" forName="Parent1" refType="w" fact="0.0579"/>
              <dgm:constr type="h" for="ch" forName="Parent1" refType="h" fact="0.3799"/>
              <dgm:constr type="l" for="ch" forName="Accent11" refType="w" fact="0.9132"/>
              <dgm:constr type="t" for="ch" forName="Accent11" refType="h" fact="0.1072"/>
              <dgm:constr type="w" for="ch" forName="Accent11" refType="w" fact="0.0868"/>
              <dgm:constr type="h" for="ch" forName="Accent11" refType="h" fact="0.5699"/>
              <dgm:constr type="l" for="ch" forName="ParentBackground11" refType="w" fact="0.9161"/>
              <dgm:constr type="t" for="ch" forName="ParentBackground11" refType="h" fact="0.1262"/>
              <dgm:constr type="w" for="ch" forName="ParentBackground11" refType="w" fact="0.081"/>
              <dgm:constr type="h" for="ch" forName="ParentBackground11" refType="h" fact="0.5319"/>
              <dgm:constr type="l" for="ch" forName="Child11" refType="w" fact="0.9161"/>
              <dgm:constr type="t" for="ch" forName="Child11" refType="h" fact="0.6876"/>
              <dgm:constr type="w" for="ch" forName="Child11" refType="w" fact="0.081"/>
              <dgm:constr type="h" for="ch" forName="Child11" refType="h" fact="0.3124"/>
              <dgm:constr type="l" for="ch" forName="Accent10" refType="w" fact="0.8055"/>
              <dgm:constr type="t" for="ch" forName="Accent10" refType="h" fact="-0.0109"/>
              <dgm:constr type="w" for="ch" forName="Accent10" refType="w" fact="0.1228"/>
              <dgm:constr type="h" for="ch" forName="Accent10" refType="h" fact="0.806"/>
              <dgm:constr type="l" for="ch" forName="ParentBackground10" refType="w" fact="0.8264"/>
              <dgm:constr type="t" for="ch" forName="ParentBackground10" refType="h" fact="0.1262"/>
              <dgm:constr type="w" for="ch" forName="ParentBackground10" refType="w" fact="0.081"/>
              <dgm:constr type="h" for="ch" forName="ParentBackground10" refType="h" fact="0.5319"/>
              <dgm:constr type="l" for="ch" forName="Child10" refType="w" fact="0.8264"/>
              <dgm:constr type="t" for="ch" forName="Child10" refType="h" fact="0.6876"/>
              <dgm:constr type="w" for="ch" forName="Child10" refType="w" fact="0.081"/>
              <dgm:constr type="h" for="ch" forName="Child10" refType="h" fact="0.3124"/>
              <dgm:constr type="l" for="ch" forName="Accent9" refType="w" fact="0.7158"/>
              <dgm:constr type="t" for="ch" forName="Accent9" refType="h" fact="-0.0109"/>
              <dgm:constr type="w" for="ch" forName="Accent9" refType="w" fact="0.1228"/>
              <dgm:constr type="h" for="ch" forName="Accent9" refType="h" fact="0.806"/>
              <dgm:constr type="l" for="ch" forName="ParentBackground9" refType="w" fact="0.7367"/>
              <dgm:constr type="t" for="ch" forName="ParentBackground9" refType="h" fact="0.1262"/>
              <dgm:constr type="w" for="ch" forName="ParentBackground9" refType="w" fact="0.081"/>
              <dgm:constr type="h" for="ch" forName="ParentBackground9" refType="h" fact="0.5319"/>
              <dgm:constr type="l" for="ch" forName="Child9" refType="w" fact="0.7367"/>
              <dgm:constr type="t" for="ch" forName="Child9" refType="h" fact="0.6876"/>
              <dgm:constr type="w" for="ch" forName="Child9" refType="w" fact="0.081"/>
              <dgm:constr type="h" for="ch" forName="Child9" refType="h" fact="0.3124"/>
              <dgm:constr type="l" for="ch" forName="Accent8" refType="w" fact="0.6261"/>
              <dgm:constr type="t" for="ch" forName="Accent8" refType="h" fact="-0.0109"/>
              <dgm:constr type="w" for="ch" forName="Accent8" refType="w" fact="0.1228"/>
              <dgm:constr type="h" for="ch" forName="Accent8" refType="h" fact="0.806"/>
              <dgm:constr type="l" for="ch" forName="ParentBackground8" refType="w" fact="0.647"/>
              <dgm:constr type="t" for="ch" forName="ParentBackground8" refType="h" fact="0.1262"/>
              <dgm:constr type="w" for="ch" forName="ParentBackground8" refType="w" fact="0.081"/>
              <dgm:constr type="h" for="ch" forName="ParentBackground8" refType="h" fact="0.5319"/>
              <dgm:constr type="l" for="ch" forName="Child8" refType="w" fact="0.647"/>
              <dgm:constr type="t" for="ch" forName="Child8" refType="h" fact="0.6876"/>
              <dgm:constr type="w" for="ch" forName="Child8" refType="w" fact="0.081"/>
              <dgm:constr type="h" for="ch" forName="Child8" refType="h" fact="0.3124"/>
              <dgm:constr type="l" for="ch" forName="Accent7" refType="w" fact="0.5364"/>
              <dgm:constr type="t" for="ch" forName="Accent7" refType="h" fact="-0.0109"/>
              <dgm:constr type="w" for="ch" forName="Accent7" refType="w" fact="0.1228"/>
              <dgm:constr type="h" for="ch" forName="Accent7" refType="h" fact="0.806"/>
              <dgm:constr type="l" for="ch" forName="ParentBackground7" refType="w" fact="0.5573"/>
              <dgm:constr type="t" for="ch" forName="ParentBackground7" refType="h" fact="0.1262"/>
              <dgm:constr type="w" for="ch" forName="ParentBackground7" refType="w" fact="0.081"/>
              <dgm:constr type="h" for="ch" forName="ParentBackground7" refType="h" fact="0.5319"/>
              <dgm:constr type="l" for="ch" forName="Child7" refType="w" fact="0.5573"/>
              <dgm:constr type="t" for="ch" forName="Child7" refType="h" fact="0.6876"/>
              <dgm:constr type="w" for="ch" forName="Child7" refType="w" fact="0.081"/>
              <dgm:constr type="h" for="ch" forName="Child7" refType="h" fact="0.3124"/>
              <dgm:constr type="l" for="ch" forName="Accent6" refType="w" fact="0.4467"/>
              <dgm:constr type="t" for="ch" forName="Accent6" refType="h" fact="-0.0109"/>
              <dgm:constr type="w" for="ch" forName="Accent6" refType="w" fact="0.1228"/>
              <dgm:constr type="h" for="ch" forName="Accent6" refType="h" fact="0.806"/>
              <dgm:constr type="l" for="ch" forName="ParentBackground6" refType="w" fact="0.4677"/>
              <dgm:constr type="t" for="ch" forName="ParentBackground6" refType="h" fact="0.1262"/>
              <dgm:constr type="w" for="ch" forName="ParentBackground6" refType="w" fact="0.081"/>
              <dgm:constr type="h" for="ch" forName="ParentBackground6" refType="h" fact="0.5319"/>
              <dgm:constr type="l" for="ch" forName="Child6" refType="w" fact="0.4677"/>
              <dgm:constr type="t" for="ch" forName="Child6" refType="h" fact="0.6876"/>
              <dgm:constr type="w" for="ch" forName="Child6" refType="w" fact="0.081"/>
              <dgm:constr type="h" for="ch" forName="Child6" refType="h" fact="0.3124"/>
              <dgm:constr type="l" for="ch" forName="Accent5" refType="w" fact="0.3571"/>
              <dgm:constr type="t" for="ch" forName="Accent5" refType="h" fact="-0.0109"/>
              <dgm:constr type="w" for="ch" forName="Accent5" refType="w" fact="0.1228"/>
              <dgm:constr type="h" for="ch" forName="Accent5" refType="h" fact="0.806"/>
              <dgm:constr type="l" for="ch" forName="ParentBackground5" refType="w" fact="0.378"/>
              <dgm:constr type="t" for="ch" forName="ParentBackground5" refType="h" fact="0.1262"/>
              <dgm:constr type="w" for="ch" forName="ParentBackground5" refType="w" fact="0.081"/>
              <dgm:constr type="h" for="ch" forName="ParentBackground5" refType="h" fact="0.5319"/>
              <dgm:constr type="l" for="ch" forName="Child5" refType="w" fact="0.378"/>
              <dgm:constr type="t" for="ch" forName="Child5" refType="h" fact="0.6876"/>
              <dgm:constr type="w" for="ch" forName="Child5" refType="w" fact="0.081"/>
              <dgm:constr type="h" for="ch" forName="Child5" refType="h" fact="0.3124"/>
              <dgm:constr type="l" for="ch" forName="Accent4" refType="w" fact="0.2674"/>
              <dgm:constr type="t" for="ch" forName="Accent4" refType="h" fact="-0.0109"/>
              <dgm:constr type="w" for="ch" forName="Accent4" refType="w" fact="0.1228"/>
              <dgm:constr type="h" for="ch" forName="Accent4" refType="h" fact="0.806"/>
              <dgm:constr type="l" for="ch" forName="ParentBackground4" refType="w" fact="0.2883"/>
              <dgm:constr type="t" for="ch" forName="ParentBackground4" refType="h" fact="0.1262"/>
              <dgm:constr type="w" for="ch" forName="ParentBackground4" refType="w" fact="0.081"/>
              <dgm:constr type="h" for="ch" forName="ParentBackground4" refType="h" fact="0.5319"/>
              <dgm:constr type="l" for="ch" forName="Child4" refType="w" fact="0.2883"/>
              <dgm:constr type="t" for="ch" forName="Child4" refType="h" fact="0.6876"/>
              <dgm:constr type="w" for="ch" forName="Child4" refType="w" fact="0.081"/>
              <dgm:constr type="h" for="ch" forName="Child4" refType="h" fact="0.3124"/>
              <dgm:constr type="l" for="ch" forName="Accent3" refType="w" fact="0.1777"/>
              <dgm:constr type="t" for="ch" forName="Accent3" refType="h" fact="-0.0109"/>
              <dgm:constr type="w" for="ch" forName="Accent3" refType="w" fact="0.1228"/>
              <dgm:constr type="h" for="ch" forName="Accent3" refType="h" fact="0.806"/>
              <dgm:constr type="l" for="ch" forName="ParentBackground3" refType="w" fact="0.1986"/>
              <dgm:constr type="t" for="ch" forName="ParentBackground3" refType="h" fact="0.1262"/>
              <dgm:constr type="w" for="ch" forName="ParentBackground3" refType="w" fact="0.081"/>
              <dgm:constr type="h" for="ch" forName="ParentBackground3" refType="h" fact="0.5319"/>
              <dgm:constr type="l" for="ch" forName="Child3" refType="w" fact="0.1986"/>
              <dgm:constr type="t" for="ch" forName="Child3" refType="h" fact="0.6876"/>
              <dgm:constr type="w" for="ch" forName="Child3" refType="w" fact="0.081"/>
              <dgm:constr type="h" for="ch" forName="Child3" refType="h" fact="0.3124"/>
              <dgm:constr type="l" for="ch" forName="Accent2" refType="w" fact="0.088"/>
              <dgm:constr type="t" for="ch" forName="Accent2" refType="h" fact="-0.0109"/>
              <dgm:constr type="w" for="ch" forName="Accent2" refType="w" fact="0.1228"/>
              <dgm:constr type="h" for="ch" forName="Accent2" refType="h" fact="0.806"/>
              <dgm:constr type="l" for="ch" forName="ParentBackground2" refType="w" fact="0.1089"/>
              <dgm:constr type="t" for="ch" forName="ParentBackground2" refType="h" fact="0.1262"/>
              <dgm:constr type="w" for="ch" forName="ParentBackground2" refType="w" fact="0.081"/>
              <dgm:constr type="h" for="ch" forName="ParentBackground2" refType="h" fact="0.5319"/>
              <dgm:constr type="l" for="ch" forName="Child2" refType="w" fact="0.1089"/>
              <dgm:constr type="t" for="ch" forName="Child2" refType="h" fact="0.6876"/>
              <dgm:constr type="w" for="ch" forName="Child2" refType="w" fact="0.081"/>
              <dgm:constr type="h" for="ch" forName="Child2" refType="h" fact="0.3124"/>
              <dgm:constr type="l" for="ch" forName="Accent1" refType="w" fact="-0.0017"/>
              <dgm:constr type="t" for="ch" forName="Accent1" refType="h" fact="-0.0109"/>
              <dgm:constr type="w" for="ch" forName="Accent1" refType="w" fact="0.1228"/>
              <dgm:constr type="h" for="ch" forName="Accent1" refType="h" fact="0.806"/>
              <dgm:constr type="l" for="ch" forName="ParentBackground1" refType="w" fact="0.0192"/>
              <dgm:constr type="t" for="ch" forName="ParentBackground1" refType="h" fact="0.1262"/>
              <dgm:constr type="w" for="ch" forName="ParentBackground1" refType="w" fact="0.081"/>
              <dgm:constr type="h" for="ch" forName="ParentBackground1" refType="h" fact="0.5319"/>
              <dgm:constr type="l" for="ch" forName="Child1" refType="w" fact="0.0192"/>
              <dgm:constr type="t" for="ch" forName="Child1" refType="h" fact="0.6876"/>
              <dgm:constr type="w" for="ch" forName="Child1" refType="w" fact="0.081"/>
              <dgm:constr type="h" for="ch" forName="Child1" refType="h" fact="0.3124"/>
            </dgm:constrLst>
          </dgm:else>
        </dgm:choose>
      </dgm:if>
      <dgm:else name="Name15">
        <dgm:choose name="Name16">
          <dgm:if name="Name17" axis="ch" ptType="node" func="cnt" op="equ" val="1">
            <dgm:alg type="composite">
              <dgm:param type="ar" val="0.6383"/>
            </dgm:alg>
            <dgm:constrLst>
              <dgm:constr type="primFontSz" for="des" forName="Child1" val="65"/>
              <dgm:constr type="primFontSz" for="des" forName="Parent1" val="65"/>
              <dgm:constr type="primFontSz" for="des" forName="Child1" refType="primFontSz" refFor="des" refForName="Parent1" op="lte"/>
              <dgm:constr type="l" for="ch" forName="Parent1" refType="w" fact="0.1667"/>
              <dgm:constr type="t" for="ch" forName="Parent1" refType="h" fact="0.1064"/>
              <dgm:constr type="w" for="ch" forName="Parent1" refType="w" fact="0.6667"/>
              <dgm:constr type="h" for="ch" forName="Parent1" refType="h" fact="0.4255"/>
              <dgm:constr type="l" for="ch" forName="Accent1" refType="w" fact="0"/>
              <dgm:constr type="t" for="ch" forName="Accent1" refType="h" fact="0"/>
              <dgm:constr type="w" for="ch" forName="Accent1" refType="w"/>
              <dgm:constr type="h" for="ch" forName="Accent1" refType="h" fact="0.6383"/>
              <dgm:constr type="l" for="ch" forName="ParentBackground1" refType="w" fact="0.0333"/>
              <dgm:constr type="t" for="ch" forName="ParentBackground1" refType="h" fact="0.0213"/>
              <dgm:constr type="w" for="ch" forName="ParentBackground1" refType="w" fact="0.9333"/>
              <dgm:constr type="h" for="ch" forName="ParentBackground1" refType="h" fact="0.5957"/>
              <dgm:constr type="l" for="ch" forName="Child1" refType="w" fact="0.0333"/>
              <dgm:constr type="t" for="ch" forName="Child1" refType="h" fact="0.6574"/>
              <dgm:constr type="w" for="ch" forName="Child1" refType="w" fact="0.9333"/>
              <dgm:constr type="h" for="ch" forName="Child1" refType="h" fact="0.3426"/>
            </dgm:constrLst>
          </dgm:if>
          <dgm:if name="Name18" axis="ch" ptType="node" func="cnt" op="equ" val="2">
            <dgm:alg type="composite">
              <dgm:param type="ar" val="1.265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r" for="ch" forName="Parent2" refType="w" fact="0.3751"/>
              <dgm:constr type="t" for="ch" forName="Parent2" refType="h" fact="0.2022"/>
              <dgm:constr type="w" for="ch" forName="Parent2" refType="w" fact="0.3001"/>
              <dgm:constr type="h" for="ch" forName="Parent2" refType="h" fact="0.3799"/>
              <dgm:constr type="r" for="ch" forName="Parent1" refType="w" fact="0.8403"/>
              <dgm:constr type="t" for="ch" forName="Parent1" refType="h" fact="0.2022"/>
              <dgm:constr type="w" for="ch" forName="Parent1" refType="w" fact="0.3001"/>
              <dgm:constr type="h" for="ch" forName="Parent1" refType="h" fact="0.3799"/>
              <dgm:constr type="r" for="ch" forName="Accent2" refType="w" fact="0.4502"/>
              <dgm:constr type="t" for="ch" forName="Accent2" refType="h" fact="0.1072"/>
              <dgm:constr type="w" for="ch" forName="Accent2" refType="w" fact="0.4502"/>
              <dgm:constr type="h" for="ch" forName="Accent2" refType="h" fact="0.5699"/>
              <dgm:constr type="r" for="ch" forName="ParentBackground2" refType="w" fact="0.4352"/>
              <dgm:constr type="t" for="ch" forName="ParentBackground2" refType="h" fact="0.1262"/>
              <dgm:constr type="w" for="ch" forName="ParentBackground2" refType="w" fact="0.4201"/>
              <dgm:constr type="h" for="ch" forName="ParentBackground2" refType="h" fact="0.5319"/>
              <dgm:constr type="r" for="ch" forName="Child2" refType="w" fact="0.4352"/>
              <dgm:constr type="t" for="ch" forName="Child2" refType="h" fact="0.6876"/>
              <dgm:constr type="w" for="ch" forName="Child2" refType="w" fact="0.4201"/>
              <dgm:constr type="h" for="ch" forName="Child2" refType="h" fact="0.3124"/>
              <dgm:constr type="r" for="ch" forName="Accent1" refType="w" fact="1.0086"/>
              <dgm:constr type="t" for="ch" forName="Accent1" refType="h" fact="-0.0109"/>
              <dgm:constr type="w" for="ch" forName="Accent1" refType="w" fact="0.6367"/>
              <dgm:constr type="h" for="ch" forName="Accent1" refType="h" fact="0.806"/>
              <dgm:constr type="r" for="ch" forName="ParentBackground1" refType="w" fact="0.9003"/>
              <dgm:constr type="t" for="ch" forName="ParentBackground1" refType="h" fact="0.1262"/>
              <dgm:constr type="w" for="ch" forName="ParentBackground1" refType="w" fact="0.4201"/>
              <dgm:constr type="h" for="ch" forName="ParentBackground1" refType="h" fact="0.5319"/>
              <dgm:constr type="r" for="ch" forName="Child1" refType="w" fact="0.9003"/>
              <dgm:constr type="t" for="ch" forName="Child1" refType="h" fact="0.6876"/>
              <dgm:constr type="w" for="ch" forName="Child1" refType="w" fact="0.4201"/>
              <dgm:constr type="h" for="ch" forName="Child1" refType="h" fact="0.3124"/>
            </dgm:constrLst>
          </dgm:if>
          <dgm:if name="Name19" axis="ch" ptType="node" func="cnt" op="equ" val="3">
            <dgm:alg type="composite">
              <dgm:param type="ar" val="1.854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r" for="ch" forName="Parent3" refType="w" fact="0.256"/>
              <dgm:constr type="t" for="ch" forName="Parent3" refType="h" fact="0.2022"/>
              <dgm:constr type="w" for="ch" forName="Parent3" refType="w" fact="0.2048"/>
              <dgm:constr type="h" for="ch" forName="Parent3" refType="h" fact="0.3799"/>
              <dgm:constr type="r" for="ch" forName="Parent2" refType="w" fact="0.5735"/>
              <dgm:constr type="t" for="ch" forName="Parent2" refType="h" fact="0.2022"/>
              <dgm:constr type="w" for="ch" forName="Parent2" refType="w" fact="0.2048"/>
              <dgm:constr type="h" for="ch" forName="Parent2" refType="h" fact="0.3799"/>
              <dgm:constr type="r" for="ch" forName="Parent1" refType="w" fact="0.891"/>
              <dgm:constr type="t" for="ch" forName="Parent1" refType="h" fact="0.2022"/>
              <dgm:constr type="w" for="ch" forName="Parent1" refType="w" fact="0.2048"/>
              <dgm:constr type="h" for="ch" forName="Parent1" refType="h" fact="0.3799"/>
              <dgm:constr type="r" for="ch" forName="Accent3" refType="w" fact="0.3072"/>
              <dgm:constr type="t" for="ch" forName="Accent3" refType="h" fact="0.1072"/>
              <dgm:constr type="w" for="ch" forName="Accent3" refType="w" fact="0.3072"/>
              <dgm:constr type="h" for="ch" forName="Accent3" refType="h" fact="0.5699"/>
              <dgm:constr type="r" for="ch" forName="ParentBackground3" refType="w" fact="0.297"/>
              <dgm:constr type="t" for="ch" forName="ParentBackground3" refType="h" fact="0.1262"/>
              <dgm:constr type="w" for="ch" forName="ParentBackground3" refType="w" fact="0.2868"/>
              <dgm:constr type="h" for="ch" forName="ParentBackground3" refType="h" fact="0.5319"/>
              <dgm:constr type="r" for="ch" forName="Child3" refType="w" fact="0.297"/>
              <dgm:constr type="t" for="ch" forName="Child3" refType="h" fact="0.6876"/>
              <dgm:constr type="w" for="ch" forName="Child3" refType="w" fact="0.2868"/>
              <dgm:constr type="h" for="ch" forName="Child3" refType="h" fact="0.3124"/>
              <dgm:constr type="r" for="ch" forName="Accent2" refType="w" fact="0.6878"/>
              <dgm:constr type="t" for="ch" forName="Accent2" refType="h" fact="-0.0109"/>
              <dgm:constr type="w" for="ch" forName="Accent2" refType="w" fact="0.4334"/>
              <dgm:constr type="h" for="ch" forName="Accent2" refType="h" fact="0.806"/>
              <dgm:constr type="r" for="ch" forName="ParentBackground2" refType="w" fact="0.6145"/>
              <dgm:constr type="t" for="ch" forName="ParentBackground2" refType="h" fact="0.1262"/>
              <dgm:constr type="w" for="ch" forName="ParentBackground2" refType="w" fact="0.2868"/>
              <dgm:constr type="h" for="ch" forName="ParentBackground2" refType="h" fact="0.5319"/>
              <dgm:constr type="r" for="ch" forName="Child2" refType="w" fact="0.6145"/>
              <dgm:constr type="t" for="ch" forName="Child2" refType="h" fact="0.6876"/>
              <dgm:constr type="w" for="ch" forName="Child2" refType="w" fact="0.2868"/>
              <dgm:constr type="h" for="ch" forName="Child2" refType="h" fact="0.3124"/>
              <dgm:constr type="r" for="ch" forName="Accent1" refType="w" fact="1.0053"/>
              <dgm:constr type="t" for="ch" forName="Accent1" refType="h" fact="-0.0109"/>
              <dgm:constr type="w" for="ch" forName="Accent1" refType="w" fact="0.4334"/>
              <dgm:constr type="h" for="ch" forName="Accent1" refType="h" fact="0.806"/>
              <dgm:constr type="r" for="ch" forName="ParentBackground1" refType="w" fact="0.932"/>
              <dgm:constr type="t" for="ch" forName="ParentBackground1" refType="h" fact="0.1262"/>
              <dgm:constr type="w" for="ch" forName="ParentBackground1" refType="w" fact="0.2868"/>
              <dgm:constr type="h" for="ch" forName="ParentBackground1" refType="h" fact="0.5319"/>
              <dgm:constr type="r" for="ch" forName="Child1" refType="w" fact="0.932"/>
              <dgm:constr type="t" for="ch" forName="Child1" refType="h" fact="0.6876"/>
              <dgm:constr type="w" for="ch" forName="Child1" refType="w" fact="0.2868"/>
              <dgm:constr type="h" for="ch" forName="Child1" refType="h" fact="0.3124"/>
            </dgm:constrLst>
          </dgm:if>
          <dgm:if name="Name20" axis="ch" ptType="node" func="cnt" op="equ" val="4">
            <dgm:alg type="composite">
              <dgm:param type="ar" val="2.4437"/>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Parent4" refType="w" fact="0.1943"/>
              <dgm:constr type="t" for="ch" forName="Parent4" refType="h" fact="0.2022"/>
              <dgm:constr type="w" for="ch" forName="Parent4" refType="w" fact="0.1555"/>
              <dgm:constr type="h" for="ch" forName="Parent4" refType="h" fact="0.3799"/>
              <dgm:constr type="r" for="ch" forName="Parent3" refType="w" fact="0.4353"/>
              <dgm:constr type="t" for="ch" forName="Parent3" refType="h" fact="0.2022"/>
              <dgm:constr type="w" for="ch" forName="Parent3" refType="w" fact="0.1555"/>
              <dgm:constr type="h" for="ch" forName="Parent3" refType="h" fact="0.3799"/>
              <dgm:constr type="r" for="ch" forName="Parent2" refType="w" fact="0.6763"/>
              <dgm:constr type="t" for="ch" forName="Parent2" refType="h" fact="0.2022"/>
              <dgm:constr type="w" for="ch" forName="Parent2" refType="w" fact="0.1555"/>
              <dgm:constr type="h" for="ch" forName="Parent2" refType="h" fact="0.3799"/>
              <dgm:constr type="r" for="ch" forName="Parent1" refType="w" fact="0.9173"/>
              <dgm:constr type="t" for="ch" forName="Parent1" refType="h" fact="0.2022"/>
              <dgm:constr type="w" for="ch" forName="Parent1" refType="w" fact="0.1555"/>
              <dgm:constr type="h" for="ch" forName="Parent1" refType="h" fact="0.3799"/>
              <dgm:constr type="r" for="ch" forName="Accent4" refType="w" fact="0.2332"/>
              <dgm:constr type="t" for="ch" forName="Accent4" refType="h" fact="0.1072"/>
              <dgm:constr type="w" for="ch" forName="Accent4" refType="w" fact="0.2332"/>
              <dgm:constr type="h" for="ch" forName="Accent4" refType="h" fact="0.5699"/>
              <dgm:constr type="r" for="ch" forName="ParentBackground4" refType="w" fact="0.2254"/>
              <dgm:constr type="t" for="ch" forName="ParentBackground4" refType="h" fact="0.1262"/>
              <dgm:constr type="w" for="ch" forName="ParentBackground4" refType="w" fact="0.2177"/>
              <dgm:constr type="h" for="ch" forName="ParentBackground4" refType="h" fact="0.5319"/>
              <dgm:constr type="r" for="ch" forName="Child4" refType="w" fact="0.2254"/>
              <dgm:constr type="t" for="ch" forName="Child4" refType="h" fact="0.6876"/>
              <dgm:constr type="w" for="ch" forName="Child4" refType="w" fact="0.2177"/>
              <dgm:constr type="h" for="ch" forName="Child4" refType="h" fact="0.3124"/>
              <dgm:constr type="r" for="ch" forName="Accent3" refType="w" fact="0.5235"/>
              <dgm:constr type="t" for="ch" forName="Accent3" refType="h" fact="-0.0109"/>
              <dgm:constr type="w" for="ch" forName="Accent3" refType="w" fact="0.3298"/>
              <dgm:constr type="h" for="ch" forName="Accent3" refType="h" fact="0.806"/>
              <dgm:constr type="r" for="ch" forName="ParentBackground3" refType="w" fact="0.4664"/>
              <dgm:constr type="t" for="ch" forName="ParentBackground3" refType="h" fact="0.1262"/>
              <dgm:constr type="w" for="ch" forName="ParentBackground3" refType="w" fact="0.2177"/>
              <dgm:constr type="h" for="ch" forName="ParentBackground3" refType="h" fact="0.5319"/>
              <dgm:constr type="r" for="ch" forName="Child3" refType="w" fact="0.4664"/>
              <dgm:constr type="t" for="ch" forName="Child3" refType="h" fact="0.6876"/>
              <dgm:constr type="w" for="ch" forName="Child3" refType="w" fact="0.2177"/>
              <dgm:constr type="h" for="ch" forName="Child3" refType="h" fact="0.3124"/>
              <dgm:constr type="r" for="ch" forName="Accent2" refType="w" fact="0.7635"/>
              <dgm:constr type="t" for="ch" forName="Accent2" refType="h" fact="-0.0109"/>
              <dgm:constr type="w" for="ch" forName="Accent2" refType="w" fact="0.3298"/>
              <dgm:constr type="h" for="ch" forName="Accent2" refType="h" fact="0.806"/>
              <dgm:constr type="r" for="ch" forName="ParentBackground2" refType="w" fact="0.7074"/>
              <dgm:constr type="t" for="ch" forName="ParentBackground2" refType="h" fact="0.1262"/>
              <dgm:constr type="w" for="ch" forName="ParentBackground2" refType="w" fact="0.2177"/>
              <dgm:constr type="h" for="ch" forName="ParentBackground2" refType="h" fact="0.5319"/>
              <dgm:constr type="r" for="ch" forName="Child2" refType="w" fact="0.7074"/>
              <dgm:constr type="t" for="ch" forName="Child2" refType="h" fact="0.6876"/>
              <dgm:constr type="w" for="ch" forName="Child2" refType="w" fact="0.2177"/>
              <dgm:constr type="h" for="ch" forName="Child2" refType="h" fact="0.3124"/>
              <dgm:constr type="r" for="ch" forName="Accent1" refType="w" fact="1.0045"/>
              <dgm:constr type="t" for="ch" forName="Accent1" refType="h" fact="-0.0109"/>
              <dgm:constr type="w" for="ch" forName="Accent1" refType="w" fact="0.3298"/>
              <dgm:constr type="h" for="ch" forName="Accent1" refType="h" fact="0.806"/>
              <dgm:constr type="r" for="ch" forName="ParentBackground1" refType="w" fact="0.9484"/>
              <dgm:constr type="t" for="ch" forName="ParentBackground1" refType="h" fact="0.1262"/>
              <dgm:constr type="w" for="ch" forName="ParentBackground1" refType="w" fact="0.2177"/>
              <dgm:constr type="h" for="ch" forName="ParentBackground1" refType="h" fact="0.5319"/>
              <dgm:constr type="r" for="ch" forName="Child1" refType="w" fact="0.9484"/>
              <dgm:constr type="t" for="ch" forName="Child1" refType="h" fact="0.6876"/>
              <dgm:constr type="w" for="ch" forName="Child1" refType="w" fact="0.2177"/>
              <dgm:constr type="h" for="ch" forName="Child1" refType="h" fact="0.3124"/>
            </dgm:constrLst>
          </dgm:if>
          <dgm:if name="Name21" axis="ch" ptType="node" func="cnt" op="equ" val="5">
            <dgm:alg type="composite">
              <dgm:param type="ar" val="3.0325"/>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Parent5" refType="w" fact="0.1566"/>
              <dgm:constr type="t" for="ch" forName="Parent5" refType="h" fact="0.2022"/>
              <dgm:constr type="w" for="ch" forName="Parent5" refType="w" fact="0.1253"/>
              <dgm:constr type="h" for="ch" forName="Parent5" refType="h" fact="0.3799"/>
              <dgm:constr type="r" for="ch" forName="Parent4" refType="w" fact="0.3508"/>
              <dgm:constr type="t" for="ch" forName="Parent4" refType="h" fact="0.2022"/>
              <dgm:constr type="w" for="ch" forName="Parent4" refType="w" fact="0.1253"/>
              <dgm:constr type="h" for="ch" forName="Parent4" refType="h" fact="0.3799"/>
              <dgm:constr type="r" for="ch" forName="Parent3" refType="w" fact="0.545"/>
              <dgm:constr type="t" for="ch" forName="Parent3" refType="h" fact="0.2022"/>
              <dgm:constr type="w" for="ch" forName="Parent3" refType="w" fact="0.1253"/>
              <dgm:constr type="h" for="ch" forName="Parent3" refType="h" fact="0.3799"/>
              <dgm:constr type="r" for="ch" forName="Parent2" refType="w" fact="0.7391"/>
              <dgm:constr type="t" for="ch" forName="Parent2" refType="h" fact="0.2022"/>
              <dgm:constr type="w" for="ch" forName="Parent2" refType="w" fact="0.1253"/>
              <dgm:constr type="h" for="ch" forName="Parent2" refType="h" fact="0.3799"/>
              <dgm:constr type="r" for="ch" forName="Parent1" refType="w" fact="0.9333"/>
              <dgm:constr type="t" for="ch" forName="Parent1" refType="h" fact="0.2022"/>
              <dgm:constr type="w" for="ch" forName="Parent1" refType="w" fact="0.1253"/>
              <dgm:constr type="h" for="ch" forName="Parent1" refType="h" fact="0.3799"/>
              <dgm:constr type="r" for="ch" forName="Accent5" refType="w" fact="0.1879"/>
              <dgm:constr type="t" for="ch" forName="Accent5" refType="h" fact="0.1072"/>
              <dgm:constr type="w" for="ch" forName="Accent5" refType="w" fact="0.1879"/>
              <dgm:constr type="h" for="ch" forName="Accent5" refType="h" fact="0.5699"/>
              <dgm:constr type="r" for="ch" forName="ParentBackground5" refType="w" fact="0.1817"/>
              <dgm:constr type="t" for="ch" forName="ParentBackground5" refType="h" fact="0.1262"/>
              <dgm:constr type="w" for="ch" forName="ParentBackground5" refType="w" fact="0.1754"/>
              <dgm:constr type="h" for="ch" forName="ParentBackground5" refType="h" fact="0.5319"/>
              <dgm:constr type="r" for="ch" forName="Child5" refType="w" fact="0.1817"/>
              <dgm:constr type="t" for="ch" forName="Child5" refType="h" fact="0.6876"/>
              <dgm:constr type="w" for="ch" forName="Child5" refType="w" fact="0.1754"/>
              <dgm:constr type="h" for="ch" forName="Child5" refType="h" fact="0.3124"/>
              <dgm:constr type="r" for="ch" forName="Accent4" refType="w" fact="0.4211"/>
              <dgm:constr type="t" for="ch" forName="Accent4" refType="h" fact="-0.0109"/>
              <dgm:constr type="w" for="ch" forName="Accent4" refType="w" fact="0.2657"/>
              <dgm:constr type="h" for="ch" forName="Accent4" refType="h" fact="0.806"/>
              <dgm:constr type="r" for="ch" forName="ParentBackground4" refType="w" fact="0.3758"/>
              <dgm:constr type="t" for="ch" forName="ParentBackground4" refType="h" fact="0.1262"/>
              <dgm:constr type="w" for="ch" forName="ParentBackground4" refType="w" fact="0.1754"/>
              <dgm:constr type="h" for="ch" forName="ParentBackground4" refType="h" fact="0.5319"/>
              <dgm:constr type="r" for="ch" forName="Child4" refType="w" fact="0.3758"/>
              <dgm:constr type="t" for="ch" forName="Child4" refType="h" fact="0.6876"/>
              <dgm:constr type="w" for="ch" forName="Child4" refType="w" fact="0.1754"/>
              <dgm:constr type="h" for="ch" forName="Child4" refType="h" fact="0.3124"/>
              <dgm:constr type="r" for="ch" forName="Accent3" refType="w" fact="0.6152"/>
              <dgm:constr type="t" for="ch" forName="Accent3" refType="h" fact="-0.0109"/>
              <dgm:constr type="w" for="ch" forName="Accent3" refType="w" fact="0.2657"/>
              <dgm:constr type="h" for="ch" forName="Accent3" refType="h" fact="0.806"/>
              <dgm:constr type="r" for="ch" forName="ParentBackground3" refType="w" fact="0.57"/>
              <dgm:constr type="t" for="ch" forName="ParentBackground3" refType="h" fact="0.1262"/>
              <dgm:constr type="w" for="ch" forName="ParentBackground3" refType="w" fact="0.1754"/>
              <dgm:constr type="h" for="ch" forName="ParentBackground3" refType="h" fact="0.5319"/>
              <dgm:constr type="r" for="ch" forName="Child3" refType="w" fact="0.57"/>
              <dgm:constr type="t" for="ch" forName="Child3" refType="h" fact="0.6876"/>
              <dgm:constr type="w" for="ch" forName="Child3" refType="w" fact="0.1754"/>
              <dgm:constr type="h" for="ch" forName="Child3" refType="h" fact="0.3124"/>
              <dgm:constr type="r" for="ch" forName="Accent2" refType="w" fact="0.8094"/>
              <dgm:constr type="t" for="ch" forName="Accent2" refType="h" fact="-0.0109"/>
              <dgm:constr type="w" for="ch" forName="Accent2" refType="w" fact="0.2657"/>
              <dgm:constr type="h" for="ch" forName="Accent2" refType="h" fact="0.806"/>
              <dgm:constr type="r" for="ch" forName="ParentBackground2" refType="w" fact="0.7642"/>
              <dgm:constr type="t" for="ch" forName="ParentBackground2" refType="h" fact="0.1262"/>
              <dgm:constr type="w" for="ch" forName="ParentBackground2" refType="w" fact="0.1754"/>
              <dgm:constr type="h" for="ch" forName="ParentBackground2" refType="h" fact="0.5319"/>
              <dgm:constr type="r" for="ch" forName="Child2" refType="w" fact="0.7642"/>
              <dgm:constr type="t" for="ch" forName="Child2" refType="h" fact="0.6876"/>
              <dgm:constr type="w" for="ch" forName="Child2" refType="w" fact="0.1754"/>
              <dgm:constr type="h" for="ch" forName="Child2" refType="h" fact="0.3124"/>
              <dgm:constr type="r" for="ch" forName="Accent1" refType="w" fact="1.0036"/>
              <dgm:constr type="t" for="ch" forName="Accent1" refType="h" fact="-0.0109"/>
              <dgm:constr type="w" for="ch" forName="Accent1" refType="w" fact="0.2657"/>
              <dgm:constr type="h" for="ch" forName="Accent1" refType="h" fact="0.806"/>
              <dgm:constr type="r" for="ch" forName="ParentBackground1" refType="w" fact="0.9584"/>
              <dgm:constr type="t" for="ch" forName="ParentBackground1" refType="h" fact="0.1262"/>
              <dgm:constr type="w" for="ch" forName="ParentBackground1" refType="w" fact="0.1754"/>
              <dgm:constr type="h" for="ch" forName="ParentBackground1" refType="h" fact="0.5319"/>
              <dgm:constr type="r" for="ch" forName="Child1" refType="w" fact="0.9584"/>
              <dgm:constr type="t" for="ch" forName="Child1" refType="h" fact="0.6876"/>
              <dgm:constr type="w" for="ch" forName="Child1" refType="w" fact="0.1754"/>
              <dgm:constr type="h" for="ch" forName="Child1" refType="h" fact="0.3124"/>
            </dgm:constrLst>
          </dgm:if>
          <dgm:if name="Name22" axis="ch" ptType="node" func="cnt" op="equ" val="6">
            <dgm:alg type="composite">
              <dgm:param type="ar" val="3.621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r" for="ch" forName="Parent6" refType="w" fact="0.1311"/>
              <dgm:constr type="t" for="ch" forName="Parent6" refType="h" fact="0.2022"/>
              <dgm:constr type="w" for="ch" forName="Parent6" refType="w" fact="0.1049"/>
              <dgm:constr type="h" for="ch" forName="Parent6" refType="h" fact="0.3799"/>
              <dgm:constr type="r" for="ch" forName="Parent5" refType="w" fact="0.2937"/>
              <dgm:constr type="t" for="ch" forName="Parent5" refType="h" fact="0.2022"/>
              <dgm:constr type="w" for="ch" forName="Parent5" refType="w" fact="0.1049"/>
              <dgm:constr type="h" for="ch" forName="Parent5" refType="h" fact="0.3799"/>
              <dgm:constr type="r" for="ch" forName="Parent4" refType="w" fact="0.4563"/>
              <dgm:constr type="t" for="ch" forName="Parent4" refType="h" fact="0.2022"/>
              <dgm:constr type="w" for="ch" forName="Parent4" refType="w" fact="0.1049"/>
              <dgm:constr type="h" for="ch" forName="Parent4" refType="h" fact="0.3799"/>
              <dgm:constr type="r" for="ch" forName="Parent3" refType="w" fact="0.619"/>
              <dgm:constr type="t" for="ch" forName="Parent3" refType="h" fact="0.2022"/>
              <dgm:constr type="w" for="ch" forName="Parent3" refType="w" fact="0.1049"/>
              <dgm:constr type="h" for="ch" forName="Parent3" refType="h" fact="0.3799"/>
              <dgm:constr type="r" for="ch" forName="Parent2" refType="w" fact="0.7816"/>
              <dgm:constr type="t" for="ch" forName="Parent2" refType="h" fact="0.2022"/>
              <dgm:constr type="w" for="ch" forName="Parent2" refType="w" fact="0.1049"/>
              <dgm:constr type="h" for="ch" forName="Parent2" refType="h" fact="0.3799"/>
              <dgm:constr type="r" for="ch" forName="Parent1" refType="w" fact="0.9442"/>
              <dgm:constr type="t" for="ch" forName="Parent1" refType="h" fact="0.2022"/>
              <dgm:constr type="w" for="ch" forName="Parent1" refType="w" fact="0.1049"/>
              <dgm:constr type="h" for="ch" forName="Parent1" refType="h" fact="0.3799"/>
              <dgm:constr type="r" for="ch" forName="Accent6" refType="w" fact="0.1574"/>
              <dgm:constr type="t" for="ch" forName="Accent6" refType="h" fact="0.1072"/>
              <dgm:constr type="w" for="ch" forName="Accent6" refType="w" fact="0.1574"/>
              <dgm:constr type="h" for="ch" forName="Accent6" refType="h" fact="0.5699"/>
              <dgm:constr type="r" for="ch" forName="ParentBackground6" refType="w" fact="0.1521"/>
              <dgm:constr type="t" for="ch" forName="ParentBackground6" refType="h" fact="0.1262"/>
              <dgm:constr type="w" for="ch" forName="ParentBackground6" refType="w" fact="0.1469"/>
              <dgm:constr type="h" for="ch" forName="ParentBackground6" refType="h" fact="0.5319"/>
              <dgm:constr type="r" for="ch" forName="Child6" refType="w" fact="0.1521"/>
              <dgm:constr type="t" for="ch" forName="Child6" refType="h" fact="0.6876"/>
              <dgm:constr type="w" for="ch" forName="Child6" refType="w" fact="0.1469"/>
              <dgm:constr type="h" for="ch" forName="Child6" refType="h" fact="0.3124"/>
              <dgm:constr type="r" for="ch" forName="Accent5" refType="w" fact="0.3526"/>
              <dgm:constr type="t" for="ch" forName="Accent5" refType="h" fact="-0.0109"/>
              <dgm:constr type="w" for="ch" forName="Accent5" refType="w" fact="0.2226"/>
              <dgm:constr type="h" for="ch" forName="Accent5" refType="h" fact="0.806"/>
              <dgm:constr type="r" for="ch" forName="ParentBackground5" refType="w" fact="0.3147"/>
              <dgm:constr type="t" for="ch" forName="ParentBackground5" refType="h" fact="0.1262"/>
              <dgm:constr type="w" for="ch" forName="ParentBackground5" refType="w" fact="0.1469"/>
              <dgm:constr type="h" for="ch" forName="ParentBackground5" refType="h" fact="0.5319"/>
              <dgm:constr type="r" for="ch" forName="Child5" refType="w" fact="0.3147"/>
              <dgm:constr type="t" for="ch" forName="Child5" refType="h" fact="0.6876"/>
              <dgm:constr type="w" for="ch" forName="Child5" refType="w" fact="0.1469"/>
              <dgm:constr type="h" for="ch" forName="Child5" refType="h" fact="0.3124"/>
              <dgm:constr type="r" for="ch" forName="Accent4" refType="w" fact="0.5152"/>
              <dgm:constr type="t" for="ch" forName="Accent4" refType="h" fact="-0.0109"/>
              <dgm:constr type="w" for="ch" forName="Accent4" refType="w" fact="0.2226"/>
              <dgm:constr type="h" for="ch" forName="Accent4" refType="h" fact="0.806"/>
              <dgm:constr type="r" for="ch" forName="ParentBackground4" refType="w" fact="0.4773"/>
              <dgm:constr type="t" for="ch" forName="ParentBackground4" refType="h" fact="0.1262"/>
              <dgm:constr type="w" for="ch" forName="ParentBackground4" refType="w" fact="0.1469"/>
              <dgm:constr type="h" for="ch" forName="ParentBackground4" refType="h" fact="0.5319"/>
              <dgm:constr type="r" for="ch" forName="Child4" refType="w" fact="0.4773"/>
              <dgm:constr type="t" for="ch" forName="Child4" refType="h" fact="0.6876"/>
              <dgm:constr type="w" for="ch" forName="Child4" refType="w" fact="0.1469"/>
              <dgm:constr type="h" for="ch" forName="Child4" refType="h" fact="0.3124"/>
              <dgm:constr type="r" for="ch" forName="Accent3" refType="w" fact="0.6778"/>
              <dgm:constr type="t" for="ch" forName="Accent3" refType="h" fact="-0.0109"/>
              <dgm:constr type="w" for="ch" forName="Accent3" refType="w" fact="0.2226"/>
              <dgm:constr type="h" for="ch" forName="Accent3" refType="h" fact="0.806"/>
              <dgm:constr type="r" for="ch" forName="ParentBackground3" refType="w" fact="0.6399"/>
              <dgm:constr type="t" for="ch" forName="ParentBackground3" refType="h" fact="0.1262"/>
              <dgm:constr type="w" for="ch" forName="ParentBackground3" refType="w" fact="0.1469"/>
              <dgm:constr type="h" for="ch" forName="ParentBackground3" refType="h" fact="0.5319"/>
              <dgm:constr type="r" for="ch" forName="Child3" refType="w" fact="0.6399"/>
              <dgm:constr type="t" for="ch" forName="Child3" refType="h" fact="0.6876"/>
              <dgm:constr type="w" for="ch" forName="Child3" refType="w" fact="0.1469"/>
              <dgm:constr type="h" for="ch" forName="Child3" refType="h" fact="0.3124"/>
              <dgm:constr type="r" for="ch" forName="Accent2" refType="w" fact="0.8404"/>
              <dgm:constr type="t" for="ch" forName="Accent2" refType="h" fact="-0.0109"/>
              <dgm:constr type="w" for="ch" forName="Accent2" refType="w" fact="0.2226"/>
              <dgm:constr type="h" for="ch" forName="Accent2" refType="h" fact="0.806"/>
              <dgm:constr type="r" for="ch" forName="ParentBackground2" refType="w" fact="0.8025"/>
              <dgm:constr type="t" for="ch" forName="ParentBackground2" refType="h" fact="0.1262"/>
              <dgm:constr type="w" for="ch" forName="ParentBackground2" refType="w" fact="0.1469"/>
              <dgm:constr type="h" for="ch" forName="ParentBackground2" refType="h" fact="0.5319"/>
              <dgm:constr type="r" for="ch" forName="Child2" refType="w" fact="0.8025"/>
              <dgm:constr type="t" for="ch" forName="Child2" refType="h" fact="0.6876"/>
              <dgm:constr type="w" for="ch" forName="Child2" refType="w" fact="0.1469"/>
              <dgm:constr type="h" for="ch" forName="Child2" refType="h" fact="0.3124"/>
              <dgm:constr type="r" for="ch" forName="Accent1" refType="w" fact="1.003"/>
              <dgm:constr type="t" for="ch" forName="Accent1" refType="h" fact="-0.0109"/>
              <dgm:constr type="w" for="ch" forName="Accent1" refType="w" fact="0.2226"/>
              <dgm:constr type="h" for="ch" forName="Accent1" refType="h" fact="0.806"/>
              <dgm:constr type="r" for="ch" forName="ParentBackground1" refType="w" fact="0.9652"/>
              <dgm:constr type="t" for="ch" forName="ParentBackground1" refType="h" fact="0.1262"/>
              <dgm:constr type="w" for="ch" forName="ParentBackground1" refType="w" fact="0.1469"/>
              <dgm:constr type="h" for="ch" forName="ParentBackground1" refType="h" fact="0.5319"/>
              <dgm:constr type="r" for="ch" forName="Child1" refType="w" fact="0.9652"/>
              <dgm:constr type="t" for="ch" forName="Child1" refType="h" fact="0.6876"/>
              <dgm:constr type="w" for="ch" forName="Child1" refType="w" fact="0.1469"/>
              <dgm:constr type="h" for="ch" forName="Child1" refType="h" fact="0.3124"/>
            </dgm:constrLst>
          </dgm:if>
          <dgm:if name="Name23" axis="ch" ptType="node" func="cnt" op="equ" val="7">
            <dgm:alg type="composite">
              <dgm:param type="ar" val="4.210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r" for="ch" forName="Parent7" refType="w" fact="0.1128"/>
              <dgm:constr type="t" for="ch" forName="Parent7" refType="h" fact="0.2022"/>
              <dgm:constr type="w" for="ch" forName="Parent7" refType="w" fact="0.0902"/>
              <dgm:constr type="h" for="ch" forName="Parent7" refType="h" fact="0.3799"/>
              <dgm:constr type="r" for="ch" forName="Parent6" refType="w" fact="0.2527"/>
              <dgm:constr type="t" for="ch" forName="Parent6" refType="h" fact="0.2022"/>
              <dgm:constr type="w" for="ch" forName="Parent6" refType="w" fact="0.0902"/>
              <dgm:constr type="h" for="ch" forName="Parent6" refType="h" fact="0.3799"/>
              <dgm:constr type="r" for="ch" forName="Parent5" refType="w" fact="0.3925"/>
              <dgm:constr type="t" for="ch" forName="Parent5" refType="h" fact="0.2022"/>
              <dgm:constr type="w" for="ch" forName="Parent5" refType="w" fact="0.0902"/>
              <dgm:constr type="h" for="ch" forName="Parent5" refType="h" fact="0.3799"/>
              <dgm:constr type="r" for="ch" forName="Parent4" refType="w" fact="0.5324"/>
              <dgm:constr type="t" for="ch" forName="Parent4" refType="h" fact="0.2022"/>
              <dgm:constr type="w" for="ch" forName="Parent4" refType="w" fact="0.0902"/>
              <dgm:constr type="h" for="ch" forName="Parent4" refType="h" fact="0.3799"/>
              <dgm:constr type="r" for="ch" forName="Parent3" refType="w" fact="0.6723"/>
              <dgm:constr type="t" for="ch" forName="Parent3" refType="h" fact="0.2022"/>
              <dgm:constr type="w" for="ch" forName="Parent3" refType="w" fact="0.0902"/>
              <dgm:constr type="h" for="ch" forName="Parent3" refType="h" fact="0.3799"/>
              <dgm:constr type="r" for="ch" forName="Parent2" refType="w" fact="0.8121"/>
              <dgm:constr type="t" for="ch" forName="Parent2" refType="h" fact="0.2022"/>
              <dgm:constr type="w" for="ch" forName="Parent2" refType="w" fact="0.0902"/>
              <dgm:constr type="h" for="ch" forName="Parent2" refType="h" fact="0.3799"/>
              <dgm:constr type="r" for="ch" forName="Parent1" refType="w" fact="0.952"/>
              <dgm:constr type="t" for="ch" forName="Parent1" refType="h" fact="0.2022"/>
              <dgm:constr type="w" for="ch" forName="Parent1" refType="w" fact="0.0902"/>
              <dgm:constr type="h" for="ch" forName="Parent1" refType="h" fact="0.3799"/>
              <dgm:constr type="r" for="ch" forName="Accent7" refType="w" fact="0.1354"/>
              <dgm:constr type="t" for="ch" forName="Accent7" refType="h" fact="0.1072"/>
              <dgm:constr type="w" for="ch" forName="Accent7" refType="w" fact="0.1354"/>
              <dgm:constr type="h" for="ch" forName="Accent7" refType="h" fact="0.5699"/>
              <dgm:constr type="r" for="ch" forName="ParentBackground7" refType="w" fact="0.1308"/>
              <dgm:constr type="t" for="ch" forName="ParentBackground7" refType="h" fact="0.1262"/>
              <dgm:constr type="w" for="ch" forName="ParentBackground7" refType="w" fact="0.1263"/>
              <dgm:constr type="h" for="ch" forName="ParentBackground7" refType="h" fact="0.5319"/>
              <dgm:constr type="r" for="ch" forName="Child7" refType="w" fact="0.1308"/>
              <dgm:constr type="t" for="ch" forName="Child7" refType="h" fact="0.6876"/>
              <dgm:constr type="w" for="ch" forName="Child7" refType="w" fact="0.1263"/>
              <dgm:constr type="h" for="ch" forName="Child7" refType="h" fact="0.3124"/>
              <dgm:constr type="r" for="ch" forName="Accent6" refType="w" fact="0.3033"/>
              <dgm:constr type="t" for="ch" forName="Accent6" refType="h" fact="-0.0109"/>
              <dgm:constr type="w" for="ch" forName="Accent6" refType="w" fact="0.1915"/>
              <dgm:constr type="h" for="ch" forName="Accent6" refType="h" fact="0.806"/>
              <dgm:constr type="r" for="ch" forName="ParentBackground6" refType="w" fact="0.2707"/>
              <dgm:constr type="t" for="ch" forName="ParentBackground6" refType="h" fact="0.1262"/>
              <dgm:constr type="w" for="ch" forName="ParentBackground6" refType="w" fact="0.1263"/>
              <dgm:constr type="h" for="ch" forName="ParentBackground6" refType="h" fact="0.5319"/>
              <dgm:constr type="r" for="ch" forName="Child6" refType="w" fact="0.2707"/>
              <dgm:constr type="t" for="ch" forName="Child6" refType="h" fact="0.6876"/>
              <dgm:constr type="w" for="ch" forName="Child6" refType="w" fact="0.1263"/>
              <dgm:constr type="h" for="ch" forName="Child6" refType="h" fact="0.3124"/>
              <dgm:constr type="r" for="ch" forName="Accent5" refType="w" fact="0.4431"/>
              <dgm:constr type="t" for="ch" forName="Accent5" refType="h" fact="-0.0109"/>
              <dgm:constr type="w" for="ch" forName="Accent5" refType="w" fact="0.1915"/>
              <dgm:constr type="h" for="ch" forName="Accent5" refType="h" fact="0.806"/>
              <dgm:constr type="r" for="ch" forName="ParentBackground5" refType="w" fact="0.4106"/>
              <dgm:constr type="t" for="ch" forName="ParentBackground5" refType="h" fact="0.1262"/>
              <dgm:constr type="w" for="ch" forName="ParentBackground5" refType="w" fact="0.1263"/>
              <dgm:constr type="h" for="ch" forName="ParentBackground5" refType="h" fact="0.5319"/>
              <dgm:constr type="r" for="ch" forName="Child5" refType="w" fact="0.4106"/>
              <dgm:constr type="t" for="ch" forName="Child5" refType="h" fact="0.6876"/>
              <dgm:constr type="w" for="ch" forName="Child5" refType="w" fact="0.1263"/>
              <dgm:constr type="h" for="ch" forName="Child5" refType="h" fact="0.3124"/>
              <dgm:constr type="r" for="ch" forName="Accent4" refType="w" fact="0.583"/>
              <dgm:constr type="t" for="ch" forName="Accent4" refType="h" fact="-0.0109"/>
              <dgm:constr type="w" for="ch" forName="Accent4" refType="w" fact="0.1915"/>
              <dgm:constr type="h" for="ch" forName="Accent4" refType="h" fact="0.806"/>
              <dgm:constr type="r" for="ch" forName="ParentBackground4" refType="w" fact="0.5504"/>
              <dgm:constr type="t" for="ch" forName="ParentBackground4" refType="h" fact="0.1262"/>
              <dgm:constr type="w" for="ch" forName="ParentBackground4" refType="w" fact="0.1263"/>
              <dgm:constr type="h" for="ch" forName="ParentBackground4" refType="h" fact="0.5319"/>
              <dgm:constr type="r" for="ch" forName="Child4" refType="w" fact="0.5504"/>
              <dgm:constr type="t" for="ch" forName="Child4" refType="h" fact="0.6876"/>
              <dgm:constr type="w" for="ch" forName="Child4" refType="w" fact="0.1263"/>
              <dgm:constr type="h" for="ch" forName="Child4" refType="h" fact="0.3124"/>
              <dgm:constr type="r" for="ch" forName="Accent3" refType="w" fact="0.7229"/>
              <dgm:constr type="t" for="ch" forName="Accent3" refType="h" fact="-0.0109"/>
              <dgm:constr type="w" for="ch" forName="Accent3" refType="w" fact="0.1915"/>
              <dgm:constr type="h" for="ch" forName="Accent3" refType="h" fact="0.806"/>
              <dgm:constr type="r" for="ch" forName="ParentBackground3" refType="w" fact="0.6903"/>
              <dgm:constr type="t" for="ch" forName="ParentBackground3" refType="h" fact="0.1262"/>
              <dgm:constr type="w" for="ch" forName="ParentBackground3" refType="w" fact="0.1263"/>
              <dgm:constr type="h" for="ch" forName="ParentBackground3" refType="h" fact="0.5319"/>
              <dgm:constr type="r" for="ch" forName="Child3" refType="w" fact="0.6903"/>
              <dgm:constr type="t" for="ch" forName="Child3" refType="h" fact="0.6876"/>
              <dgm:constr type="w" for="ch" forName="Child3" refType="w" fact="0.1263"/>
              <dgm:constr type="h" for="ch" forName="Child3" refType="h" fact="0.3124"/>
              <dgm:constr type="r" for="ch" forName="Accent2" refType="w" fact="0.8627"/>
              <dgm:constr type="t" for="ch" forName="Accent2" refType="h" fact="-0.0109"/>
              <dgm:constr type="w" for="ch" forName="Accent2" refType="w" fact="0.1915"/>
              <dgm:constr type="h" for="ch" forName="Accent2" refType="h" fact="0.806"/>
              <dgm:constr type="r" for="ch" forName="ParentBackground2" refType="w" fact="0.8302"/>
              <dgm:constr type="t" for="ch" forName="ParentBackground2" refType="h" fact="0.1262"/>
              <dgm:constr type="w" for="ch" forName="ParentBackground2" refType="w" fact="0.1263"/>
              <dgm:constr type="h" for="ch" forName="ParentBackground2" refType="h" fact="0.5319"/>
              <dgm:constr type="r" for="ch" forName="Child2" refType="w" fact="0.8302"/>
              <dgm:constr type="t" for="ch" forName="Child2" refType="h" fact="0.6876"/>
              <dgm:constr type="w" for="ch" forName="Child2" refType="w" fact="0.1263"/>
              <dgm:constr type="h" for="ch" forName="Child2" refType="h" fact="0.3124"/>
              <dgm:constr type="r" for="ch" forName="Accent1" refType="w" fact="1.0026"/>
              <dgm:constr type="t" for="ch" forName="Accent1" refType="h" fact="-0.0109"/>
              <dgm:constr type="w" for="ch" forName="Accent1" refType="w" fact="0.1915"/>
              <dgm:constr type="h" for="ch" forName="Accent1" refType="h" fact="0.806"/>
              <dgm:constr type="r" for="ch" forName="ParentBackground1" refType="w" fact="0.97"/>
              <dgm:constr type="t" for="ch" forName="ParentBackground1" refType="h" fact="0.1262"/>
              <dgm:constr type="w" for="ch" forName="ParentBackground1" refType="w" fact="0.1263"/>
              <dgm:constr type="h" for="ch" forName="ParentBackground1" refType="h" fact="0.5319"/>
              <dgm:constr type="r" for="ch" forName="Child1" refType="w" fact="0.97"/>
              <dgm:constr type="t" for="ch" forName="Child1" refType="h" fact="0.6876"/>
              <dgm:constr type="w" for="ch" forName="Child1" refType="w" fact="0.1263"/>
              <dgm:constr type="h" for="ch" forName="Child1" refType="h" fact="0.3124"/>
            </dgm:constrLst>
          </dgm:if>
          <dgm:if name="Name24" axis="ch" ptType="node" func="cnt" op="equ" val="8">
            <dgm:alg type="composite">
              <dgm:param type="ar" val="4.799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r" for="ch" forName="Parent8" refType="w" fact="0.099"/>
              <dgm:constr type="t" for="ch" forName="Parent8" refType="h" fact="0.2022"/>
              <dgm:constr type="w" for="ch" forName="Parent8" refType="w" fact="0.0792"/>
              <dgm:constr type="h" for="ch" forName="Parent8" refType="h" fact="0.3799"/>
              <dgm:constr type="r" for="ch" forName="Parent7" refType="w" fact="0.2217"/>
              <dgm:constr type="t" for="ch" forName="Parent7" refType="h" fact="0.2022"/>
              <dgm:constr type="w" for="ch" forName="Parent7" refType="w" fact="0.0792"/>
              <dgm:constr type="h" for="ch" forName="Parent7" refType="h" fact="0.3799"/>
              <dgm:constr type="r" for="ch" forName="Parent6" refType="w" fact="0.3444"/>
              <dgm:constr type="t" for="ch" forName="Parent6" refType="h" fact="0.2022"/>
              <dgm:constr type="w" for="ch" forName="Parent6" refType="w" fact="0.0792"/>
              <dgm:constr type="h" for="ch" forName="Parent6" refType="h" fact="0.3799"/>
              <dgm:constr type="r" for="ch" forName="Parent5" refType="w" fact="0.4671"/>
              <dgm:constr type="t" for="ch" forName="Parent5" refType="h" fact="0.2022"/>
              <dgm:constr type="w" for="ch" forName="Parent5" refType="w" fact="0.0792"/>
              <dgm:constr type="h" for="ch" forName="Parent5" refType="h" fact="0.3799"/>
              <dgm:constr type="r" for="ch" forName="Parent4" refType="w" fact="0.5898"/>
              <dgm:constr type="t" for="ch" forName="Parent4" refType="h" fact="0.2022"/>
              <dgm:constr type="w" for="ch" forName="Parent4" refType="w" fact="0.0792"/>
              <dgm:constr type="h" for="ch" forName="Parent4" refType="h" fact="0.3799"/>
              <dgm:constr type="r" for="ch" forName="Parent3" refType="w" fact="0.7125"/>
              <dgm:constr type="t" for="ch" forName="Parent3" refType="h" fact="0.2022"/>
              <dgm:constr type="w" for="ch" forName="Parent3" refType="w" fact="0.0792"/>
              <dgm:constr type="h" for="ch" forName="Parent3" refType="h" fact="0.3799"/>
              <dgm:constr type="r" for="ch" forName="Parent2" refType="w" fact="0.8352"/>
              <dgm:constr type="t" for="ch" forName="Parent2" refType="h" fact="0.2022"/>
              <dgm:constr type="w" for="ch" forName="Parent2" refType="w" fact="0.0792"/>
              <dgm:constr type="h" for="ch" forName="Parent2" refType="h" fact="0.3799"/>
              <dgm:constr type="r" for="ch" forName="Parent1" refType="w" fact="0.9579"/>
              <dgm:constr type="t" for="ch" forName="Parent1" refType="h" fact="0.2022"/>
              <dgm:constr type="w" for="ch" forName="Parent1" refType="w" fact="0.0792"/>
              <dgm:constr type="h" for="ch" forName="Parent1" refType="h" fact="0.3799"/>
              <dgm:constr type="r" for="ch" forName="Accent8" refType="w" fact="0.1187"/>
              <dgm:constr type="t" for="ch" forName="Accent8" refType="h" fact="0.1072"/>
              <dgm:constr type="w" for="ch" forName="Accent8" refType="w" fact="0.1187"/>
              <dgm:constr type="h" for="ch" forName="Accent8" refType="h" fact="0.5699"/>
              <dgm:constr type="r" for="ch" forName="ParentBackground8" refType="w" fact="0.1148"/>
              <dgm:constr type="t" for="ch" forName="ParentBackground8" refType="h" fact="0.1262"/>
              <dgm:constr type="w" for="ch" forName="ParentBackground8" refType="w" fact="0.1108"/>
              <dgm:constr type="h" for="ch" forName="ParentBackground8" refType="h" fact="0.5319"/>
              <dgm:constr type="r" for="ch" forName="Child8" refType="w" fact="0.1148"/>
              <dgm:constr type="t" for="ch" forName="Child8" refType="h" fact="0.6876"/>
              <dgm:constr type="w" for="ch" forName="Child8" refType="w" fact="0.1108"/>
              <dgm:constr type="h" for="ch" forName="Child8" refType="h" fact="0.3124"/>
              <dgm:constr type="r" for="ch" forName="Accent7" refType="w" fact="0.2661"/>
              <dgm:constr type="t" for="ch" forName="Accent7" refType="h" fact="-0.0109"/>
              <dgm:constr type="w" for="ch" forName="Accent7" refType="w" fact="0.1679"/>
              <dgm:constr type="h" for="ch" forName="Accent7" refType="h" fact="0.806"/>
              <dgm:constr type="r" for="ch" forName="ParentBackground7" refType="w" fact="0.2375"/>
              <dgm:constr type="t" for="ch" forName="ParentBackground7" refType="h" fact="0.1262"/>
              <dgm:constr type="w" for="ch" forName="ParentBackground7" refType="w" fact="0.1108"/>
              <dgm:constr type="h" for="ch" forName="ParentBackground7" refType="h" fact="0.5319"/>
              <dgm:constr type="r" for="ch" forName="Child7" refType="w" fact="0.2375"/>
              <dgm:constr type="t" for="ch" forName="Child7" refType="h" fact="0.6876"/>
              <dgm:constr type="w" for="ch" forName="Child7" refType="w" fact="0.1108"/>
              <dgm:constr type="h" for="ch" forName="Child7" refType="h" fact="0.3124"/>
              <dgm:constr type="r" for="ch" forName="Accent6" refType="w" fact="0.3888"/>
              <dgm:constr type="t" for="ch" forName="Accent6" refType="h" fact="-0.0109"/>
              <dgm:constr type="w" for="ch" forName="Accent6" refType="w" fact="0.1679"/>
              <dgm:constr type="h" for="ch" forName="Accent6" refType="h" fact="0.806"/>
              <dgm:constr type="r" for="ch" forName="ParentBackground6" refType="w" fact="0.3602"/>
              <dgm:constr type="t" for="ch" forName="ParentBackground6" refType="h" fact="0.1262"/>
              <dgm:constr type="w" for="ch" forName="ParentBackground6" refType="w" fact="0.1108"/>
              <dgm:constr type="h" for="ch" forName="ParentBackground6" refType="h" fact="0.5319"/>
              <dgm:constr type="r" for="ch" forName="Child6" refType="w" fact="0.3602"/>
              <dgm:constr type="t" for="ch" forName="Child6" refType="h" fact="0.6876"/>
              <dgm:constr type="w" for="ch" forName="Child6" refType="w" fact="0.1108"/>
              <dgm:constr type="h" for="ch" forName="Child6" refType="h" fact="0.3124"/>
              <dgm:constr type="r" for="ch" forName="Accent5" refType="w" fact="0.5115"/>
              <dgm:constr type="t" for="ch" forName="Accent5" refType="h" fact="-0.0109"/>
              <dgm:constr type="w" for="ch" forName="Accent5" refType="w" fact="0.1679"/>
              <dgm:constr type="h" for="ch" forName="Accent5" refType="h" fact="0.806"/>
              <dgm:constr type="r" for="ch" forName="ParentBackground5" refType="w" fact="0.4829"/>
              <dgm:constr type="t" for="ch" forName="ParentBackground5" refType="h" fact="0.1262"/>
              <dgm:constr type="w" for="ch" forName="ParentBackground5" refType="w" fact="0.1108"/>
              <dgm:constr type="h" for="ch" forName="ParentBackground5" refType="h" fact="0.5319"/>
              <dgm:constr type="r" for="ch" forName="Child5" refType="w" fact="0.4829"/>
              <dgm:constr type="t" for="ch" forName="Child5" refType="h" fact="0.6876"/>
              <dgm:constr type="w" for="ch" forName="Child5" refType="w" fact="0.1108"/>
              <dgm:constr type="h" for="ch" forName="Child5" refType="h" fact="0.3124"/>
              <dgm:constr type="r" for="ch" forName="Accent4" refType="w" fact="0.6342"/>
              <dgm:constr type="t" for="ch" forName="Accent4" refType="h" fact="-0.0109"/>
              <dgm:constr type="w" for="ch" forName="Accent4" refType="w" fact="0.1679"/>
              <dgm:constr type="h" for="ch" forName="Accent4" refType="h" fact="0.806"/>
              <dgm:constr type="r" for="ch" forName="ParentBackground4" refType="w" fact="0.6056"/>
              <dgm:constr type="t" for="ch" forName="ParentBackground4" refType="h" fact="0.1262"/>
              <dgm:constr type="w" for="ch" forName="ParentBackground4" refType="w" fact="0.1108"/>
              <dgm:constr type="h" for="ch" forName="ParentBackground4" refType="h" fact="0.5319"/>
              <dgm:constr type="r" for="ch" forName="Child4" refType="w" fact="0.6056"/>
              <dgm:constr type="t" for="ch" forName="Child4" refType="h" fact="0.6876"/>
              <dgm:constr type="w" for="ch" forName="Child4" refType="w" fact="0.1108"/>
              <dgm:constr type="h" for="ch" forName="Child4" refType="h" fact="0.3124"/>
              <dgm:constr type="r" for="ch" forName="Accent3" refType="w" fact="0.7569"/>
              <dgm:constr type="t" for="ch" forName="Accent3" refType="h" fact="-0.0109"/>
              <dgm:constr type="w" for="ch" forName="Accent3" refType="w" fact="0.1679"/>
              <dgm:constr type="h" for="ch" forName="Accent3" refType="h" fact="0.806"/>
              <dgm:constr type="r" for="ch" forName="ParentBackground3" refType="w" fact="0.7283"/>
              <dgm:constr type="t" for="ch" forName="ParentBackground3" refType="h" fact="0.1262"/>
              <dgm:constr type="w" for="ch" forName="ParentBackground3" refType="w" fact="0.1108"/>
              <dgm:constr type="h" for="ch" forName="ParentBackground3" refType="h" fact="0.5319"/>
              <dgm:constr type="r" for="ch" forName="Child3" refType="w" fact="0.7283"/>
              <dgm:constr type="t" for="ch" forName="Child3" refType="h" fact="0.6876"/>
              <dgm:constr type="w" for="ch" forName="Child3" refType="w" fact="0.1108"/>
              <dgm:constr type="h" for="ch" forName="Child3" refType="h" fact="0.3124"/>
              <dgm:constr type="r" for="ch" forName="Accent2" refType="w" fact="0.8796"/>
              <dgm:constr type="t" for="ch" forName="Accent2" refType="h" fact="-0.0109"/>
              <dgm:constr type="w" for="ch" forName="Accent2" refType="w" fact="0.1679"/>
              <dgm:constr type="h" for="ch" forName="Accent2" refType="h" fact="0.806"/>
              <dgm:constr type="r" for="ch" forName="ParentBackground2" refType="w" fact="0.851"/>
              <dgm:constr type="t" for="ch" forName="ParentBackground2" refType="h" fact="0.1262"/>
              <dgm:constr type="w" for="ch" forName="ParentBackground2" refType="w" fact="0.1108"/>
              <dgm:constr type="h" for="ch" forName="ParentBackground2" refType="h" fact="0.5319"/>
              <dgm:constr type="r" for="ch" forName="Child2" refType="w" fact="0.851"/>
              <dgm:constr type="t" for="ch" forName="Child2" refType="h" fact="0.6876"/>
              <dgm:constr type="w" for="ch" forName="Child2" refType="w" fact="0.1108"/>
              <dgm:constr type="h" for="ch" forName="Child2" refType="h" fact="0.3124"/>
              <dgm:constr type="r" for="ch" forName="Accent1" refType="w" fact="1.0023"/>
              <dgm:constr type="t" for="ch" forName="Accent1" refType="h" fact="-0.0109"/>
              <dgm:constr type="w" for="ch" forName="Accent1" refType="w" fact="0.1679"/>
              <dgm:constr type="h" for="ch" forName="Accent1" refType="h" fact="0.806"/>
              <dgm:constr type="r" for="ch" forName="ParentBackground1" refType="w" fact="0.9737"/>
              <dgm:constr type="t" for="ch" forName="ParentBackground1" refType="h" fact="0.1262"/>
              <dgm:constr type="w" for="ch" forName="ParentBackground1" refType="w" fact="0.1108"/>
              <dgm:constr type="h" for="ch" forName="ParentBackground1" refType="h" fact="0.5319"/>
              <dgm:constr type="r" for="ch" forName="Child1" refType="w" fact="0.9737"/>
              <dgm:constr type="t" for="ch" forName="Child1" refType="h" fact="0.6876"/>
              <dgm:constr type="w" for="ch" forName="Child1" refType="w" fact="0.1108"/>
              <dgm:constr type="h" for="ch" forName="Child1" refType="h" fact="0.3124"/>
            </dgm:constrLst>
          </dgm:if>
          <dgm:if name="Name25" axis="ch" ptType="node" func="cnt" op="equ" val="9">
            <dgm:alg type="composite">
              <dgm:param type="ar" val="5.38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r" for="ch" forName="Parent9" refType="w" fact="0.0881"/>
              <dgm:constr type="t" for="ch" forName="Parent9" refType="h" fact="0.2022"/>
              <dgm:constr type="w" for="ch" forName="Parent9" refType="w" fact="0.0705"/>
              <dgm:constr type="h" for="ch" forName="Parent9" refType="h" fact="0.3799"/>
              <dgm:constr type="r" for="ch" forName="Parent8" refType="w" fact="0.1974"/>
              <dgm:constr type="t" for="ch" forName="Parent8" refType="h" fact="0.2022"/>
              <dgm:constr type="w" for="ch" forName="Parent8" refType="w" fact="0.0705"/>
              <dgm:constr type="h" for="ch" forName="Parent8" refType="h" fact="0.3799"/>
              <dgm:constr type="r" for="ch" forName="Parent7" refType="w" fact="0.3067"/>
              <dgm:constr type="t" for="ch" forName="Parent7" refType="h" fact="0.2022"/>
              <dgm:constr type="w" for="ch" forName="Parent7" refType="w" fact="0.0705"/>
              <dgm:constr type="h" for="ch" forName="Parent7" refType="h" fact="0.3799"/>
              <dgm:constr type="r" for="ch" forName="Parent6" refType="w" fact="0.416"/>
              <dgm:constr type="t" for="ch" forName="Parent6" refType="h" fact="0.2022"/>
              <dgm:constr type="w" for="ch" forName="Parent6" refType="w" fact="0.0705"/>
              <dgm:constr type="h" for="ch" forName="Parent6" refType="h" fact="0.3799"/>
              <dgm:constr type="r" for="ch" forName="Parent5" refType="w" fact="0.5253"/>
              <dgm:constr type="t" for="ch" forName="Parent5" refType="h" fact="0.2022"/>
              <dgm:constr type="w" for="ch" forName="Parent5" refType="w" fact="0.0705"/>
              <dgm:constr type="h" for="ch" forName="Parent5" refType="h" fact="0.3799"/>
              <dgm:constr type="r" for="ch" forName="Parent4" refType="w" fact="0.6346"/>
              <dgm:constr type="t" for="ch" forName="Parent4" refType="h" fact="0.2022"/>
              <dgm:constr type="w" for="ch" forName="Parent4" refType="w" fact="0.0705"/>
              <dgm:constr type="h" for="ch" forName="Parent4" refType="h" fact="0.3799"/>
              <dgm:constr type="r" for="ch" forName="Parent3" refType="w" fact="0.7439"/>
              <dgm:constr type="t" for="ch" forName="Parent3" refType="h" fact="0.2022"/>
              <dgm:constr type="w" for="ch" forName="Parent3" refType="w" fact="0.0705"/>
              <dgm:constr type="h" for="ch" forName="Parent3" refType="h" fact="0.3799"/>
              <dgm:constr type="r" for="ch" forName="Parent2" refType="w" fact="0.8532"/>
              <dgm:constr type="t" for="ch" forName="Parent2" refType="h" fact="0.2022"/>
              <dgm:constr type="w" for="ch" forName="Parent2" refType="w" fact="0.0705"/>
              <dgm:constr type="h" for="ch" forName="Parent2" refType="h" fact="0.3799"/>
              <dgm:constr type="r" for="ch" forName="Parent1" refType="w" fact="0.9625"/>
              <dgm:constr type="t" for="ch" forName="Parent1" refType="h" fact="0.2022"/>
              <dgm:constr type="w" for="ch" forName="Parent1" refType="w" fact="0.0705"/>
              <dgm:constr type="h" for="ch" forName="Parent1" refType="h" fact="0.3799"/>
              <dgm:constr type="r" for="ch" forName="Accent9" refType="w" fact="0.1058"/>
              <dgm:constr type="t" for="ch" forName="Accent9" refType="h" fact="0.1072"/>
              <dgm:constr type="w" for="ch" forName="Accent9" refType="w" fact="0.1058"/>
              <dgm:constr type="h" for="ch" forName="Accent9" refType="h" fact="0.5699"/>
              <dgm:constr type="r" for="ch" forName="ParentBackground9" refType="w" fact="0.1022"/>
              <dgm:constr type="t" for="ch" forName="ParentBackground9" refType="h" fact="0.1262"/>
              <dgm:constr type="w" for="ch" forName="ParentBackground9" refType="w" fact="0.0987"/>
              <dgm:constr type="h" for="ch" forName="ParentBackground9" refType="h" fact="0.5319"/>
              <dgm:constr type="r" for="ch" forName="Child9" refType="w" fact="0.1022"/>
              <dgm:constr type="t" for="ch" forName="Child9" refType="h" fact="0.6876"/>
              <dgm:constr type="w" for="ch" forName="Child9" refType="w" fact="0.0987"/>
              <dgm:constr type="h" for="ch" forName="Child9" refType="h" fact="0.3124"/>
              <dgm:constr type="r" for="ch" forName="Accent8" refType="w" fact="0.237"/>
              <dgm:constr type="t" for="ch" forName="Accent8" refType="h" fact="-0.0109"/>
              <dgm:constr type="w" for="ch" forName="Accent8" refType="w" fact="0.1496"/>
              <dgm:constr type="h" for="ch" forName="Accent8" refType="h" fact="0.806"/>
              <dgm:constr type="r" for="ch" forName="ParentBackground8" refType="w" fact="0.2115"/>
              <dgm:constr type="t" for="ch" forName="ParentBackground8" refType="h" fact="0.1262"/>
              <dgm:constr type="w" for="ch" forName="ParentBackground8" refType="w" fact="0.0987"/>
              <dgm:constr type="h" for="ch" forName="ParentBackground8" refType="h" fact="0.5319"/>
              <dgm:constr type="r" for="ch" forName="Child8" refType="w" fact="0.2115"/>
              <dgm:constr type="t" for="ch" forName="Child8" refType="h" fact="0.6876"/>
              <dgm:constr type="w" for="ch" forName="Child8" refType="w" fact="0.0987"/>
              <dgm:constr type="h" for="ch" forName="Child8" refType="h" fact="0.3124"/>
              <dgm:constr type="r" for="ch" forName="Accent7" refType="w" fact="0.3462"/>
              <dgm:constr type="t" for="ch" forName="Accent7" refType="h" fact="-0.0109"/>
              <dgm:constr type="w" for="ch" forName="Accent7" refType="w" fact="0.1496"/>
              <dgm:constr type="h" for="ch" forName="Accent7" refType="h" fact="0.806"/>
              <dgm:constr type="r" for="ch" forName="ParentBackground7" refType="w" fact="0.3208"/>
              <dgm:constr type="t" for="ch" forName="ParentBackground7" refType="h" fact="0.1262"/>
              <dgm:constr type="w" for="ch" forName="ParentBackground7" refType="w" fact="0.0987"/>
              <dgm:constr type="h" for="ch" forName="ParentBackground7" refType="h" fact="0.5319"/>
              <dgm:constr type="r" for="ch" forName="Child7" refType="w" fact="0.3208"/>
              <dgm:constr type="t" for="ch" forName="Child7" refType="h" fact="0.6876"/>
              <dgm:constr type="w" for="ch" forName="Child7" refType="w" fact="0.0987"/>
              <dgm:constr type="h" for="ch" forName="Child7" refType="h" fact="0.3124"/>
              <dgm:constr type="r" for="ch" forName="Accent6" refType="w" fact="0.4555"/>
              <dgm:constr type="t" for="ch" forName="Accent6" refType="h" fact="-0.0109"/>
              <dgm:constr type="w" for="ch" forName="Accent6" refType="w" fact="0.1496"/>
              <dgm:constr type="h" for="ch" forName="Accent6" refType="h" fact="0.806"/>
              <dgm:constr type="r" for="ch" forName="ParentBackground6" refType="w" fact="0.4301"/>
              <dgm:constr type="t" for="ch" forName="ParentBackground6" refType="h" fact="0.1262"/>
              <dgm:constr type="w" for="ch" forName="ParentBackground6" refType="w" fact="0.0987"/>
              <dgm:constr type="h" for="ch" forName="ParentBackground6" refType="h" fact="0.5319"/>
              <dgm:constr type="r" for="ch" forName="Child6" refType="w" fact="0.4301"/>
              <dgm:constr type="t" for="ch" forName="Child6" refType="h" fact="0.6876"/>
              <dgm:constr type="w" for="ch" forName="Child6" refType="w" fact="0.0987"/>
              <dgm:constr type="h" for="ch" forName="Child6" refType="h" fact="0.3124"/>
              <dgm:constr type="r" for="ch" forName="Accent5" refType="w" fact="0.5648"/>
              <dgm:constr type="t" for="ch" forName="Accent5" refType="h" fact="-0.0109"/>
              <dgm:constr type="w" for="ch" forName="Accent5" refType="w" fact="0.1496"/>
              <dgm:constr type="h" for="ch" forName="Accent5" refType="h" fact="0.806"/>
              <dgm:constr type="r" for="ch" forName="ParentBackground5" refType="w" fact="0.5394"/>
              <dgm:constr type="t" for="ch" forName="ParentBackground5" refType="h" fact="0.1262"/>
              <dgm:constr type="w" for="ch" forName="ParentBackground5" refType="w" fact="0.0987"/>
              <dgm:constr type="h" for="ch" forName="ParentBackground5" refType="h" fact="0.5319"/>
              <dgm:constr type="r" for="ch" forName="Child5" refType="w" fact="0.5394"/>
              <dgm:constr type="t" for="ch" forName="Child5" refType="h" fact="0.6876"/>
              <dgm:constr type="w" for="ch" forName="Child5" refType="w" fact="0.0987"/>
              <dgm:constr type="h" for="ch" forName="Child5" refType="h" fact="0.3124"/>
              <dgm:constr type="r" for="ch" forName="Accent4" refType="w" fact="0.6741"/>
              <dgm:constr type="t" for="ch" forName="Accent4" refType="h" fact="-0.0109"/>
              <dgm:constr type="w" for="ch" forName="Accent4" refType="w" fact="0.1496"/>
              <dgm:constr type="h" for="ch" forName="Accent4" refType="h" fact="0.806"/>
              <dgm:constr type="r" for="ch" forName="ParentBackground4" refType="w" fact="0.6487"/>
              <dgm:constr type="t" for="ch" forName="ParentBackground4" refType="h" fact="0.1262"/>
              <dgm:constr type="w" for="ch" forName="ParentBackground4" refType="w" fact="0.0987"/>
              <dgm:constr type="h" for="ch" forName="ParentBackground4" refType="h" fact="0.5319"/>
              <dgm:constr type="r" for="ch" forName="Child4" refType="w" fact="0.6487"/>
              <dgm:constr type="t" for="ch" forName="Child4" refType="h" fact="0.6876"/>
              <dgm:constr type="w" for="ch" forName="Child4" refType="w" fact="0.0987"/>
              <dgm:constr type="h" for="ch" forName="Child4" refType="h" fact="0.3124"/>
              <dgm:constr type="r" for="ch" forName="Accent3" refType="w" fact="0.7834"/>
              <dgm:constr type="t" for="ch" forName="Accent3" refType="h" fact="-0.0109"/>
              <dgm:constr type="w" for="ch" forName="Accent3" refType="w" fact="0.1496"/>
              <dgm:constr type="h" for="ch" forName="Accent3" refType="h" fact="0.806"/>
              <dgm:constr type="r" for="ch" forName="ParentBackground3" refType="w" fact="0.758"/>
              <dgm:constr type="t" for="ch" forName="ParentBackground3" refType="h" fact="0.1262"/>
              <dgm:constr type="w" for="ch" forName="ParentBackground3" refType="w" fact="0.0987"/>
              <dgm:constr type="h" for="ch" forName="ParentBackground3" refType="h" fact="0.5319"/>
              <dgm:constr type="r" for="ch" forName="Child3" refType="w" fact="0.758"/>
              <dgm:constr type="t" for="ch" forName="Child3" refType="h" fact="0.6876"/>
              <dgm:constr type="w" for="ch" forName="Child3" refType="w" fact="0.0987"/>
              <dgm:constr type="h" for="ch" forName="Child3" refType="h" fact="0.3124"/>
              <dgm:constr type="r" for="ch" forName="Accent2" refType="w" fact="0.8927"/>
              <dgm:constr type="t" for="ch" forName="Accent2" refType="h" fact="-0.0109"/>
              <dgm:constr type="w" for="ch" forName="Accent2" refType="w" fact="0.1496"/>
              <dgm:constr type="h" for="ch" forName="Accent2" refType="h" fact="0.806"/>
              <dgm:constr type="r" for="ch" forName="ParentBackground2" refType="w" fact="0.8673"/>
              <dgm:constr type="t" for="ch" forName="ParentBackground2" refType="h" fact="0.1262"/>
              <dgm:constr type="w" for="ch" forName="ParentBackground2" refType="w" fact="0.0987"/>
              <dgm:constr type="h" for="ch" forName="ParentBackground2" refType="h" fact="0.5319"/>
              <dgm:constr type="r" for="ch" forName="Child2" refType="w" fact="0.8673"/>
              <dgm:constr type="t" for="ch" forName="Child2" refType="h" fact="0.6876"/>
              <dgm:constr type="w" for="ch" forName="Child2" refType="w" fact="0.0987"/>
              <dgm:constr type="h" for="ch" forName="Child2" refType="h" fact="0.3124"/>
              <dgm:constr type="r" for="ch" forName="Accent1" refType="w" fact="1.002"/>
              <dgm:constr type="t" for="ch" forName="Accent1" refType="h" fact="-0.0109"/>
              <dgm:constr type="w" for="ch" forName="Accent1" refType="w" fact="0.1496"/>
              <dgm:constr type="h" for="ch" forName="Accent1" refType="h" fact="0.806"/>
              <dgm:constr type="r" for="ch" forName="ParentBackground1" refType="w" fact="0.9765"/>
              <dgm:constr type="t" for="ch" forName="ParentBackground1" refType="h" fact="0.1262"/>
              <dgm:constr type="w" for="ch" forName="ParentBackground1" refType="w" fact="0.0987"/>
              <dgm:constr type="h" for="ch" forName="ParentBackground1" refType="h" fact="0.5319"/>
              <dgm:constr type="r" for="ch" forName="Child1" refType="w" fact="0.9765"/>
              <dgm:constr type="t" for="ch" forName="Child1" refType="h" fact="0.6876"/>
              <dgm:constr type="w" for="ch" forName="Child1" refType="w" fact="0.0987"/>
              <dgm:constr type="h" for="ch" forName="Child1" refType="h" fact="0.3124"/>
            </dgm:constrLst>
          </dgm:if>
          <dgm:if name="Name26" axis="ch" ptType="node" func="cnt" op="equ" val="10">
            <dgm:alg type="composite">
              <dgm:param type="ar" val="5.976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7"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r" for="ch" forName="Parent10" refType="w" fact="0.0795"/>
              <dgm:constr type="t" for="ch" forName="Parent10" refType="h" fact="0.2022"/>
              <dgm:constr type="w" for="ch" forName="Parent10" refType="w" fact="0.0636"/>
              <dgm:constr type="h" for="ch" forName="Parent10" refType="h" fact="0.3799"/>
              <dgm:constr type="r" for="ch" forName="Parent9" refType="w" fact="0.178"/>
              <dgm:constr type="t" for="ch" forName="Parent9" refType="h" fact="0.2022"/>
              <dgm:constr type="w" for="ch" forName="Parent9" refType="w" fact="0.0636"/>
              <dgm:constr type="h" for="ch" forName="Parent9" refType="h" fact="0.3799"/>
              <dgm:constr type="r" for="ch" forName="Parent8" refType="w" fact="0.2765"/>
              <dgm:constr type="t" for="ch" forName="Parent8" refType="h" fact="0.2022"/>
              <dgm:constr type="w" for="ch" forName="Parent8" refType="w" fact="0.0636"/>
              <dgm:constr type="h" for="ch" forName="Parent8" refType="h" fact="0.3799"/>
              <dgm:constr type="r" for="ch" forName="Parent7" refType="w" fact="0.375"/>
              <dgm:constr type="t" for="ch" forName="Parent7" refType="h" fact="0.2022"/>
              <dgm:constr type="w" for="ch" forName="Parent7" refType="w" fact="0.0636"/>
              <dgm:constr type="h" for="ch" forName="Parent7" refType="h" fact="0.3799"/>
              <dgm:constr type="r" for="ch" forName="Parent6" refType="w" fact="0.4736"/>
              <dgm:constr type="t" for="ch" forName="Parent6" refType="h" fact="0.2022"/>
              <dgm:constr type="w" for="ch" forName="Parent6" refType="w" fact="0.0636"/>
              <dgm:constr type="h" for="ch" forName="Parent6" refType="h" fact="0.3799"/>
              <dgm:constr type="r" for="ch" forName="Parent5" refType="w" fact="0.5721"/>
              <dgm:constr type="t" for="ch" forName="Parent5" refType="h" fact="0.2022"/>
              <dgm:constr type="w" for="ch" forName="Parent5" refType="w" fact="0.0636"/>
              <dgm:constr type="h" for="ch" forName="Parent5" refType="h" fact="0.3799"/>
              <dgm:constr type="r" for="ch" forName="Parent4" refType="w" fact="0.6706"/>
              <dgm:constr type="t" for="ch" forName="Parent4" refType="h" fact="0.2022"/>
              <dgm:constr type="w" for="ch" forName="Parent4" refType="w" fact="0.0636"/>
              <dgm:constr type="h" for="ch" forName="Parent4" refType="h" fact="0.3799"/>
              <dgm:constr type="r" for="ch" forName="Parent3" refType="w" fact="0.7691"/>
              <dgm:constr type="t" for="ch" forName="Parent3" refType="h" fact="0.2022"/>
              <dgm:constr type="w" for="ch" forName="Parent3" refType="w" fact="0.0636"/>
              <dgm:constr type="h" for="ch" forName="Parent3" refType="h" fact="0.3799"/>
              <dgm:constr type="r" for="ch" forName="Parent2" refType="w" fact="0.8676"/>
              <dgm:constr type="t" for="ch" forName="Parent2" refType="h" fact="0.2022"/>
              <dgm:constr type="w" for="ch" forName="Parent2" refType="w" fact="0.0636"/>
              <dgm:constr type="h" for="ch" forName="Parent2" refType="h" fact="0.3799"/>
              <dgm:constr type="r" for="ch" forName="Parent1" refType="w" fact="0.9662"/>
              <dgm:constr type="t" for="ch" forName="Parent1" refType="h" fact="0.2022"/>
              <dgm:constr type="w" for="ch" forName="Parent1" refType="w" fact="0.0636"/>
              <dgm:constr type="h" for="ch" forName="Parent1" refType="h" fact="0.3799"/>
              <dgm:constr type="r" for="ch" forName="Accent10" refType="w" fact="0.0953"/>
              <dgm:constr type="t" for="ch" forName="Accent10" refType="h" fact="0.1072"/>
              <dgm:constr type="w" for="ch" forName="Accent10" refType="w" fact="0.0953"/>
              <dgm:constr type="h" for="ch" forName="Accent10" refType="h" fact="0.5699"/>
              <dgm:constr type="r" for="ch" forName="ParentBackground10" refType="w" fact="0.0922"/>
              <dgm:constr type="t" for="ch" forName="ParentBackground10" refType="h" fact="0.1262"/>
              <dgm:constr type="w" for="ch" forName="ParentBackground10" refType="w" fact="0.089"/>
              <dgm:constr type="h" for="ch" forName="ParentBackground10" refType="h" fact="0.5319"/>
              <dgm:constr type="r" for="ch" forName="Child10" refType="w" fact="0.0922"/>
              <dgm:constr type="t" for="ch" forName="Child10" refType="h" fact="0.6876"/>
              <dgm:constr type="w" for="ch" forName="Child10" refType="w" fact="0.089"/>
              <dgm:constr type="h" for="ch" forName="Child10" refType="h" fact="0.3124"/>
              <dgm:constr type="r" for="ch" forName="Accent9" refType="w" fact="0.2136"/>
              <dgm:constr type="t" for="ch" forName="Accent9" refType="h" fact="-0.0109"/>
              <dgm:constr type="w" for="ch" forName="Accent9" refType="w" fact="0.1348"/>
              <dgm:constr type="h" for="ch" forName="Accent9" refType="h" fact="0.806"/>
              <dgm:constr type="r" for="ch" forName="ParentBackground9" refType="w" fact="0.1907"/>
              <dgm:constr type="t" for="ch" forName="ParentBackground9" refType="h" fact="0.1262"/>
              <dgm:constr type="w" for="ch" forName="ParentBackground9" refType="w" fact="0.089"/>
              <dgm:constr type="h" for="ch" forName="ParentBackground9" refType="h" fact="0.5319"/>
              <dgm:constr type="r" for="ch" forName="Child9" refType="w" fact="0.1907"/>
              <dgm:constr type="t" for="ch" forName="Child9" refType="h" fact="0.6876"/>
              <dgm:constr type="w" for="ch" forName="Child9" refType="w" fact="0.089"/>
              <dgm:constr type="h" for="ch" forName="Child9" refType="h" fact="0.3124"/>
              <dgm:constr type="r" for="ch" forName="Accent8" refType="w" fact="0.3121"/>
              <dgm:constr type="t" for="ch" forName="Accent8" refType="h" fact="-0.0109"/>
              <dgm:constr type="w" for="ch" forName="Accent8" refType="w" fact="0.1348"/>
              <dgm:constr type="h" for="ch" forName="Accent8" refType="h" fact="0.806"/>
              <dgm:constr type="r" for="ch" forName="ParentBackground8" refType="w" fact="0.2892"/>
              <dgm:constr type="t" for="ch" forName="ParentBackground8" refType="h" fact="0.1262"/>
              <dgm:constr type="w" for="ch" forName="ParentBackground8" refType="w" fact="0.089"/>
              <dgm:constr type="h" for="ch" forName="ParentBackground8" refType="h" fact="0.5319"/>
              <dgm:constr type="r" for="ch" forName="Child8" refType="w" fact="0.2892"/>
              <dgm:constr type="t" for="ch" forName="Child8" refType="h" fact="0.6876"/>
              <dgm:constr type="w" for="ch" forName="Child8" refType="w" fact="0.089"/>
              <dgm:constr type="h" for="ch" forName="Child8" refType="h" fact="0.3124"/>
              <dgm:constr type="r" for="ch" forName="Accent7" refType="w" fact="0.4107"/>
              <dgm:constr type="t" for="ch" forName="Accent7" refType="h" fact="-0.0109"/>
              <dgm:constr type="w" for="ch" forName="Accent7" refType="w" fact="0.1348"/>
              <dgm:constr type="h" for="ch" forName="Accent7" refType="h" fact="0.806"/>
              <dgm:constr type="r" for="ch" forName="ParentBackground7" refType="w" fact="0.3877"/>
              <dgm:constr type="t" for="ch" forName="ParentBackground7" refType="h" fact="0.1262"/>
              <dgm:constr type="w" for="ch" forName="ParentBackground7" refType="w" fact="0.089"/>
              <dgm:constr type="h" for="ch" forName="ParentBackground7" refType="h" fact="0.5319"/>
              <dgm:constr type="r" for="ch" forName="Child7" refType="w" fact="0.3877"/>
              <dgm:constr type="t" for="ch" forName="Child7" refType="h" fact="0.6876"/>
              <dgm:constr type="w" for="ch" forName="Child7" refType="w" fact="0.089"/>
              <dgm:constr type="h" for="ch" forName="Child7" refType="h" fact="0.3124"/>
              <dgm:constr type="r" for="ch" forName="Accent6" refType="w" fact="0.5092"/>
              <dgm:constr type="t" for="ch" forName="Accent6" refType="h" fact="-0.0109"/>
              <dgm:constr type="w" for="ch" forName="Accent6" refType="w" fact="0.1348"/>
              <dgm:constr type="h" for="ch" forName="Accent6" refType="h" fact="0.806"/>
              <dgm:constr type="r" for="ch" forName="ParentBackground6" refType="w" fact="0.4863"/>
              <dgm:constr type="t" for="ch" forName="ParentBackground6" refType="h" fact="0.1262"/>
              <dgm:constr type="w" for="ch" forName="ParentBackground6" refType="w" fact="0.089"/>
              <dgm:constr type="h" for="ch" forName="ParentBackground6" refType="h" fact="0.5319"/>
              <dgm:constr type="r" for="ch" forName="Child6" refType="w" fact="0.4863"/>
              <dgm:constr type="t" for="ch" forName="Child6" refType="h" fact="0.6876"/>
              <dgm:constr type="w" for="ch" forName="Child6" refType="w" fact="0.089"/>
              <dgm:constr type="h" for="ch" forName="Child6" refType="h" fact="0.3124"/>
              <dgm:constr type="r" for="ch" forName="Accent5" refType="w" fact="0.6077"/>
              <dgm:constr type="t" for="ch" forName="Accent5" refType="h" fact="-0.0109"/>
              <dgm:constr type="w" for="ch" forName="Accent5" refType="w" fact="0.1348"/>
              <dgm:constr type="h" for="ch" forName="Accent5" refType="h" fact="0.806"/>
              <dgm:constr type="r" for="ch" forName="ParentBackground5" refType="w" fact="0.5848"/>
              <dgm:constr type="t" for="ch" forName="ParentBackground5" refType="h" fact="0.1262"/>
              <dgm:constr type="w" for="ch" forName="ParentBackground5" refType="w" fact="0.089"/>
              <dgm:constr type="h" for="ch" forName="ParentBackground5" refType="h" fact="0.5319"/>
              <dgm:constr type="r" for="ch" forName="Child5" refType="w" fact="0.5848"/>
              <dgm:constr type="t" for="ch" forName="Child5" refType="h" fact="0.6876"/>
              <dgm:constr type="w" for="ch" forName="Child5" refType="w" fact="0.089"/>
              <dgm:constr type="h" for="ch" forName="Child5" refType="h" fact="0.3124"/>
              <dgm:constr type="r" for="ch" forName="Accent4" refType="w" fact="0.7062"/>
              <dgm:constr type="t" for="ch" forName="Accent4" refType="h" fact="-0.0109"/>
              <dgm:constr type="w" for="ch" forName="Accent4" refType="w" fact="0.1348"/>
              <dgm:constr type="h" for="ch" forName="Accent4" refType="h" fact="0.806"/>
              <dgm:constr type="r" for="ch" forName="ParentBackground4" refType="w" fact="0.6833"/>
              <dgm:constr type="t" for="ch" forName="ParentBackground4" refType="h" fact="0.1262"/>
              <dgm:constr type="w" for="ch" forName="ParentBackground4" refType="w" fact="0.089"/>
              <dgm:constr type="h" for="ch" forName="ParentBackground4" refType="h" fact="0.5319"/>
              <dgm:constr type="r" for="ch" forName="Child4" refType="w" fact="0.6833"/>
              <dgm:constr type="t" for="ch" forName="Child4" refType="h" fact="0.6876"/>
              <dgm:constr type="w" for="ch" forName="Child4" refType="w" fact="0.089"/>
              <dgm:constr type="h" for="ch" forName="Child4" refType="h" fact="0.3124"/>
              <dgm:constr type="r" for="ch" forName="Accent3" refType="w" fact="0.8048"/>
              <dgm:constr type="t" for="ch" forName="Accent3" refType="h" fact="-0.0109"/>
              <dgm:constr type="w" for="ch" forName="Accent3" refType="w" fact="0.1348"/>
              <dgm:constr type="h" for="ch" forName="Accent3" refType="h" fact="0.806"/>
              <dgm:constr type="r" for="ch" forName="ParentBackground3" refType="w" fact="0.7818"/>
              <dgm:constr type="t" for="ch" forName="ParentBackground3" refType="h" fact="0.1262"/>
              <dgm:constr type="w" for="ch" forName="ParentBackground3" refType="w" fact="0.089"/>
              <dgm:constr type="h" for="ch" forName="ParentBackground3" refType="h" fact="0.5319"/>
              <dgm:constr type="r" for="ch" forName="Child3" refType="w" fact="0.7818"/>
              <dgm:constr type="t" for="ch" forName="Child3" refType="h" fact="0.6876"/>
              <dgm:constr type="w" for="ch" forName="Child3" refType="w" fact="0.089"/>
              <dgm:constr type="h" for="ch" forName="Child3" refType="h" fact="0.3124"/>
              <dgm:constr type="r" for="ch" forName="Accent2" refType="w" fact="0.9033"/>
              <dgm:constr type="t" for="ch" forName="Accent2" refType="h" fact="-0.0109"/>
              <dgm:constr type="w" for="ch" forName="Accent2" refType="w" fact="0.1348"/>
              <dgm:constr type="h" for="ch" forName="Accent2" refType="h" fact="0.806"/>
              <dgm:constr type="r" for="ch" forName="ParentBackground2" refType="w" fact="0.8804"/>
              <dgm:constr type="t" for="ch" forName="ParentBackground2" refType="h" fact="0.1262"/>
              <dgm:constr type="w" for="ch" forName="ParentBackground2" refType="w" fact="0.089"/>
              <dgm:constr type="h" for="ch" forName="ParentBackground2" refType="h" fact="0.5319"/>
              <dgm:constr type="r" for="ch" forName="Child2" refType="w" fact="0.8804"/>
              <dgm:constr type="t" for="ch" forName="Child2" refType="h" fact="0.6876"/>
              <dgm:constr type="w" for="ch" forName="Child2" refType="w" fact="0.089"/>
              <dgm:constr type="h" for="ch" forName="Child2" refType="h" fact="0.3124"/>
              <dgm:constr type="r" for="ch" forName="Accent1" refType="w" fact="1.0018"/>
              <dgm:constr type="t" for="ch" forName="Accent1" refType="h" fact="-0.0109"/>
              <dgm:constr type="w" for="ch" forName="Accent1" refType="w" fact="0.1348"/>
              <dgm:constr type="h" for="ch" forName="Accent1" refType="h" fact="0.806"/>
              <dgm:constr type="r" for="ch" forName="ParentBackground1" refType="w" fact="0.9789"/>
              <dgm:constr type="t" for="ch" forName="ParentBackground1" refType="h" fact="0.1262"/>
              <dgm:constr type="w" for="ch" forName="ParentBackground1" refType="w" fact="0.089"/>
              <dgm:constr type="h" for="ch" forName="ParentBackground1" refType="h" fact="0.5319"/>
              <dgm:constr type="r" for="ch" forName="Child1" refType="w" fact="0.9789"/>
              <dgm:constr type="t" for="ch" forName="Child1" refType="h" fact="0.6876"/>
              <dgm:constr type="w" for="ch" forName="Child1" refType="w" fact="0.089"/>
              <dgm:constr type="h" for="ch" forName="Child1" refType="h" fact="0.3124"/>
            </dgm:constrLst>
          </dgm:if>
          <dgm:else name="Name27">
            <dgm:alg type="composite">
              <dgm:param type="ar" val="6.565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1"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1"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1"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1"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1"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6" op="lte"/>
              <dgm:constr type="primFontSz" for="des" forName="Child11"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1"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1"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1"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Child11" refType="primFontSz" refFor="des" refForName="Parent10" op="lte"/>
              <dgm:constr type="primFontSz" for="des" forName="Child1" refType="primFontSz" refFor="des" refForName="Parent11" op="lte"/>
              <dgm:constr type="primFontSz" for="des" forName="Child2" refType="primFontSz" refFor="des" refForName="Parent11" op="lte"/>
              <dgm:constr type="primFontSz" for="des" forName="Child3" refType="primFontSz" refFor="des" refForName="Parent11" op="lte"/>
              <dgm:constr type="primFontSz" for="des" forName="Child4" refType="primFontSz" refFor="des" refForName="Parent11" op="lte"/>
              <dgm:constr type="primFontSz" for="des" forName="Child5" refType="primFontSz" refFor="des" refForName="Parent11" op="lte"/>
              <dgm:constr type="primFontSz" for="des" forName="Child6" refType="primFontSz" refFor="des" refForName="Parent11" op="lte"/>
              <dgm:constr type="primFontSz" for="des" forName="Child7" refType="primFontSz" refFor="des" refForName="Parent11" op="lte"/>
              <dgm:constr type="primFontSz" for="des" forName="Child8" refType="primFontSz" refFor="des" refForName="Parent11" op="lte"/>
              <dgm:constr type="primFontSz" for="des" forName="Child9" refType="primFontSz" refFor="des" refForName="Parent11" op="lte"/>
              <dgm:constr type="primFontSz" for="des" forName="Child10" refType="primFontSz" refFor="des" refForName="Parent11" op="lte"/>
              <dgm:constr type="primFontSz" for="des" forName="Child11" refType="primFontSz" refFor="des" refForName="Parent11"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Parent11"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primFontSz" for="des" forName="Child11" refType="primFontSz" refFor="des" refForName="Child1" op="equ"/>
              <dgm:constr type="r" for="ch" forName="Parent11" refType="w" fact="0.0723"/>
              <dgm:constr type="t" for="ch" forName="Parent11" refType="h" fact="0.2022"/>
              <dgm:constr type="w" for="ch" forName="Parent11" refType="w" fact="0.0579"/>
              <dgm:constr type="h" for="ch" forName="Parent11" refType="h" fact="0.3799"/>
              <dgm:constr type="r" for="ch" forName="Parent10" refType="w" fact="0.162"/>
              <dgm:constr type="t" for="ch" forName="Parent10" refType="h" fact="0.2022"/>
              <dgm:constr type="w" for="ch" forName="Parent10" refType="w" fact="0.0579"/>
              <dgm:constr type="h" for="ch" forName="Parent10" refType="h" fact="0.3799"/>
              <dgm:constr type="r" for="ch" forName="Parent9" refType="w" fact="0.2517"/>
              <dgm:constr type="t" for="ch" forName="Parent9" refType="h" fact="0.2022"/>
              <dgm:constr type="w" for="ch" forName="Parent9" refType="w" fact="0.0579"/>
              <dgm:constr type="h" for="ch" forName="Parent9" refType="h" fact="0.3799"/>
              <dgm:constr type="r" for="ch" forName="Parent8" refType="w" fact="0.3414"/>
              <dgm:constr type="t" for="ch" forName="Parent8" refType="h" fact="0.2022"/>
              <dgm:constr type="w" for="ch" forName="Parent8" refType="w" fact="0.0579"/>
              <dgm:constr type="h" for="ch" forName="Parent8" refType="h" fact="0.3799"/>
              <dgm:constr type="r" for="ch" forName="Parent7" refType="w" fact="0.4311"/>
              <dgm:constr type="t" for="ch" forName="Parent7" refType="h" fact="0.2022"/>
              <dgm:constr type="w" for="ch" forName="Parent7" refType="w" fact="0.0579"/>
              <dgm:constr type="h" for="ch" forName="Parent7" refType="h" fact="0.3799"/>
              <dgm:constr type="r" for="ch" forName="Parent6" refType="w" fact="0.5208"/>
              <dgm:constr type="t" for="ch" forName="Parent6" refType="h" fact="0.2022"/>
              <dgm:constr type="w" for="ch" forName="Parent6" refType="w" fact="0.0579"/>
              <dgm:constr type="h" for="ch" forName="Parent6" refType="h" fact="0.3799"/>
              <dgm:constr type="r" for="ch" forName="Parent5" refType="w" fact="0.6105"/>
              <dgm:constr type="t" for="ch" forName="Parent5" refType="h" fact="0.2022"/>
              <dgm:constr type="w" for="ch" forName="Parent5" refType="w" fact="0.0579"/>
              <dgm:constr type="h" for="ch" forName="Parent5" refType="h" fact="0.3799"/>
              <dgm:constr type="r" for="ch" forName="Parent4" refType="w" fact="0.7001"/>
              <dgm:constr type="t" for="ch" forName="Parent4" refType="h" fact="0.2022"/>
              <dgm:constr type="w" for="ch" forName="Parent4" refType="w" fact="0.0579"/>
              <dgm:constr type="h" for="ch" forName="Parent4" refType="h" fact="0.3799"/>
              <dgm:constr type="r" for="ch" forName="Parent3" refType="w" fact="0.7898"/>
              <dgm:constr type="t" for="ch" forName="Parent3" refType="h" fact="0.2022"/>
              <dgm:constr type="w" for="ch" forName="Parent3" refType="w" fact="0.0579"/>
              <dgm:constr type="h" for="ch" forName="Parent3" refType="h" fact="0.3799"/>
              <dgm:constr type="r" for="ch" forName="Parent2" refType="w" fact="0.8795"/>
              <dgm:constr type="t" for="ch" forName="Parent2" refType="h" fact="0.2022"/>
              <dgm:constr type="w" for="ch" forName="Parent2" refType="w" fact="0.0579"/>
              <dgm:constr type="h" for="ch" forName="Parent2" refType="h" fact="0.3799"/>
              <dgm:constr type="r" for="ch" forName="Parent1" refType="w" fact="0.9692"/>
              <dgm:constr type="t" for="ch" forName="Parent1" refType="h" fact="0.2022"/>
              <dgm:constr type="w" for="ch" forName="Parent1" refType="w" fact="0.0579"/>
              <dgm:constr type="h" for="ch" forName="Parent1" refType="h" fact="0.3799"/>
              <dgm:constr type="r" for="ch" forName="Accent11" refType="w" fact="0.0868"/>
              <dgm:constr type="t" for="ch" forName="Accent11" refType="h" fact="0.1072"/>
              <dgm:constr type="w" for="ch" forName="Accent11" refType="w" fact="0.0868"/>
              <dgm:constr type="h" for="ch" forName="Accent11" refType="h" fact="0.5699"/>
              <dgm:constr type="r" for="ch" forName="ParentBackground11" refType="w" fact="0.0839"/>
              <dgm:constr type="t" for="ch" forName="ParentBackground11" refType="h" fact="0.1262"/>
              <dgm:constr type="w" for="ch" forName="ParentBackground11" refType="w" fact="0.081"/>
              <dgm:constr type="h" for="ch" forName="ParentBackground11" refType="h" fact="0.5319"/>
              <dgm:constr type="r" for="ch" forName="Child11" refType="w" fact="0.0839"/>
              <dgm:constr type="t" for="ch" forName="Child11" refType="h" fact="0.6876"/>
              <dgm:constr type="w" for="ch" forName="Child11" refType="w" fact="0.081"/>
              <dgm:constr type="h" for="ch" forName="Child11" refType="h" fact="0.3124"/>
              <dgm:constr type="r" for="ch" forName="Accent10" refType="w" fact="0.1945"/>
              <dgm:constr type="t" for="ch" forName="Accent10" refType="h" fact="-0.0109"/>
              <dgm:constr type="w" for="ch" forName="Accent10" refType="w" fact="0.1228"/>
              <dgm:constr type="h" for="ch" forName="Accent10" refType="h" fact="0.806"/>
              <dgm:constr type="r" for="ch" forName="ParentBackground10" refType="w" fact="0.1736"/>
              <dgm:constr type="t" for="ch" forName="ParentBackground10" refType="h" fact="0.1262"/>
              <dgm:constr type="w" for="ch" forName="ParentBackground10" refType="w" fact="0.081"/>
              <dgm:constr type="h" for="ch" forName="ParentBackground10" refType="h" fact="0.5319"/>
              <dgm:constr type="r" for="ch" forName="Child10" refType="w" fact="0.1736"/>
              <dgm:constr type="t" for="ch" forName="Child10" refType="h" fact="0.6876"/>
              <dgm:constr type="w" for="ch" forName="Child10" refType="w" fact="0.081"/>
              <dgm:constr type="h" for="ch" forName="Child10" refType="h" fact="0.3124"/>
              <dgm:constr type="r" for="ch" forName="Accent9" refType="w" fact="0.2842"/>
              <dgm:constr type="t" for="ch" forName="Accent9" refType="h" fact="-0.0109"/>
              <dgm:constr type="w" for="ch" forName="Accent9" refType="w" fact="0.1228"/>
              <dgm:constr type="h" for="ch" forName="Accent9" refType="h" fact="0.806"/>
              <dgm:constr type="r" for="ch" forName="ParentBackground9" refType="w" fact="0.2633"/>
              <dgm:constr type="t" for="ch" forName="ParentBackground9" refType="h" fact="0.1262"/>
              <dgm:constr type="w" for="ch" forName="ParentBackground9" refType="w" fact="0.081"/>
              <dgm:constr type="h" for="ch" forName="ParentBackground9" refType="h" fact="0.5319"/>
              <dgm:constr type="r" for="ch" forName="Child9" refType="w" fact="0.2633"/>
              <dgm:constr type="t" for="ch" forName="Child9" refType="h" fact="0.6876"/>
              <dgm:constr type="w" for="ch" forName="Child9" refType="w" fact="0.081"/>
              <dgm:constr type="h" for="ch" forName="Child9" refType="h" fact="0.3124"/>
              <dgm:constr type="r" for="ch" forName="Accent8" refType="w" fact="0.3739"/>
              <dgm:constr type="t" for="ch" forName="Accent8" refType="h" fact="-0.0109"/>
              <dgm:constr type="w" for="ch" forName="Accent8" refType="w" fact="0.1228"/>
              <dgm:constr type="h" for="ch" forName="Accent8" refType="h" fact="0.806"/>
              <dgm:constr type="r" for="ch" forName="ParentBackground8" refType="w" fact="0.353"/>
              <dgm:constr type="t" for="ch" forName="ParentBackground8" refType="h" fact="0.1262"/>
              <dgm:constr type="w" for="ch" forName="ParentBackground8" refType="w" fact="0.081"/>
              <dgm:constr type="h" for="ch" forName="ParentBackground8" refType="h" fact="0.5319"/>
              <dgm:constr type="r" for="ch" forName="Child8" refType="w" fact="0.353"/>
              <dgm:constr type="t" for="ch" forName="Child8" refType="h" fact="0.6876"/>
              <dgm:constr type="w" for="ch" forName="Child8" refType="w" fact="0.081"/>
              <dgm:constr type="h" for="ch" forName="Child8" refType="h" fact="0.3124"/>
              <dgm:constr type="r" for="ch" forName="Accent7" refType="w" fact="0.4636"/>
              <dgm:constr type="t" for="ch" forName="Accent7" refType="h" fact="-0.0109"/>
              <dgm:constr type="w" for="ch" forName="Accent7" refType="w" fact="0.1228"/>
              <dgm:constr type="h" for="ch" forName="Accent7" refType="h" fact="0.806"/>
              <dgm:constr type="r" for="ch" forName="ParentBackground7" refType="w" fact="0.4427"/>
              <dgm:constr type="t" for="ch" forName="ParentBackground7" refType="h" fact="0.1262"/>
              <dgm:constr type="w" for="ch" forName="ParentBackground7" refType="w" fact="0.081"/>
              <dgm:constr type="h" for="ch" forName="ParentBackground7" refType="h" fact="0.5319"/>
              <dgm:constr type="r" for="ch" forName="Child7" refType="w" fact="0.4427"/>
              <dgm:constr type="t" for="ch" forName="Child7" refType="h" fact="0.6876"/>
              <dgm:constr type="w" for="ch" forName="Child7" refType="w" fact="0.081"/>
              <dgm:constr type="h" for="ch" forName="Child7" refType="h" fact="0.3124"/>
              <dgm:constr type="r" for="ch" forName="Accent6" refType="w" fact="0.5533"/>
              <dgm:constr type="t" for="ch" forName="Accent6" refType="h" fact="-0.0109"/>
              <dgm:constr type="w" for="ch" forName="Accent6" refType="w" fact="0.1228"/>
              <dgm:constr type="h" for="ch" forName="Accent6" refType="h" fact="0.806"/>
              <dgm:constr type="r" for="ch" forName="ParentBackground6" refType="w" fact="0.5323"/>
              <dgm:constr type="t" for="ch" forName="ParentBackground6" refType="h" fact="0.1262"/>
              <dgm:constr type="w" for="ch" forName="ParentBackground6" refType="w" fact="0.081"/>
              <dgm:constr type="h" for="ch" forName="ParentBackground6" refType="h" fact="0.5319"/>
              <dgm:constr type="r" for="ch" forName="Child6" refType="w" fact="0.5323"/>
              <dgm:constr type="t" for="ch" forName="Child6" refType="h" fact="0.6876"/>
              <dgm:constr type="w" for="ch" forName="Child6" refType="w" fact="0.081"/>
              <dgm:constr type="h" for="ch" forName="Child6" refType="h" fact="0.3124"/>
              <dgm:constr type="r" for="ch" forName="Accent5" refType="w" fact="0.6429"/>
              <dgm:constr type="t" for="ch" forName="Accent5" refType="h" fact="-0.0109"/>
              <dgm:constr type="w" for="ch" forName="Accent5" refType="w" fact="0.1228"/>
              <dgm:constr type="h" for="ch" forName="Accent5" refType="h" fact="0.806"/>
              <dgm:constr type="r" for="ch" forName="ParentBackground5" refType="w" fact="0.622"/>
              <dgm:constr type="t" for="ch" forName="ParentBackground5" refType="h" fact="0.1262"/>
              <dgm:constr type="w" for="ch" forName="ParentBackground5" refType="w" fact="0.081"/>
              <dgm:constr type="h" for="ch" forName="ParentBackground5" refType="h" fact="0.5319"/>
              <dgm:constr type="r" for="ch" forName="Child5" refType="w" fact="0.622"/>
              <dgm:constr type="t" for="ch" forName="Child5" refType="h" fact="0.6876"/>
              <dgm:constr type="w" for="ch" forName="Child5" refType="w" fact="0.081"/>
              <dgm:constr type="h" for="ch" forName="Child5" refType="h" fact="0.3124"/>
              <dgm:constr type="r" for="ch" forName="Accent4" refType="w" fact="0.7326"/>
              <dgm:constr type="t" for="ch" forName="Accent4" refType="h" fact="-0.0109"/>
              <dgm:constr type="w" for="ch" forName="Accent4" refType="w" fact="0.1228"/>
              <dgm:constr type="h" for="ch" forName="Accent4" refType="h" fact="0.806"/>
              <dgm:constr type="r" for="ch" forName="ParentBackground4" refType="w" fact="0.7117"/>
              <dgm:constr type="t" for="ch" forName="ParentBackground4" refType="h" fact="0.1262"/>
              <dgm:constr type="w" for="ch" forName="ParentBackground4" refType="w" fact="0.081"/>
              <dgm:constr type="h" for="ch" forName="ParentBackground4" refType="h" fact="0.5319"/>
              <dgm:constr type="r" for="ch" forName="Child4" refType="w" fact="0.7117"/>
              <dgm:constr type="t" for="ch" forName="Child4" refType="h" fact="0.6876"/>
              <dgm:constr type="w" for="ch" forName="Child4" refType="w" fact="0.081"/>
              <dgm:constr type="h" for="ch" forName="Child4" refType="h" fact="0.3124"/>
              <dgm:constr type="r" for="ch" forName="Accent3" refType="w" fact="0.8223"/>
              <dgm:constr type="t" for="ch" forName="Accent3" refType="h" fact="-0.0109"/>
              <dgm:constr type="w" for="ch" forName="Accent3" refType="w" fact="0.1228"/>
              <dgm:constr type="h" for="ch" forName="Accent3" refType="h" fact="0.806"/>
              <dgm:constr type="r" for="ch" forName="ParentBackground3" refType="w" fact="0.8014"/>
              <dgm:constr type="t" for="ch" forName="ParentBackground3" refType="h" fact="0.1262"/>
              <dgm:constr type="w" for="ch" forName="ParentBackground3" refType="w" fact="0.081"/>
              <dgm:constr type="h" for="ch" forName="ParentBackground3" refType="h" fact="0.5319"/>
              <dgm:constr type="r" for="ch" forName="Child3" refType="w" fact="0.8014"/>
              <dgm:constr type="t" for="ch" forName="Child3" refType="h" fact="0.6876"/>
              <dgm:constr type="w" for="ch" forName="Child3" refType="w" fact="0.081"/>
              <dgm:constr type="h" for="ch" forName="Child3" refType="h" fact="0.3124"/>
              <dgm:constr type="r" for="ch" forName="Accent2" refType="w" fact="0.912"/>
              <dgm:constr type="t" for="ch" forName="Accent2" refType="h" fact="-0.0109"/>
              <dgm:constr type="w" for="ch" forName="Accent2" refType="w" fact="0.1228"/>
              <dgm:constr type="h" for="ch" forName="Accent2" refType="h" fact="0.806"/>
              <dgm:constr type="r" for="ch" forName="ParentBackground2" refType="w" fact="0.8911"/>
              <dgm:constr type="t" for="ch" forName="ParentBackground2" refType="h" fact="0.1262"/>
              <dgm:constr type="w" for="ch" forName="ParentBackground2" refType="w" fact="0.081"/>
              <dgm:constr type="h" for="ch" forName="ParentBackground2" refType="h" fact="0.5319"/>
              <dgm:constr type="r" for="ch" forName="Child2" refType="w" fact="0.8911"/>
              <dgm:constr type="t" for="ch" forName="Child2" refType="h" fact="0.6876"/>
              <dgm:constr type="w" for="ch" forName="Child2" refType="w" fact="0.081"/>
              <dgm:constr type="h" for="ch" forName="Child2" refType="h" fact="0.3124"/>
              <dgm:constr type="r" for="ch" forName="Accent1" refType="w" fact="1.0017"/>
              <dgm:constr type="t" for="ch" forName="Accent1" refType="h" fact="-0.0109"/>
              <dgm:constr type="w" for="ch" forName="Accent1" refType="w" fact="0.1228"/>
              <dgm:constr type="h" for="ch" forName="Accent1" refType="h" fact="0.806"/>
              <dgm:constr type="r" for="ch" forName="ParentBackground1" refType="w" fact="0.9808"/>
              <dgm:constr type="t" for="ch" forName="ParentBackground1" refType="h" fact="0.1262"/>
              <dgm:constr type="w" for="ch" forName="ParentBackground1" refType="w" fact="0.081"/>
              <dgm:constr type="h" for="ch" forName="ParentBackground1" refType="h" fact="0.5319"/>
              <dgm:constr type="r" for="ch" forName="Child1" refType="w" fact="0.9808"/>
              <dgm:constr type="t" for="ch" forName="Child1" refType="h" fact="0.6876"/>
              <dgm:constr type="w" for="ch" forName="Child1" refType="w" fact="0.081"/>
              <dgm:constr type="h" for="ch" forName="Child1" refType="h" fact="0.3124"/>
            </dgm:constrLst>
          </dgm:else>
        </dgm:choose>
      </dgm:else>
    </dgm:choose>
    <dgm:forEach name="wrapper" axis="self" ptType="parTrans">
      <dgm:forEach name="accentRepeat" axis="self">
        <dgm:layoutNode name="Accent" styleLbl="node1">
          <dgm:alg type="sp"/>
          <dgm:choose name="Name28">
            <dgm:if name="Name29" axis="followSib" ptType="node" func="cnt" op="equ" val="0">
              <dgm:shape xmlns:r="http://schemas.openxmlformats.org/officeDocument/2006/relationships" type="ellipse" r:blip="">
                <dgm:adjLst/>
              </dgm:shape>
            </dgm:if>
            <dgm:else name="Name30">
              <dgm:choose name="Name31">
                <dgm:if name="Name32" axis="precedSib" ptType="node" func="cnt" op="equ" val="10">
                  <dgm:shape xmlns:r="http://schemas.openxmlformats.org/officeDocument/2006/relationships" type="ellipse" r:blip="">
                    <dgm:adjLst/>
                  </dgm:shape>
                </dgm:if>
                <dgm:else name="Name33">
                  <dgm:choose name="Name34">
                    <dgm:if name="Name35" func="var" arg="dir" op="equ" val="norm">
                      <dgm:shape xmlns:r="http://schemas.openxmlformats.org/officeDocument/2006/relationships" rot="45" type="teardrop" r:blip="">
                        <dgm:adjLst>
                          <dgm:adj idx="1" val="1"/>
                        </dgm:adjLst>
                      </dgm:shape>
                    </dgm:if>
                    <dgm:else name="Name36">
                      <dgm:shape xmlns:r="http://schemas.openxmlformats.org/officeDocument/2006/relationships" rot="225" type="teardrop" r:blip="">
                        <dgm:adjLst>
                          <dgm:adj idx="1" val="1"/>
                        </dgm:adjLst>
                      </dgm:shape>
                    </dgm:else>
                  </dgm:choose>
                </dgm:else>
              </dgm:choose>
            </dgm:else>
          </dgm:choose>
          <dgm:presOf/>
        </dgm:layoutNode>
      </dgm:forEach>
      <dgm:forEach name="parentBackgroundRepeat" axis="self">
        <dgm:layoutNode name="ParentBackground" styleLbl="fgAcc1">
          <dgm:alg type="sp"/>
          <dgm:shape xmlns:r="http://schemas.openxmlformats.org/officeDocument/2006/relationships" type="ellipse" r:blip="">
            <dgm:adjLst/>
          </dgm:shape>
          <dgm:presOf axis="self" ptType="node"/>
        </dgm:layoutNode>
      </dgm:forEach>
    </dgm:forEach>
    <dgm:forEach name="Name37" axis="ch" ptType="node" st="11" cnt="1">
      <dgm:layoutNode name="Accent11">
        <dgm:alg type="sp"/>
        <dgm:shape xmlns:r="http://schemas.openxmlformats.org/officeDocument/2006/relationships" r:blip="">
          <dgm:adjLst/>
        </dgm:shape>
        <dgm:presOf/>
        <dgm:constrLst/>
        <dgm:forEach name="Name38" ref="accentRepeat"/>
      </dgm:layoutNode>
      <dgm:layoutNode name="ParentBackground11">
        <dgm:alg type="sp"/>
        <dgm:shape xmlns:r="http://schemas.openxmlformats.org/officeDocument/2006/relationships" r:blip="">
          <dgm:adjLst/>
        </dgm:shape>
        <dgm:presOf/>
        <dgm:forEach name="Name39" ref="parentBackgroundRepeat"/>
      </dgm:layoutNode>
      <dgm:choose name="Name40">
        <dgm:if name="Name41" axis="ch" ptType="node" func="cnt" op="gte" val="1">
          <dgm:layoutNode name="Child11"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2"/>
      </dgm:choose>
      <dgm:layoutNode name="Parent11"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43" axis="ch" ptType="node" st="10" cnt="1">
      <dgm:layoutNode name="Accent10">
        <dgm:alg type="sp"/>
        <dgm:shape xmlns:r="http://schemas.openxmlformats.org/officeDocument/2006/relationships" r:blip="">
          <dgm:adjLst/>
        </dgm:shape>
        <dgm:presOf/>
        <dgm:constrLst/>
        <dgm:forEach name="Name44" ref="accentRepeat"/>
      </dgm:layoutNode>
      <dgm:layoutNode name="ParentBackground10">
        <dgm:alg type="sp"/>
        <dgm:shape xmlns:r="http://schemas.openxmlformats.org/officeDocument/2006/relationships" r:blip="">
          <dgm:adjLst/>
        </dgm:shape>
        <dgm:presOf/>
        <dgm:forEach name="Name45" ref="parentBackgroundRepeat"/>
      </dgm:layoutNode>
      <dgm:choose name="Name46">
        <dgm:if name="Name47" axis="ch" ptType="node" func="cnt" op="gte" val="1">
          <dgm:layoutNode name="Child10"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8"/>
      </dgm:choose>
      <dgm:layoutNode name="Parent10"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49" axis="ch" ptType="node" st="9" cnt="1">
      <dgm:layoutNode name="Accent9">
        <dgm:alg type="sp"/>
        <dgm:shape xmlns:r="http://schemas.openxmlformats.org/officeDocument/2006/relationships" r:blip="">
          <dgm:adjLst/>
        </dgm:shape>
        <dgm:presOf/>
        <dgm:constrLst/>
        <dgm:forEach name="Name50" ref="accentRepeat"/>
      </dgm:layoutNode>
      <dgm:layoutNode name="ParentBackground9">
        <dgm:alg type="sp"/>
        <dgm:shape xmlns:r="http://schemas.openxmlformats.org/officeDocument/2006/relationships" r:blip="">
          <dgm:adjLst/>
        </dgm:shape>
        <dgm:presOf/>
        <dgm:forEach name="Name51" ref="parentBackgroundRepeat"/>
      </dgm:layoutNode>
      <dgm:choose name="Name52">
        <dgm:if name="Name53" axis="ch" ptType="node" func="cnt" op="gte" val="1">
          <dgm:layoutNode name="Child9"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4"/>
      </dgm:choose>
      <dgm:layoutNode name="Parent9"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55" axis="ch" ptType="node" st="8" cnt="1">
      <dgm:layoutNode name="Accent8">
        <dgm:alg type="sp"/>
        <dgm:shape xmlns:r="http://schemas.openxmlformats.org/officeDocument/2006/relationships" r:blip="">
          <dgm:adjLst/>
        </dgm:shape>
        <dgm:presOf/>
        <dgm:constrLst/>
        <dgm:forEach name="Name56" ref="accentRepeat"/>
      </dgm:layoutNode>
      <dgm:layoutNode name="ParentBackground8">
        <dgm:alg type="sp"/>
        <dgm:shape xmlns:r="http://schemas.openxmlformats.org/officeDocument/2006/relationships" r:blip="">
          <dgm:adjLst/>
        </dgm:shape>
        <dgm:presOf/>
        <dgm:forEach name="Name57" ref="parentBackgroundRepeat"/>
      </dgm:layoutNode>
      <dgm:choose name="Name58">
        <dgm:if name="Name59" axis="ch" ptType="node" func="cnt" op="gte" val="1">
          <dgm:layoutNode name="Child8"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0"/>
      </dgm:choose>
      <dgm:layoutNode name="Parent8"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61" axis="ch" ptType="node" st="7" cnt="1">
      <dgm:layoutNode name="Accent7">
        <dgm:alg type="sp"/>
        <dgm:shape xmlns:r="http://schemas.openxmlformats.org/officeDocument/2006/relationships" r:blip="">
          <dgm:adjLst/>
        </dgm:shape>
        <dgm:presOf/>
        <dgm:constrLst/>
        <dgm:forEach name="Name62" ref="accentRepeat"/>
      </dgm:layoutNode>
      <dgm:layoutNode name="ParentBackground7">
        <dgm:alg type="sp"/>
        <dgm:shape xmlns:r="http://schemas.openxmlformats.org/officeDocument/2006/relationships" r:blip="">
          <dgm:adjLst/>
        </dgm:shape>
        <dgm:presOf/>
        <dgm:forEach name="Name63" ref="parentBackgroundRepeat"/>
      </dgm:layoutNode>
      <dgm:choose name="Name64">
        <dgm:if name="Name65" axis="ch" ptType="node" func="cnt" op="gte" val="1">
          <dgm:layoutNode name="Child7"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6"/>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67" axis="ch" ptType="node" st="6" cnt="1">
      <dgm:layoutNode name="Accent6">
        <dgm:alg type="sp"/>
        <dgm:shape xmlns:r="http://schemas.openxmlformats.org/officeDocument/2006/relationships" r:blip="">
          <dgm:adjLst/>
        </dgm:shape>
        <dgm:presOf/>
        <dgm:constrLst/>
        <dgm:forEach name="Name68" ref="accentRepeat"/>
      </dgm:layoutNode>
      <dgm:layoutNode name="ParentBackground6">
        <dgm:alg type="sp"/>
        <dgm:shape xmlns:r="http://schemas.openxmlformats.org/officeDocument/2006/relationships" r:blip="">
          <dgm:adjLst/>
        </dgm:shape>
        <dgm:presOf/>
        <dgm:forEach name="Name69" ref="parentBackgroundRepeat"/>
      </dgm:layoutNode>
      <dgm:choose name="Name70">
        <dgm:if name="Name71" axis="ch" ptType="node" func="cnt" op="gte" val="1">
          <dgm:layoutNode name="Child6"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2"/>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73" axis="ch" ptType="node" st="5" cnt="1">
      <dgm:layoutNode name="Accent5">
        <dgm:alg type="sp"/>
        <dgm:shape xmlns:r="http://schemas.openxmlformats.org/officeDocument/2006/relationships" r:blip="">
          <dgm:adjLst/>
        </dgm:shape>
        <dgm:presOf/>
        <dgm:constrLst/>
        <dgm:forEach name="Name74" ref="accentRepeat"/>
      </dgm:layoutNode>
      <dgm:layoutNode name="ParentBackground5">
        <dgm:alg type="sp"/>
        <dgm:shape xmlns:r="http://schemas.openxmlformats.org/officeDocument/2006/relationships" r:blip="">
          <dgm:adjLst/>
        </dgm:shape>
        <dgm:presOf/>
        <dgm:forEach name="Name75" ref="parentBackgroundRepeat"/>
      </dgm:layoutNode>
      <dgm:choose name="Name76">
        <dgm:if name="Name77" axis="ch" ptType="node" func="cnt" op="gte" val="1">
          <dgm:layoutNode name="Child5"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8"/>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79" axis="ch" ptType="node" st="4" cnt="1">
      <dgm:layoutNode name="Accent4">
        <dgm:alg type="sp"/>
        <dgm:shape xmlns:r="http://schemas.openxmlformats.org/officeDocument/2006/relationships" r:blip="">
          <dgm:adjLst/>
        </dgm:shape>
        <dgm:presOf/>
        <dgm:constrLst/>
        <dgm:forEach name="Name80" ref="accentRepeat"/>
      </dgm:layoutNode>
      <dgm:layoutNode name="ParentBackground4">
        <dgm:alg type="sp"/>
        <dgm:shape xmlns:r="http://schemas.openxmlformats.org/officeDocument/2006/relationships" r:blip="">
          <dgm:adjLst/>
        </dgm:shape>
        <dgm:presOf/>
        <dgm:forEach name="Name81" ref="parentBackgroundRepeat"/>
      </dgm:layoutNode>
      <dgm:choose name="Name82">
        <dgm:if name="Name83" axis="ch" ptType="node" func="cnt" op="gte" val="1">
          <dgm:layoutNode name="Child4"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layoutNode name="ParentBackground3">
        <dgm:alg type="sp"/>
        <dgm:shape xmlns:r="http://schemas.openxmlformats.org/officeDocument/2006/relationships" r:blip="">
          <dgm:adjLst/>
        </dgm:shape>
        <dgm:presOf/>
        <dgm:forEach name="Name87" ref="parentBackgroundRepeat"/>
      </dgm:layoutNode>
      <dgm:choose name="Name88">
        <dgm:if name="Name89" axis="ch" ptType="node" func="cnt" op="gte" val="1">
          <dgm:layoutNode name="Child3"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0"/>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91" axis="ch" ptType="node" st="2" cnt="1">
      <dgm:layoutNode name="Accent2">
        <dgm:alg type="sp"/>
        <dgm:shape xmlns:r="http://schemas.openxmlformats.org/officeDocument/2006/relationships" r:blip="">
          <dgm:adjLst/>
        </dgm:shape>
        <dgm:presOf/>
        <dgm:constrLst/>
        <dgm:forEach name="Name92" ref="accentRepeat"/>
      </dgm:layoutNode>
      <dgm:layoutNode name="ParentBackground2" styleLbl="fgAcc1">
        <dgm:alg type="sp"/>
        <dgm:shape xmlns:r="http://schemas.openxmlformats.org/officeDocument/2006/relationships" r:blip="">
          <dgm:adjLst/>
        </dgm:shape>
        <dgm:presOf/>
        <dgm:forEach name="Name93" ref="parentBackgroundRepeat"/>
      </dgm:layoutNode>
      <dgm:choose name="Name94">
        <dgm:if name="Name95" axis="ch" ptType="node" func="cnt" op="gte" val="1">
          <dgm:layoutNode name="Child2"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6"/>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97" axis="ch" ptType="node" cnt="1">
      <dgm:layoutNode name="Accent1">
        <dgm:alg type="sp"/>
        <dgm:shape xmlns:r="http://schemas.openxmlformats.org/officeDocument/2006/relationships" r:blip="">
          <dgm:adjLst/>
        </dgm:shape>
        <dgm:presOf/>
        <dgm:constrLst/>
        <dgm:forEach name="Name98" ref="accentRepeat"/>
      </dgm:layoutNode>
      <dgm:layoutNode name="ParentBackground1">
        <dgm:alg type="sp"/>
        <dgm:shape xmlns:r="http://schemas.openxmlformats.org/officeDocument/2006/relationships" r:blip="">
          <dgm:adjLst/>
        </dgm:shape>
        <dgm:presOf/>
        <dgm:forEach name="Name99" ref="parentBackgroundRepeat"/>
      </dgm:layoutNode>
      <dgm:choose name="Name100">
        <dgm:if name="Name101" axis="ch" ptType="node" func="cnt" op="gte" val="1">
          <dgm:layoutNode name="Child1"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02"/>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layout5.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148F6CC-0F4C-4808-A7E0-D29394A0A9AB}" type="datetimeFigureOut">
              <a:rPr lang="fr-FR" smtClean="0"/>
              <a:t>08/11/2025</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573CC31-C411-4BCC-90B6-965EE8346E8C}" type="slidenum">
              <a:rPr lang="fr-FR" smtClean="0"/>
              <a:t>‹N°›</a:t>
            </a:fld>
            <a:endParaRPr lang="fr-FR"/>
          </a:p>
        </p:txBody>
      </p:sp>
    </p:spTree>
    <p:extLst>
      <p:ext uri="{BB962C8B-B14F-4D97-AF65-F5344CB8AC3E}">
        <p14:creationId xmlns:p14="http://schemas.microsoft.com/office/powerpoint/2010/main" val="30222952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ar-DZ" dirty="0"/>
          </a:p>
        </p:txBody>
      </p:sp>
      <p:sp>
        <p:nvSpPr>
          <p:cNvPr id="4" name="Espace réservé du numéro de diapositive 3"/>
          <p:cNvSpPr>
            <a:spLocks noGrp="1"/>
          </p:cNvSpPr>
          <p:nvPr>
            <p:ph type="sldNum" sz="quarter" idx="10"/>
          </p:nvPr>
        </p:nvSpPr>
        <p:spPr/>
        <p:txBody>
          <a:bodyPr/>
          <a:lstStyle/>
          <a:p>
            <a:fld id="{6230B86C-0FE3-45EF-94BC-EBB4332A53BF}" type="slidenum">
              <a:rPr lang="ar-DZ" smtClean="0"/>
              <a:t>39</a:t>
            </a:fld>
            <a:endParaRPr lang="ar-DZ"/>
          </a:p>
        </p:txBody>
      </p:sp>
    </p:spTree>
    <p:extLst>
      <p:ext uri="{BB962C8B-B14F-4D97-AF65-F5344CB8AC3E}">
        <p14:creationId xmlns:p14="http://schemas.microsoft.com/office/powerpoint/2010/main" val="12758704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1078523" y="1098388"/>
            <a:ext cx="10318418" cy="4394988"/>
          </a:xfrm>
        </p:spPr>
        <p:txBody>
          <a:bodyPr anchor="ctr">
            <a:noAutofit/>
          </a:bodyPr>
          <a:lstStyle>
            <a:lvl1pPr algn="ctr">
              <a:defRPr sz="10000" spc="800" baseline="0"/>
            </a:lvl1pPr>
          </a:lstStyle>
          <a:p>
            <a:r>
              <a:rPr lang="fr-FR"/>
              <a:t>Modifiez le style du titre</a:t>
            </a:r>
            <a:endParaRPr lang="en-US" dirty="0"/>
          </a:p>
        </p:txBody>
      </p:sp>
      <p:sp>
        <p:nvSpPr>
          <p:cNvPr id="3" name="Subtitle 2"/>
          <p:cNvSpPr>
            <a:spLocks noGrp="1"/>
          </p:cNvSpPr>
          <p:nvPr>
            <p:ph type="subTitle" idx="1"/>
          </p:nvPr>
        </p:nvSpPr>
        <p:spPr>
          <a:xfrm>
            <a:off x="2215045" y="5979196"/>
            <a:ext cx="8045373" cy="742279"/>
          </a:xfrm>
        </p:spPr>
        <p:txBody>
          <a:bodyPr anchor="t">
            <a:normAutofit/>
          </a:bodyPr>
          <a:lstStyle>
            <a:lvl1pPr marL="0" indent="0" algn="ctr">
              <a:lnSpc>
                <a:spcPct val="100000"/>
              </a:lnSpc>
              <a:buNone/>
              <a:defRPr sz="2000" b="1" i="0" cap="all" spc="4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dirty="0"/>
          </a:p>
        </p:txBody>
      </p:sp>
      <p:sp>
        <p:nvSpPr>
          <p:cNvPr id="4" name="Date Placeholder 3"/>
          <p:cNvSpPr>
            <a:spLocks noGrp="1"/>
          </p:cNvSpPr>
          <p:nvPr>
            <p:ph type="dt" sz="half" idx="10"/>
          </p:nvPr>
        </p:nvSpPr>
        <p:spPr>
          <a:xfrm>
            <a:off x="1078523" y="6375679"/>
            <a:ext cx="2329722" cy="348462"/>
          </a:xfrm>
        </p:spPr>
        <p:txBody>
          <a:bodyPr/>
          <a:lstStyle>
            <a:lvl1pPr>
              <a:defRPr baseline="0">
                <a:solidFill>
                  <a:schemeClr val="accent1">
                    <a:lumMod val="50000"/>
                  </a:schemeClr>
                </a:solidFill>
              </a:defRPr>
            </a:lvl1pPr>
          </a:lstStyle>
          <a:p>
            <a:fld id="{9334D819-9F07-4261-B09B-9E467E5D9002}" type="datetimeFigureOut">
              <a:rPr lang="en-US" dirty="0"/>
              <a:pPr/>
              <a:t>11/8/2025</a:t>
            </a:fld>
            <a:endParaRPr lang="en-US" dirty="0"/>
          </a:p>
        </p:txBody>
      </p:sp>
      <p:sp>
        <p:nvSpPr>
          <p:cNvPr id="5" name="Footer Placeholder 4"/>
          <p:cNvSpPr>
            <a:spLocks noGrp="1"/>
          </p:cNvSpPr>
          <p:nvPr>
            <p:ph type="ftr" sz="quarter" idx="11"/>
          </p:nvPr>
        </p:nvSpPr>
        <p:spPr>
          <a:xfrm>
            <a:off x="4180332" y="6375679"/>
            <a:ext cx="4114800" cy="345796"/>
          </a:xfrm>
        </p:spPr>
        <p:txBody>
          <a:bodyPr/>
          <a:lstStyle>
            <a:lvl1pPr>
              <a:defRPr baseline="0">
                <a:solidFill>
                  <a:schemeClr val="accent1">
                    <a:lumMod val="50000"/>
                  </a:schemeClr>
                </a:solidFill>
              </a:defRPr>
            </a:lvl1pPr>
          </a:lstStyle>
          <a:p>
            <a:endParaRPr lang="en-US" dirty="0"/>
          </a:p>
        </p:txBody>
      </p:sp>
      <p:sp>
        <p:nvSpPr>
          <p:cNvPr id="6" name="Slide Number Placeholder 5"/>
          <p:cNvSpPr>
            <a:spLocks noGrp="1"/>
          </p:cNvSpPr>
          <p:nvPr>
            <p:ph type="sldNum" sz="quarter" idx="12"/>
          </p:nvPr>
        </p:nvSpPr>
        <p:spPr>
          <a:xfrm>
            <a:off x="9067218" y="6375679"/>
            <a:ext cx="2329723" cy="345796"/>
          </a:xfrm>
        </p:spPr>
        <p:txBody>
          <a:bodyPr/>
          <a:lstStyle>
            <a:lvl1pPr>
              <a:defRPr baseline="0">
                <a:solidFill>
                  <a:schemeClr val="accent1">
                    <a:lumMod val="50000"/>
                  </a:schemeClr>
                </a:solidFill>
              </a:defRPr>
            </a:lvl1pPr>
          </a:lstStyle>
          <a:p>
            <a:fld id="{71766878-3199-4EAB-94E7-2D6D11070E14}" type="slidenum">
              <a:rPr lang="en-US" dirty="0"/>
              <a:pPr/>
              <a:t>‹N°›</a:t>
            </a:fld>
            <a:endParaRPr lang="en-US" dirty="0"/>
          </a:p>
        </p:txBody>
      </p:sp>
      <p:sp>
        <p:nvSpPr>
          <p:cNvPr id="13" name="Rectangle 12" title="left edge border"/>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dirty="0"/>
              <a:t>11/8/2025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066321" y="382386"/>
            <a:ext cx="1492132" cy="5600404"/>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1257300" y="382385"/>
            <a:ext cx="8392585" cy="560040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dirty="0"/>
              <a:t>11/8/2025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dirty="0"/>
              <a:t>11/8/2025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242929" y="1073888"/>
            <a:ext cx="8187071" cy="4064627"/>
          </a:xfrm>
        </p:spPr>
        <p:txBody>
          <a:bodyPr anchor="b">
            <a:normAutofit/>
          </a:bodyPr>
          <a:lstStyle>
            <a:lvl1pPr>
              <a:defRPr sz="8400" spc="800" baseline="0">
                <a:solidFill>
                  <a:schemeClr val="tx2"/>
                </a:solidFill>
              </a:defRPr>
            </a:lvl1pPr>
          </a:lstStyle>
          <a:p>
            <a:r>
              <a:rPr lang="fr-FR"/>
              <a:t>Modifiez le style du titre</a:t>
            </a:r>
            <a:endParaRPr lang="en-US" dirty="0"/>
          </a:p>
        </p:txBody>
      </p:sp>
      <p:sp>
        <p:nvSpPr>
          <p:cNvPr id="3" name="Text Placeholder 2"/>
          <p:cNvSpPr>
            <a:spLocks noGrp="1"/>
          </p:cNvSpPr>
          <p:nvPr>
            <p:ph type="body" idx="1"/>
          </p:nvPr>
        </p:nvSpPr>
        <p:spPr>
          <a:xfrm>
            <a:off x="3242930" y="5159781"/>
            <a:ext cx="7017488" cy="951135"/>
          </a:xfrm>
        </p:spPr>
        <p:txBody>
          <a:bodyPr>
            <a:normAutofit/>
          </a:bodyPr>
          <a:lstStyle>
            <a:lvl1pPr marL="0" indent="0">
              <a:lnSpc>
                <a:spcPct val="100000"/>
              </a:lnSpc>
              <a:buNone/>
              <a:defRPr sz="2000" b="1" i="0" cap="all" spc="400"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a:xfrm>
            <a:off x="3236546" y="6375679"/>
            <a:ext cx="1493947" cy="348462"/>
          </a:xfrm>
        </p:spPr>
        <p:txBody>
          <a:bodyPr/>
          <a:lstStyle>
            <a:lvl1pPr>
              <a:defRPr baseline="0">
                <a:solidFill>
                  <a:schemeClr val="tx2"/>
                </a:solidFill>
              </a:defRPr>
            </a:lvl1pPr>
          </a:lstStyle>
          <a:p>
            <a:fld id="{9334D819-9F07-4261-B09B-9E467E5D9002}" type="datetimeFigureOut">
              <a:rPr lang="en-US" dirty="0"/>
              <a:pPr/>
              <a:t>11/8/2025</a:t>
            </a:fld>
            <a:endParaRPr lang="en-US" dirty="0"/>
          </a:p>
        </p:txBody>
      </p:sp>
      <p:sp>
        <p:nvSpPr>
          <p:cNvPr id="5" name="Footer Placeholder 4"/>
          <p:cNvSpPr>
            <a:spLocks noGrp="1"/>
          </p:cNvSpPr>
          <p:nvPr>
            <p:ph type="ftr" sz="quarter" idx="11"/>
          </p:nvPr>
        </p:nvSpPr>
        <p:spPr>
          <a:xfrm>
            <a:off x="5279064" y="6375679"/>
            <a:ext cx="4114800" cy="345796"/>
          </a:xfrm>
        </p:spPr>
        <p:txBody>
          <a:bodyPr/>
          <a:lstStyle>
            <a:lvl1pP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942434" y="6375679"/>
            <a:ext cx="1487566" cy="345796"/>
          </a:xfrm>
        </p:spPr>
        <p:txBody>
          <a:bodyPr/>
          <a:lstStyle>
            <a:lvl1pPr>
              <a:defRPr baseline="0">
                <a:solidFill>
                  <a:schemeClr val="tx2"/>
                </a:solidFill>
              </a:defRPr>
            </a:lvl1pPr>
          </a:lstStyle>
          <a:p>
            <a:fld id="{71766878-3199-4EAB-94E7-2D6D11070E14}" type="slidenum">
              <a:rPr lang="en-US" dirty="0"/>
              <a:pPr/>
              <a:t>‹N°›</a:t>
            </a:fld>
            <a:endParaRPr lang="en-US" dirty="0"/>
          </a:p>
        </p:txBody>
      </p:sp>
      <p:grpSp>
        <p:nvGrpSpPr>
          <p:cNvPr id="7" name="Group 6" title="left scallop shape"/>
          <p:cNvGrpSpPr/>
          <p:nvPr/>
        </p:nvGrpSpPr>
        <p:grpSpPr>
          <a:xfrm>
            <a:off x="0" y="0"/>
            <a:ext cx="2814638" cy="6858000"/>
            <a:chOff x="0" y="0"/>
            <a:chExt cx="2814638" cy="6858000"/>
          </a:xfrm>
        </p:grpSpPr>
        <p:sp>
          <p:nvSpPr>
            <p:cNvPr id="11" name="Freeform 6" title="left scallop shape"/>
            <p:cNvSpPr/>
            <p:nvPr/>
          </p:nvSpPr>
          <p:spPr bwMode="auto">
            <a:xfrm>
              <a:off x="0" y="0"/>
              <a:ext cx="2814638"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6" name="Freeform 11" title="left scallop inline"/>
            <p:cNvSpPr/>
            <p:nvPr/>
          </p:nvSpPr>
          <p:spPr bwMode="auto">
            <a:xfrm>
              <a:off x="874382" y="0"/>
              <a:ext cx="1646238"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1257300" y="2286000"/>
            <a:ext cx="4800600" cy="361950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647796" y="2286000"/>
            <a:ext cx="4800600" cy="361950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9334D819-9F07-4261-B09B-9E467E5D9002}" type="datetimeFigureOut">
              <a:rPr lang="en-US" dirty="0"/>
              <a:t>11/8/2025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1766878-3199-4EAB-94E7-2D6D11070E14}" type="slidenum">
              <a:rPr lang="en-US" dirty="0"/>
              <a:t>‹N°›</a:t>
            </a:fld>
            <a:endParaRPr lang="en-US" dirty="0"/>
          </a:p>
        </p:txBody>
      </p:sp>
    </p:spTree>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1252728" y="381000"/>
            <a:ext cx="10172700" cy="1493517"/>
          </a:xfrm>
        </p:spPr>
        <p:txBody>
          <a:bodyPr/>
          <a:lstStyle/>
          <a:p>
            <a:r>
              <a:rPr lang="fr-FR"/>
              <a:t>Modifiez le style du titre</a:t>
            </a:r>
            <a:endParaRPr lang="en-US" dirty="0"/>
          </a:p>
        </p:txBody>
      </p:sp>
      <p:sp>
        <p:nvSpPr>
          <p:cNvPr id="3" name="Text Placeholder 2"/>
          <p:cNvSpPr>
            <a:spLocks noGrp="1"/>
          </p:cNvSpPr>
          <p:nvPr>
            <p:ph type="body" idx="1"/>
          </p:nvPr>
        </p:nvSpPr>
        <p:spPr>
          <a:xfrm>
            <a:off x="1251678"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1257300" y="2909102"/>
            <a:ext cx="4800600" cy="299639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633864"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6633864" y="2909102"/>
            <a:ext cx="4800600" cy="299639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9334D819-9F07-4261-B09B-9E467E5D9002}" type="datetimeFigureOut">
              <a:rPr lang="en-US" dirty="0"/>
              <a:t>11/8/2025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1766878-3199-4EAB-94E7-2D6D11070E14}" type="slidenum">
              <a:rPr lang="en-US" dirty="0"/>
              <a:t>‹N°›</a:t>
            </a:fld>
            <a:endParaRPr lang="en-US" dirty="0"/>
          </a:p>
        </p:txBody>
      </p:sp>
    </p:spTree>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9334D819-9F07-4261-B09B-9E467E5D9002}" type="datetimeFigureOut">
              <a:rPr lang="en-US" dirty="0"/>
              <a:t>11/8/2025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1766878-3199-4EAB-94E7-2D6D11070E14}" type="slidenum">
              <a:rPr lang="en-US" dirty="0"/>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334D819-9F07-4261-B09B-9E467E5D9002}" type="datetimeFigureOut">
              <a:rPr lang="en-US" dirty="0"/>
              <a:t>11/8/2025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1766878-3199-4EAB-94E7-2D6D11070E14}" type="slidenum">
              <a:rPr lang="en-US" dirty="0"/>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17"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8337884" y="457199"/>
            <a:ext cx="3092115" cy="1196671"/>
          </a:xfrm>
        </p:spPr>
        <p:txBody>
          <a:bodyPr anchor="b">
            <a:normAutofit/>
          </a:bodyPr>
          <a:lstStyle>
            <a:lvl1pPr>
              <a:lnSpc>
                <a:spcPct val="100000"/>
              </a:lnSpc>
              <a:defRPr sz="1900" b="1" i="0" cap="all" spc="300" baseline="0">
                <a:solidFill>
                  <a:schemeClr val="accent1"/>
                </a:solidFill>
                <a:latin typeface="+mn-lt"/>
              </a:defRPr>
            </a:lvl1pPr>
          </a:lstStyle>
          <a:p>
            <a:r>
              <a:rPr lang="fr-FR"/>
              <a:t>Modifiez le style du titre</a:t>
            </a:r>
            <a:endParaRPr lang="en-US" dirty="0"/>
          </a:p>
        </p:txBody>
      </p:sp>
      <p:sp>
        <p:nvSpPr>
          <p:cNvPr id="3" name="Content Placeholder 2"/>
          <p:cNvSpPr>
            <a:spLocks noGrp="1"/>
          </p:cNvSpPr>
          <p:nvPr>
            <p:ph idx="1"/>
          </p:nvPr>
        </p:nvSpPr>
        <p:spPr>
          <a:xfrm>
            <a:off x="765051" y="920377"/>
            <a:ext cx="6158418" cy="49851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8337885" y="1741336"/>
            <a:ext cx="3092115"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a:xfrm>
            <a:off x="765051" y="6375679"/>
            <a:ext cx="1233355" cy="348462"/>
          </a:xfrm>
        </p:spPr>
        <p:txBody>
          <a:bodyPr/>
          <a:lstStyle/>
          <a:p>
            <a:fld id="{9334D819-9F07-4261-B09B-9E467E5D9002}" type="datetimeFigureOut">
              <a:rPr lang="en-US" dirty="0"/>
              <a:t>11/8/2025</a:t>
            </a:fld>
            <a:endParaRPr lang="en-US" dirty="0"/>
          </a:p>
        </p:txBody>
      </p:sp>
      <p:sp>
        <p:nvSpPr>
          <p:cNvPr id="6" name="Footer Placeholder 5"/>
          <p:cNvSpPr>
            <a:spLocks noGrp="1"/>
          </p:cNvSpPr>
          <p:nvPr>
            <p:ph type="ftr" sz="quarter" idx="11"/>
          </p:nvPr>
        </p:nvSpPr>
        <p:spPr>
          <a:xfrm>
            <a:off x="2103620" y="6375679"/>
            <a:ext cx="3482179" cy="345796"/>
          </a:xfrm>
        </p:spPr>
        <p:txBody>
          <a:bodyPr/>
          <a:lstStyle/>
          <a:p>
            <a:endParaRPr lang="en-US" dirty="0"/>
          </a:p>
        </p:txBody>
      </p:sp>
      <p:sp>
        <p:nvSpPr>
          <p:cNvPr id="7" name="Slide Number Placeholder 6"/>
          <p:cNvSpPr>
            <a:spLocks noGrp="1"/>
          </p:cNvSpPr>
          <p:nvPr>
            <p:ph type="sldNum" sz="quarter" idx="12"/>
          </p:nvPr>
        </p:nvSpPr>
        <p:spPr>
          <a:xfrm>
            <a:off x="5691014" y="6375679"/>
            <a:ext cx="1232456" cy="345796"/>
          </a:xfrm>
        </p:spPr>
        <p:txBody>
          <a:bodyPr/>
          <a:lstStyle/>
          <a:p>
            <a:fld id="{71766878-3199-4EAB-94E7-2D6D11070E14}" type="slidenum">
              <a:rPr lang="en-US" dirty="0"/>
              <a:t>‹N°›</a:t>
            </a:fld>
            <a:endParaRPr lang="en-US" dirty="0"/>
          </a:p>
        </p:txBody>
      </p:sp>
      <p:sp>
        <p:nvSpPr>
          <p:cNvPr id="8" name="Rectangle 7"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extLst>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83464" y="0"/>
            <a:ext cx="7355585"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11"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7883" y="457200"/>
            <a:ext cx="3092117" cy="1196670"/>
          </a:xfrm>
        </p:spPr>
        <p:txBody>
          <a:bodyPr anchor="b">
            <a:normAutofit/>
          </a:bodyPr>
          <a:lstStyle>
            <a:lvl1pPr>
              <a:lnSpc>
                <a:spcPct val="100000"/>
              </a:lnSpc>
              <a:defRPr sz="1900" b="1" i="0" spc="300" baseline="0">
                <a:solidFill>
                  <a:schemeClr val="accent1"/>
                </a:solidFill>
                <a:latin typeface="+mn-lt"/>
              </a:defRPr>
            </a:lvl1pPr>
          </a:lstStyle>
          <a:p>
            <a:r>
              <a:rPr lang="fr-FR"/>
              <a:t>Modifiez le style du titre</a:t>
            </a:r>
            <a:endParaRPr lang="en-US" dirty="0"/>
          </a:p>
        </p:txBody>
      </p:sp>
      <p:sp>
        <p:nvSpPr>
          <p:cNvPr id="4" name="Text Placeholder 3"/>
          <p:cNvSpPr>
            <a:spLocks noGrp="1"/>
          </p:cNvSpPr>
          <p:nvPr>
            <p:ph type="body" sz="half" idx="2"/>
          </p:nvPr>
        </p:nvSpPr>
        <p:spPr>
          <a:xfrm>
            <a:off x="8337883" y="1741336"/>
            <a:ext cx="3092117"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a:xfrm>
            <a:off x="765950" y="6375679"/>
            <a:ext cx="1232456" cy="348462"/>
          </a:xfrm>
        </p:spPr>
        <p:txBody>
          <a:bodyPr/>
          <a:lstStyle/>
          <a:p>
            <a:fld id="{9334D819-9F07-4261-B09B-9E467E5D9002}" type="datetimeFigureOut">
              <a:rPr lang="en-US" dirty="0"/>
              <a:t>11/8/2025</a:t>
            </a:fld>
            <a:endParaRPr lang="en-US" dirty="0"/>
          </a:p>
        </p:txBody>
      </p:sp>
      <p:sp>
        <p:nvSpPr>
          <p:cNvPr id="6" name="Footer Placeholder 5"/>
          <p:cNvSpPr>
            <a:spLocks noGrp="1"/>
          </p:cNvSpPr>
          <p:nvPr>
            <p:ph type="ftr" sz="quarter" idx="11"/>
          </p:nvPr>
        </p:nvSpPr>
        <p:spPr>
          <a:xfrm>
            <a:off x="2103621" y="6375679"/>
            <a:ext cx="3482178" cy="345796"/>
          </a:xfrm>
        </p:spPr>
        <p:txBody>
          <a:bodyPr/>
          <a:lstStyle/>
          <a:p>
            <a:endParaRPr lang="en-US" dirty="0"/>
          </a:p>
        </p:txBody>
      </p:sp>
      <p:sp>
        <p:nvSpPr>
          <p:cNvPr id="7" name="Slide Number Placeholder 6"/>
          <p:cNvSpPr>
            <a:spLocks noGrp="1"/>
          </p:cNvSpPr>
          <p:nvPr>
            <p:ph type="sldNum" sz="quarter" idx="12"/>
          </p:nvPr>
        </p:nvSpPr>
        <p:spPr>
          <a:xfrm>
            <a:off x="5687568" y="6375679"/>
            <a:ext cx="1234440" cy="345796"/>
          </a:xfrm>
        </p:spPr>
        <p:txBody>
          <a:bodyPr/>
          <a:lstStyle/>
          <a:p>
            <a:fld id="{71766878-3199-4EAB-94E7-2D6D11070E14}" type="slidenum">
              <a:rPr lang="en-US" dirty="0"/>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1678" y="382385"/>
            <a:ext cx="10178322" cy="1492132"/>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1251678" y="2286001"/>
            <a:ext cx="10178322" cy="3593591"/>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1251678" y="6375679"/>
            <a:ext cx="2329722" cy="348462"/>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fld id="{9334D819-9F07-4261-B09B-9E467E5D9002}" type="datetimeFigureOut">
              <a:rPr lang="en-US" dirty="0"/>
              <a:pPr/>
              <a:t>11/8/2025</a:t>
            </a:fld>
            <a:endParaRPr lang="en-US" dirty="0"/>
          </a:p>
        </p:txBody>
      </p:sp>
      <p:sp>
        <p:nvSpPr>
          <p:cNvPr id="5" name="Footer Placeholder 4"/>
          <p:cNvSpPr>
            <a:spLocks noGrp="1"/>
          </p:cNvSpPr>
          <p:nvPr>
            <p:ph type="ftr" sz="quarter" idx="3"/>
          </p:nvPr>
        </p:nvSpPr>
        <p:spPr>
          <a:xfrm>
            <a:off x="4038600" y="6375679"/>
            <a:ext cx="4114800" cy="345796"/>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endParaRPr lang="en-US" dirty="0"/>
          </a:p>
        </p:txBody>
      </p:sp>
      <p:sp>
        <p:nvSpPr>
          <p:cNvPr id="6" name="Slide Number Placeholder 5"/>
          <p:cNvSpPr>
            <a:spLocks noGrp="1"/>
          </p:cNvSpPr>
          <p:nvPr>
            <p:ph type="sldNum" sz="quarter" idx="4"/>
          </p:nvPr>
        </p:nvSpPr>
        <p:spPr>
          <a:xfrm>
            <a:off x="8610601" y="6375679"/>
            <a:ext cx="2819399" cy="345796"/>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71766878-3199-4EAB-94E7-2D6D11070E14}" type="slidenum">
              <a:rPr lang="en-US" dirty="0"/>
              <a:pPr/>
              <a:t>‹N°›</a:t>
            </a:fld>
            <a:endParaRPr lang="en-US" dirty="0"/>
          </a:p>
        </p:txBody>
      </p:sp>
      <p:sp>
        <p:nvSpPr>
          <p:cNvPr id="11" name="Freeform 6" title="Left scallop edge"/>
          <p:cNvSpPr/>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sp>
      <p:sp>
        <p:nvSpPr>
          <p:cNvPr id="12" name="Rectangle 11" title="right edge border"/>
          <p:cNvSpPr/>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5100" kern="1200" cap="all" spc="200" baseline="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792">
          <p15:clr>
            <a:srgbClr val="F26B43"/>
          </p15:clr>
        </p15:guide>
        <p15:guide id="2" pos="7200">
          <p15:clr>
            <a:srgbClr val="F26B43"/>
          </p15:clr>
        </p15:guide>
        <p15:guide id="3" orient="horz" pos="4008">
          <p15:clr>
            <a:srgbClr val="F26B43"/>
          </p15:clr>
        </p15:guide>
        <p15:guide id="4" orient="horz" pos="1440">
          <p15:clr>
            <a:srgbClr val="F26B43"/>
          </p15:clr>
        </p15:guide>
        <p15:guide id="5" orient="horz" pos="3720">
          <p15:clr>
            <a:srgbClr val="F26B43"/>
          </p15:clr>
        </p15:guide>
        <p15:guide id="6" orient="horz" pos="2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8" Type="http://schemas.openxmlformats.org/officeDocument/2006/relationships/diagramLayout" Target="../diagrams/layout7.xml"/><Relationship Id="rId3" Type="http://schemas.openxmlformats.org/officeDocument/2006/relationships/diagramLayout" Target="../diagrams/layout6.xml"/><Relationship Id="rId7" Type="http://schemas.openxmlformats.org/officeDocument/2006/relationships/diagramData" Target="../diagrams/data7.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11" Type="http://schemas.microsoft.com/office/2007/relationships/diagramDrawing" Target="../diagrams/drawing7.xml"/><Relationship Id="rId5" Type="http://schemas.openxmlformats.org/officeDocument/2006/relationships/diagramColors" Target="../diagrams/colors6.xml"/><Relationship Id="rId10" Type="http://schemas.openxmlformats.org/officeDocument/2006/relationships/diagramColors" Target="../diagrams/colors7.xml"/><Relationship Id="rId4" Type="http://schemas.openxmlformats.org/officeDocument/2006/relationships/diagramQuickStyle" Target="../diagrams/quickStyle6.xml"/><Relationship Id="rId9" Type="http://schemas.openxmlformats.org/officeDocument/2006/relationships/diagramQuickStyle" Target="../diagrams/quickStyle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41.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42.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B0FC0AE9-66E3-E5B0-2128-9CCA99F210E1}"/>
              </a:ext>
            </a:extLst>
          </p:cNvPr>
          <p:cNvSpPr txBox="1"/>
          <p:nvPr/>
        </p:nvSpPr>
        <p:spPr>
          <a:xfrm>
            <a:off x="1098759" y="2690132"/>
            <a:ext cx="9452800" cy="769441"/>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r" rtl="1"/>
            <a:r>
              <a:rPr lang="ar-DZ" sz="4400" b="1" dirty="0">
                <a:latin typeface="Sakkal Majalla" panose="02000000000000000000" pitchFamily="2" charset="-78"/>
                <a:cs typeface="Sakkal Majalla" panose="02000000000000000000" pitchFamily="2" charset="-78"/>
              </a:rPr>
              <a:t>المحور الأول: الاطار المفاهيمي لليقظة الاستراتيجية</a:t>
            </a:r>
            <a:endParaRPr lang="fr-FR" sz="3200" dirty="0"/>
          </a:p>
        </p:txBody>
      </p:sp>
      <p:sp>
        <p:nvSpPr>
          <p:cNvPr id="9" name="ZoneTexte 8">
            <a:extLst>
              <a:ext uri="{FF2B5EF4-FFF2-40B4-BE49-F238E27FC236}">
                <a16:creationId xmlns:a16="http://schemas.microsoft.com/office/drawing/2014/main" id="{DFD068C2-E615-F136-10AA-1A3220116C65}"/>
              </a:ext>
            </a:extLst>
          </p:cNvPr>
          <p:cNvSpPr txBox="1"/>
          <p:nvPr/>
        </p:nvSpPr>
        <p:spPr>
          <a:xfrm>
            <a:off x="2351584" y="3636544"/>
            <a:ext cx="7488832" cy="954107"/>
          </a:xfrm>
          <a:prstGeom prst="rect">
            <a:avLst/>
          </a:prstGeom>
          <a:noFill/>
        </p:spPr>
        <p:txBody>
          <a:bodyPr wrap="square" rtlCol="0">
            <a:spAutoFit/>
          </a:bodyPr>
          <a:lstStyle/>
          <a:p>
            <a:pPr algn="ctr" rtl="1"/>
            <a:r>
              <a:rPr lang="ar-DZ" sz="2800" b="1" dirty="0">
                <a:latin typeface="Sakkal Majalla" panose="02000000000000000000" pitchFamily="2" charset="-78"/>
                <a:cs typeface="Sakkal Majalla" panose="02000000000000000000" pitchFamily="2" charset="-78"/>
              </a:rPr>
              <a:t>السنة الثانية ماستر </a:t>
            </a:r>
          </a:p>
          <a:p>
            <a:pPr algn="ctr" rtl="1"/>
            <a:r>
              <a:rPr lang="ar-DZ" sz="2800" b="1" dirty="0">
                <a:latin typeface="Sakkal Majalla" panose="02000000000000000000" pitchFamily="2" charset="-78"/>
                <a:cs typeface="Sakkal Majalla" panose="02000000000000000000" pitchFamily="2" charset="-78"/>
              </a:rPr>
              <a:t>تخصص اقتصاد وتسيير مؤسسة </a:t>
            </a:r>
            <a:endParaRPr lang="fr-FR" dirty="0"/>
          </a:p>
        </p:txBody>
      </p:sp>
      <p:sp>
        <p:nvSpPr>
          <p:cNvPr id="10" name="ZoneTexte 9">
            <a:extLst>
              <a:ext uri="{FF2B5EF4-FFF2-40B4-BE49-F238E27FC236}">
                <a16:creationId xmlns:a16="http://schemas.microsoft.com/office/drawing/2014/main" id="{3A3FF13F-C5C3-81A3-FDE2-0D27273A0FE6}"/>
              </a:ext>
            </a:extLst>
          </p:cNvPr>
          <p:cNvSpPr txBox="1"/>
          <p:nvPr/>
        </p:nvSpPr>
        <p:spPr>
          <a:xfrm>
            <a:off x="2351584" y="6060694"/>
            <a:ext cx="7488832" cy="523220"/>
          </a:xfrm>
          <a:prstGeom prst="rect">
            <a:avLst/>
          </a:prstGeom>
          <a:noFill/>
        </p:spPr>
        <p:txBody>
          <a:bodyPr wrap="square" rtlCol="0">
            <a:spAutoFit/>
          </a:bodyPr>
          <a:lstStyle/>
          <a:p>
            <a:pPr algn="ctr" rtl="1"/>
            <a:r>
              <a:rPr lang="ar-DZ" sz="2800" b="1" dirty="0">
                <a:latin typeface="Sakkal Majalla" panose="02000000000000000000" pitchFamily="2" charset="-78"/>
                <a:cs typeface="Sakkal Majalla" panose="02000000000000000000" pitchFamily="2" charset="-78"/>
              </a:rPr>
              <a:t>2024-2025</a:t>
            </a:r>
            <a:endParaRPr lang="fr-FR" dirty="0"/>
          </a:p>
        </p:txBody>
      </p:sp>
      <p:sp>
        <p:nvSpPr>
          <p:cNvPr id="11" name="Rectangle 10">
            <a:extLst>
              <a:ext uri="{FF2B5EF4-FFF2-40B4-BE49-F238E27FC236}">
                <a16:creationId xmlns:a16="http://schemas.microsoft.com/office/drawing/2014/main" id="{EF9F32F2-F962-A22C-35D0-ACD11145DB2E}"/>
              </a:ext>
            </a:extLst>
          </p:cNvPr>
          <p:cNvSpPr/>
          <p:nvPr/>
        </p:nvSpPr>
        <p:spPr>
          <a:xfrm>
            <a:off x="1738298" y="274086"/>
            <a:ext cx="8715404" cy="2062103"/>
          </a:xfrm>
          <a:prstGeom prst="rect">
            <a:avLst/>
          </a:prstGeom>
        </p:spPr>
        <p:txBody>
          <a:bodyPr wrap="square">
            <a:spAutoFit/>
          </a:bodyPr>
          <a:lstStyle/>
          <a:p>
            <a:pPr algn="ctr" defTabSz="914400" rtl="1"/>
            <a:r>
              <a:rPr lang="ar-DZ" sz="3200" b="1" dirty="0">
                <a:effectLst>
                  <a:outerShdw blurRad="38100" dist="38100" dir="2700000" algn="tl">
                    <a:srgbClr val="000000">
                      <a:alpha val="43137"/>
                    </a:srgbClr>
                  </a:outerShdw>
                </a:effectLst>
                <a:latin typeface="Sakkal Majalla" pitchFamily="2" charset="-78"/>
                <a:cs typeface="Sakkal Majalla" pitchFamily="2" charset="-78"/>
              </a:rPr>
              <a:t>الجمهورية الجزائرية الديمقراطية الشعبية</a:t>
            </a:r>
          </a:p>
          <a:p>
            <a:pPr algn="ctr" defTabSz="914400" rtl="1"/>
            <a:r>
              <a:rPr lang="ar-DZ" sz="3200" b="1" dirty="0">
                <a:effectLst>
                  <a:outerShdw blurRad="38100" dist="38100" dir="2700000" algn="tl">
                    <a:srgbClr val="000000">
                      <a:alpha val="43137"/>
                    </a:srgbClr>
                  </a:outerShdw>
                </a:effectLst>
                <a:latin typeface="Sakkal Majalla" pitchFamily="2" charset="-78"/>
                <a:cs typeface="Sakkal Majalla" pitchFamily="2" charset="-78"/>
              </a:rPr>
              <a:t>وزارة التعليم العالي والبحث العلمي</a:t>
            </a:r>
          </a:p>
          <a:p>
            <a:pPr algn="ctr" defTabSz="914400" rtl="1"/>
            <a:r>
              <a:rPr lang="ar-DZ" sz="3200" b="1" dirty="0">
                <a:effectLst>
                  <a:outerShdw blurRad="38100" dist="38100" dir="2700000" algn="tl">
                    <a:srgbClr val="000000">
                      <a:alpha val="43137"/>
                    </a:srgbClr>
                  </a:outerShdw>
                </a:effectLst>
                <a:latin typeface="Sakkal Majalla" pitchFamily="2" charset="-78"/>
                <a:cs typeface="Sakkal Majalla" pitchFamily="2" charset="-78"/>
              </a:rPr>
              <a:t>جـــــــامعة سطــــــيف 1</a:t>
            </a:r>
          </a:p>
          <a:p>
            <a:pPr algn="ctr" defTabSz="914400" rtl="1"/>
            <a:r>
              <a:rPr lang="ar-DZ" sz="3200" b="1" dirty="0">
                <a:effectLst>
                  <a:outerShdw blurRad="38100" dist="38100" dir="2700000" algn="tl">
                    <a:srgbClr val="000000">
                      <a:alpha val="43137"/>
                    </a:srgbClr>
                  </a:outerShdw>
                </a:effectLst>
                <a:latin typeface="Sakkal Majalla" pitchFamily="2" charset="-78"/>
                <a:cs typeface="Sakkal Majalla" pitchFamily="2" charset="-78"/>
              </a:rPr>
              <a:t>كلية العلوم الاقتصادية والتجارية وعلوم التسيير</a:t>
            </a:r>
          </a:p>
        </p:txBody>
      </p:sp>
      <p:sp>
        <p:nvSpPr>
          <p:cNvPr id="13" name="ZoneTexte 12">
            <a:extLst>
              <a:ext uri="{FF2B5EF4-FFF2-40B4-BE49-F238E27FC236}">
                <a16:creationId xmlns:a16="http://schemas.microsoft.com/office/drawing/2014/main" id="{EFB865C5-BCCC-FED0-2C54-7240E9B7AF1A}"/>
              </a:ext>
            </a:extLst>
          </p:cNvPr>
          <p:cNvSpPr txBox="1"/>
          <p:nvPr/>
        </p:nvSpPr>
        <p:spPr>
          <a:xfrm>
            <a:off x="2351584" y="4929616"/>
            <a:ext cx="7488832" cy="523220"/>
          </a:xfrm>
          <a:prstGeom prst="rect">
            <a:avLst/>
          </a:prstGeom>
          <a:noFill/>
        </p:spPr>
        <p:txBody>
          <a:bodyPr wrap="square" rtlCol="0">
            <a:spAutoFit/>
          </a:bodyPr>
          <a:lstStyle/>
          <a:p>
            <a:pPr algn="ctr" rtl="1"/>
            <a:r>
              <a:rPr lang="ar-DZ" sz="2800" b="1" dirty="0">
                <a:latin typeface="Sakkal Majalla" panose="02000000000000000000" pitchFamily="2" charset="-78"/>
                <a:cs typeface="Sakkal Majalla" panose="02000000000000000000" pitchFamily="2" charset="-78"/>
              </a:rPr>
              <a:t>الدكتورة </a:t>
            </a:r>
            <a:r>
              <a:rPr lang="ar-DZ" sz="2800" b="1" dirty="0" err="1">
                <a:latin typeface="Sakkal Majalla" panose="02000000000000000000" pitchFamily="2" charset="-78"/>
                <a:cs typeface="Sakkal Majalla" panose="02000000000000000000" pitchFamily="2" charset="-78"/>
              </a:rPr>
              <a:t>قطوش</a:t>
            </a:r>
            <a:r>
              <a:rPr lang="ar-DZ" sz="2800" b="1" dirty="0">
                <a:latin typeface="Sakkal Majalla" panose="02000000000000000000" pitchFamily="2" charset="-78"/>
                <a:cs typeface="Sakkal Majalla" panose="02000000000000000000" pitchFamily="2" charset="-78"/>
              </a:rPr>
              <a:t> مريم</a:t>
            </a:r>
            <a:endParaRPr lang="fr-FR" dirty="0"/>
          </a:p>
        </p:txBody>
      </p:sp>
    </p:spTree>
    <p:extLst>
      <p:ext uri="{BB962C8B-B14F-4D97-AF65-F5344CB8AC3E}">
        <p14:creationId xmlns:p14="http://schemas.microsoft.com/office/powerpoint/2010/main" val="22895108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barn(inVertical)">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barn(inVertical)">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50" presetClass="entr" presetSubtype="0" decel="100000"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 calcmode="lin" valueType="num">
                                      <p:cBhvr>
                                        <p:cTn id="22" dur="1000" fill="hold"/>
                                        <p:tgtEl>
                                          <p:spTgt spid="11"/>
                                        </p:tgtEl>
                                        <p:attrNameLst>
                                          <p:attrName>ppt_w</p:attrName>
                                        </p:attrNameLst>
                                      </p:cBhvr>
                                      <p:tavLst>
                                        <p:tav tm="0">
                                          <p:val>
                                            <p:strVal val="#ppt_w+.3"/>
                                          </p:val>
                                        </p:tav>
                                        <p:tav tm="100000">
                                          <p:val>
                                            <p:strVal val="#ppt_w"/>
                                          </p:val>
                                        </p:tav>
                                      </p:tavLst>
                                    </p:anim>
                                    <p:anim calcmode="lin" valueType="num">
                                      <p:cBhvr>
                                        <p:cTn id="23" dur="1000" fill="hold"/>
                                        <p:tgtEl>
                                          <p:spTgt spid="11"/>
                                        </p:tgtEl>
                                        <p:attrNameLst>
                                          <p:attrName>ppt_h</p:attrName>
                                        </p:attrNameLst>
                                      </p:cBhvr>
                                      <p:tavLst>
                                        <p:tav tm="0">
                                          <p:val>
                                            <p:strVal val="#ppt_h"/>
                                          </p:val>
                                        </p:tav>
                                        <p:tav tm="100000">
                                          <p:val>
                                            <p:strVal val="#ppt_h"/>
                                          </p:val>
                                        </p:tav>
                                      </p:tavLst>
                                    </p:anim>
                                    <p:animEffect transition="in" filter="fade">
                                      <p:cBhvr>
                                        <p:cTn id="24" dur="1000"/>
                                        <p:tgtEl>
                                          <p:spTgt spid="11"/>
                                        </p:tgtEl>
                                      </p:cBhvr>
                                    </p:animEffect>
                                  </p:childTnLst>
                                </p:cTn>
                              </p:par>
                            </p:childTnLst>
                          </p:cTn>
                        </p:par>
                      </p:childTnLst>
                    </p:cTn>
                  </p:par>
                  <p:par>
                    <p:cTn id="25" fill="hold">
                      <p:stCondLst>
                        <p:cond delay="indefinite"/>
                      </p:stCondLst>
                      <p:childTnLst>
                        <p:par>
                          <p:cTn id="26" fill="hold">
                            <p:stCondLst>
                              <p:cond delay="0"/>
                            </p:stCondLst>
                            <p:childTnLst>
                              <p:par>
                                <p:cTn id="27" presetID="16" presetClass="entr" presetSubtype="21" fill="hold" grpId="0" nodeType="clickEffect">
                                  <p:stCondLst>
                                    <p:cond delay="0"/>
                                  </p:stCondLst>
                                  <p:childTnLst>
                                    <p:set>
                                      <p:cBhvr>
                                        <p:cTn id="28" dur="1" fill="hold">
                                          <p:stCondLst>
                                            <p:cond delay="0"/>
                                          </p:stCondLst>
                                        </p:cTn>
                                        <p:tgtEl>
                                          <p:spTgt spid="13"/>
                                        </p:tgtEl>
                                        <p:attrNameLst>
                                          <p:attrName>style.visibility</p:attrName>
                                        </p:attrNameLst>
                                      </p:cBhvr>
                                      <p:to>
                                        <p:strVal val="visible"/>
                                      </p:to>
                                    </p:set>
                                    <p:animEffect transition="in" filter="barn(inVertical)">
                                      <p:cBhvr>
                                        <p:cTn id="29"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9" grpId="0"/>
      <p:bldP spid="10" grpId="0"/>
      <p:bldP spid="11" grpId="0"/>
      <p:bldP spid="13"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nvSpPr>
        <p:spPr>
          <a:xfrm>
            <a:off x="2783632" y="1700808"/>
            <a:ext cx="7128792" cy="1008112"/>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r"/>
            <a:r>
              <a:rPr lang="ar-DZ" sz="2400" dirty="0">
                <a:solidFill>
                  <a:schemeClr val="tx1"/>
                </a:solidFill>
                <a:latin typeface="Sakkal Majalla" pitchFamily="2" charset="-78"/>
                <a:cs typeface="Sakkal Majalla" pitchFamily="2" charset="-78"/>
              </a:rPr>
              <a:t>1. </a:t>
            </a:r>
            <a:r>
              <a:rPr lang="ar-DZ" sz="2400" b="1" dirty="0">
                <a:solidFill>
                  <a:schemeClr val="tx1"/>
                </a:solidFill>
                <a:latin typeface="Sakkal Majalla" pitchFamily="2" charset="-78"/>
                <a:cs typeface="Sakkal Majalla" pitchFamily="2" charset="-78"/>
              </a:rPr>
              <a:t>الاستراتيجية</a:t>
            </a:r>
            <a:r>
              <a:rPr lang="ar-DZ" sz="2400" dirty="0">
                <a:solidFill>
                  <a:schemeClr val="tx1"/>
                </a:solidFill>
                <a:latin typeface="Sakkal Majalla" pitchFamily="2" charset="-78"/>
                <a:cs typeface="Sakkal Majalla" pitchFamily="2" charset="-78"/>
              </a:rPr>
              <a:t>:  تعبر عن القرارات الاستراتيجية التي لها تأثير كبير جدا على كل من تنافسية وبقاء واستمرار المؤسسة.</a:t>
            </a:r>
            <a:endParaRPr lang="fr-FR" sz="2400" dirty="0">
              <a:solidFill>
                <a:schemeClr val="tx1"/>
              </a:solidFill>
              <a:latin typeface="Sakkal Majalla" pitchFamily="2" charset="-78"/>
              <a:cs typeface="Sakkal Majalla" pitchFamily="2" charset="-78"/>
            </a:endParaRPr>
          </a:p>
        </p:txBody>
      </p:sp>
      <p:sp>
        <p:nvSpPr>
          <p:cNvPr id="5" name="Rectangle 4"/>
          <p:cNvSpPr/>
          <p:nvPr/>
        </p:nvSpPr>
        <p:spPr>
          <a:xfrm>
            <a:off x="8256240" y="620688"/>
            <a:ext cx="2223128" cy="792088"/>
          </a:xfrm>
          <a:prstGeom prst="wedgeRectCallout">
            <a:avLst>
              <a:gd name="adj1" fmla="val -42651"/>
              <a:gd name="adj2" fmla="val 79470"/>
            </a:avLst>
          </a:prstGeom>
          <a:solidFill>
            <a:schemeClr val="bg1"/>
          </a:solidFill>
          <a:ln>
            <a:solidFill>
              <a:srgbClr val="00B0F0"/>
            </a:solidFill>
          </a:ln>
          <a:scene3d>
            <a:camera prst="isometricOffAxis2Lef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a:solidFill>
                  <a:schemeClr val="tx2">
                    <a:lumMod val="50000"/>
                  </a:schemeClr>
                </a:solidFill>
                <a:latin typeface="Traditional Arabic" pitchFamily="18" charset="-78"/>
                <a:cs typeface="Traditional Arabic" pitchFamily="18" charset="-78"/>
              </a:rPr>
              <a:t>خصائص اليقظة الاستراتيجية </a:t>
            </a:r>
            <a:endParaRPr lang="fr-FR" sz="2400" dirty="0"/>
          </a:p>
        </p:txBody>
      </p:sp>
      <p:sp>
        <p:nvSpPr>
          <p:cNvPr id="6" name="Rectangle à coins arrondis 5"/>
          <p:cNvSpPr/>
          <p:nvPr/>
        </p:nvSpPr>
        <p:spPr>
          <a:xfrm>
            <a:off x="2783632" y="3109609"/>
            <a:ext cx="7128792" cy="1183487"/>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just" rtl="1"/>
            <a:r>
              <a:rPr lang="ar-DZ" sz="2400" dirty="0">
                <a:solidFill>
                  <a:schemeClr val="tx1"/>
                </a:solidFill>
                <a:latin typeface="Sakkal Majalla" pitchFamily="2" charset="-78"/>
                <a:cs typeface="Sakkal Majalla" pitchFamily="2" charset="-78"/>
              </a:rPr>
              <a:t>2. </a:t>
            </a:r>
            <a:r>
              <a:rPr lang="ar-DZ" sz="2400" b="1" dirty="0">
                <a:solidFill>
                  <a:schemeClr val="tx1"/>
                </a:solidFill>
                <a:latin typeface="Sakkal Majalla" pitchFamily="2" charset="-78"/>
                <a:cs typeface="Sakkal Majalla" pitchFamily="2" charset="-78"/>
              </a:rPr>
              <a:t>تطوعية</a:t>
            </a:r>
            <a:r>
              <a:rPr lang="ar-DZ" sz="2400" dirty="0">
                <a:solidFill>
                  <a:schemeClr val="tx1"/>
                </a:solidFill>
                <a:latin typeface="Sakkal Majalla" pitchFamily="2" charset="-78"/>
                <a:cs typeface="Sakkal Majalla" pitchFamily="2" charset="-78"/>
              </a:rPr>
              <a:t>: لا يمكن لليقظة الاستراتيجية أن تكون عملا سلبيا ومحدودا بالمتابعة والمراقبة للمحيط لكونها هدفا إبداعيا، فهي تطوعية تشترط تنشيط كل الحواس  والانتباه للتغيرات المختلفة . </a:t>
            </a:r>
            <a:endParaRPr lang="fr-FR" sz="2400" dirty="0">
              <a:solidFill>
                <a:schemeClr val="tx1"/>
              </a:solidFill>
              <a:latin typeface="Sakkal Majalla" pitchFamily="2" charset="-78"/>
              <a:cs typeface="Sakkal Majalla" pitchFamily="2" charset="-78"/>
            </a:endParaRPr>
          </a:p>
        </p:txBody>
      </p:sp>
      <p:sp>
        <p:nvSpPr>
          <p:cNvPr id="7" name="Rectangle à coins arrondis 6"/>
          <p:cNvSpPr/>
          <p:nvPr/>
        </p:nvSpPr>
        <p:spPr>
          <a:xfrm>
            <a:off x="2826654" y="4653136"/>
            <a:ext cx="7128792" cy="1008112"/>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just" rtl="1"/>
            <a:r>
              <a:rPr lang="ar-DZ" sz="2400" b="1" dirty="0">
                <a:solidFill>
                  <a:schemeClr val="tx1"/>
                </a:solidFill>
                <a:latin typeface="Sakkal Majalla" pitchFamily="2" charset="-78"/>
                <a:cs typeface="Sakkal Majalla" pitchFamily="2" charset="-78"/>
              </a:rPr>
              <a:t>3.الذكاء الجماعي</a:t>
            </a:r>
            <a:r>
              <a:rPr lang="ar-DZ" sz="2400" dirty="0">
                <a:solidFill>
                  <a:schemeClr val="tx1"/>
                </a:solidFill>
                <a:latin typeface="Sakkal Majalla" pitchFamily="2" charset="-78"/>
                <a:cs typeface="Sakkal Majalla" pitchFamily="2" charset="-78"/>
              </a:rPr>
              <a:t>: يتمثل الذكاء الجماعي في مجموعة من الأفراد يعملون على تحقيق هدف جماعي من خلال الاتصال والتفاعل والتعاون مع عدم تجاوز القواعد السلوكية لعمل المجموعة أو الفريق. </a:t>
            </a:r>
            <a:endParaRPr lang="fr-FR" sz="2400" dirty="0">
              <a:solidFill>
                <a:schemeClr val="tx1"/>
              </a:solidFill>
              <a:latin typeface="Sakkal Majalla" pitchFamily="2" charset="-78"/>
              <a:cs typeface="Sakkal Majalla" pitchFamily="2" charset="-78"/>
            </a:endParaRPr>
          </a:p>
        </p:txBody>
      </p:sp>
    </p:spTree>
    <p:extLst>
      <p:ext uri="{BB962C8B-B14F-4D97-AF65-F5344CB8AC3E}">
        <p14:creationId xmlns:p14="http://schemas.microsoft.com/office/powerpoint/2010/main" val="22024387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500"/>
                                        <p:tgtEl>
                                          <p:spTgt spid="4"/>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fade">
                                      <p:cBhvr>
                                        <p:cTn id="19" dur="500"/>
                                        <p:tgtEl>
                                          <p:spTgt spid="6"/>
                                        </p:tgtEl>
                                      </p:cBhvr>
                                    </p:animEffect>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7"/>
                                        </p:tgtEl>
                                        <p:attrNameLst>
                                          <p:attrName>style.visibility</p:attrName>
                                        </p:attrNameLst>
                                      </p:cBhvr>
                                      <p:to>
                                        <p:strVal val="visible"/>
                                      </p:to>
                                    </p:set>
                                    <p:anim calcmode="lin" valueType="num">
                                      <p:cBhvr additive="base">
                                        <p:cTn id="24" dur="500" fill="hold"/>
                                        <p:tgtEl>
                                          <p:spTgt spid="7"/>
                                        </p:tgtEl>
                                        <p:attrNameLst>
                                          <p:attrName>ppt_x</p:attrName>
                                        </p:attrNameLst>
                                      </p:cBhvr>
                                      <p:tavLst>
                                        <p:tav tm="0">
                                          <p:val>
                                            <p:strVal val="#ppt_x"/>
                                          </p:val>
                                        </p:tav>
                                        <p:tav tm="100000">
                                          <p:val>
                                            <p:strVal val="#ppt_x"/>
                                          </p:val>
                                        </p:tav>
                                      </p:tavLst>
                                    </p:anim>
                                    <p:anim calcmode="lin" valueType="num">
                                      <p:cBhvr additive="base">
                                        <p:cTn id="25"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nvSpPr>
        <p:spPr>
          <a:xfrm>
            <a:off x="3063470" y="980728"/>
            <a:ext cx="7128792" cy="1296144"/>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just" rtl="1"/>
            <a:r>
              <a:rPr lang="ar-DZ" sz="2400" dirty="0">
                <a:solidFill>
                  <a:schemeClr val="tx1"/>
                </a:solidFill>
                <a:latin typeface="Sakkal Majalla" pitchFamily="2" charset="-78"/>
                <a:cs typeface="Sakkal Majalla" pitchFamily="2" charset="-78"/>
              </a:rPr>
              <a:t>4. </a:t>
            </a:r>
            <a:r>
              <a:rPr lang="ar-DZ" sz="2400" b="1" dirty="0">
                <a:solidFill>
                  <a:schemeClr val="tx1"/>
                </a:solidFill>
                <a:latin typeface="Sakkal Majalla" pitchFamily="2" charset="-78"/>
                <a:cs typeface="Sakkal Majalla" pitchFamily="2" charset="-78"/>
              </a:rPr>
              <a:t>التوقع</a:t>
            </a:r>
            <a:r>
              <a:rPr lang="ar-DZ" sz="2400" dirty="0">
                <a:solidFill>
                  <a:schemeClr val="tx1"/>
                </a:solidFill>
                <a:latin typeface="Sakkal Majalla" pitchFamily="2" charset="-78"/>
                <a:cs typeface="Sakkal Majalla" pitchFamily="2" charset="-78"/>
              </a:rPr>
              <a:t>: وهي محاولة تقديم توضيحات ومعلومات تساهم وتساعد في معرفة الماضي والحاضر وتعتبر كإضاءة للمستقبل ومنه التنبؤ بما سيكون عليه.</a:t>
            </a:r>
            <a:endParaRPr lang="fr-FR" sz="2400" dirty="0">
              <a:solidFill>
                <a:schemeClr val="tx1"/>
              </a:solidFill>
              <a:latin typeface="Sakkal Majalla" pitchFamily="2" charset="-78"/>
              <a:cs typeface="Sakkal Majalla" pitchFamily="2" charset="-78"/>
            </a:endParaRPr>
          </a:p>
        </p:txBody>
      </p:sp>
      <p:sp>
        <p:nvSpPr>
          <p:cNvPr id="5" name="Rectangle à coins arrondis 4"/>
          <p:cNvSpPr/>
          <p:nvPr/>
        </p:nvSpPr>
        <p:spPr>
          <a:xfrm>
            <a:off x="3063470" y="2564904"/>
            <a:ext cx="7128792" cy="1368152"/>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just" rtl="1"/>
            <a:r>
              <a:rPr lang="ar-DZ" sz="2400" b="1" dirty="0">
                <a:solidFill>
                  <a:schemeClr val="tx1"/>
                </a:solidFill>
                <a:latin typeface="Sakkal Majalla" pitchFamily="2" charset="-78"/>
                <a:cs typeface="Sakkal Majalla" pitchFamily="2" charset="-78"/>
              </a:rPr>
              <a:t>5. المحيط: </a:t>
            </a:r>
            <a:r>
              <a:rPr lang="ar-DZ" sz="2400" dirty="0">
                <a:solidFill>
                  <a:schemeClr val="tx1"/>
                </a:solidFill>
                <a:latin typeface="Sakkal Majalla" pitchFamily="2" charset="-78"/>
                <a:cs typeface="Sakkal Majalla" pitchFamily="2" charset="-78"/>
              </a:rPr>
              <a:t>محيط المؤسسة ليس مفهوم مجرد أو شيء إحصائي فهو مكون من العديد من المعلومات المؤثرة وهو يتميز بعدم الثبات والاستقرار ، كل هذا يجب أخذه بعين الاعتبار عند استهداف اليقظة الاستراتيجية</a:t>
            </a:r>
            <a:r>
              <a:rPr lang="ar-DZ" sz="2400" b="1" dirty="0">
                <a:solidFill>
                  <a:schemeClr val="tx1"/>
                </a:solidFill>
                <a:latin typeface="Sakkal Majalla" pitchFamily="2" charset="-78"/>
                <a:cs typeface="Sakkal Majalla" pitchFamily="2" charset="-78"/>
              </a:rPr>
              <a:t>.</a:t>
            </a:r>
            <a:endParaRPr lang="fr-FR" sz="2400" dirty="0">
              <a:solidFill>
                <a:schemeClr val="tx1"/>
              </a:solidFill>
              <a:latin typeface="Sakkal Majalla" pitchFamily="2" charset="-78"/>
              <a:cs typeface="Sakkal Majalla" pitchFamily="2" charset="-78"/>
            </a:endParaRPr>
          </a:p>
        </p:txBody>
      </p:sp>
      <p:sp>
        <p:nvSpPr>
          <p:cNvPr id="6" name="Rectangle à coins arrondis 5"/>
          <p:cNvSpPr/>
          <p:nvPr/>
        </p:nvSpPr>
        <p:spPr>
          <a:xfrm>
            <a:off x="3038116" y="4293096"/>
            <a:ext cx="7128792" cy="1944216"/>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just" rtl="1"/>
            <a:r>
              <a:rPr lang="ar-DZ" sz="2400" b="1" dirty="0">
                <a:solidFill>
                  <a:schemeClr val="tx1"/>
                </a:solidFill>
                <a:latin typeface="Sakkal Majalla" pitchFamily="2" charset="-78"/>
                <a:cs typeface="Sakkal Majalla" pitchFamily="2" charset="-78"/>
              </a:rPr>
              <a:t>6. خلق الإبداع: </a:t>
            </a:r>
            <a:r>
              <a:rPr lang="ar-DZ" sz="2400" dirty="0">
                <a:solidFill>
                  <a:schemeClr val="tx1"/>
                </a:solidFill>
                <a:latin typeface="Sakkal Majalla" pitchFamily="2" charset="-78"/>
                <a:cs typeface="Sakkal Majalla" pitchFamily="2" charset="-78"/>
              </a:rPr>
              <a:t>تتضمن اليقظة الاستراتيجية تفسيرات وإشارات الإنذار المبكرة والتي ترتبط بعنصر الإبداع، فالمعلومات المعنية التي نحن بصدد التقصي عنها  لا تصف الأحداث السابقة ولكنها تسمح بصياغة الفرضيات وإنشاء رؤية تطوعية. </a:t>
            </a:r>
            <a:endParaRPr lang="fr-FR" sz="2400" dirty="0">
              <a:solidFill>
                <a:schemeClr val="tx1"/>
              </a:solidFill>
              <a:latin typeface="Sakkal Majalla" pitchFamily="2" charset="-78"/>
              <a:cs typeface="Sakkal Majalla" pitchFamily="2" charset="-78"/>
            </a:endParaRPr>
          </a:p>
        </p:txBody>
      </p:sp>
    </p:spTree>
    <p:extLst>
      <p:ext uri="{BB962C8B-B14F-4D97-AF65-F5344CB8AC3E}">
        <p14:creationId xmlns:p14="http://schemas.microsoft.com/office/powerpoint/2010/main" val="22134827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arn(inVertical)">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6" name="Groupe 35"/>
          <p:cNvGrpSpPr/>
          <p:nvPr/>
        </p:nvGrpSpPr>
        <p:grpSpPr>
          <a:xfrm>
            <a:off x="2999657" y="1196752"/>
            <a:ext cx="5810251" cy="5181600"/>
            <a:chOff x="1691680" y="836712"/>
            <a:chExt cx="5810251" cy="5181600"/>
          </a:xfrm>
        </p:grpSpPr>
        <p:grpSp>
          <p:nvGrpSpPr>
            <p:cNvPr id="4" name="Groupe 3"/>
            <p:cNvGrpSpPr/>
            <p:nvPr/>
          </p:nvGrpSpPr>
          <p:grpSpPr>
            <a:xfrm>
              <a:off x="1691680" y="836712"/>
              <a:ext cx="5810251" cy="5181600"/>
              <a:chOff x="0" y="0"/>
              <a:chExt cx="5819775" cy="5276850"/>
            </a:xfrm>
          </p:grpSpPr>
          <p:sp>
            <p:nvSpPr>
              <p:cNvPr id="5" name="Zone de texte 349"/>
              <p:cNvSpPr txBox="1">
                <a:spLocks/>
              </p:cNvSpPr>
              <p:nvPr/>
            </p:nvSpPr>
            <p:spPr>
              <a:xfrm>
                <a:off x="4352925" y="38100"/>
                <a:ext cx="1133475" cy="371475"/>
              </a:xfrm>
              <a:prstGeom prst="rect">
                <a:avLst/>
              </a:prstGeom>
              <a:noFill/>
              <a:ln>
                <a:noFill/>
              </a:ln>
              <a:effectLst/>
            </p:spPr>
            <p:txBody>
              <a:bodyPr rot="0" spcFirstLastPara="0" vert="horz" wrap="square" lIns="91440" tIns="45720" rIns="91440" bIns="45720" numCol="1" spcCol="0" rtlCol="1" fromWordArt="0" anchor="t" anchorCtr="0" forceAA="0" compatLnSpc="1">
                <a:prstTxWarp prst="textNoShape">
                  <a:avLst/>
                </a:prstTxWarp>
                <a:noAutofit/>
              </a:bodyPr>
              <a:lstStyle/>
              <a:p>
                <a:pPr algn="r" rtl="1">
                  <a:lnSpc>
                    <a:spcPct val="115000"/>
                  </a:lnSpc>
                  <a:spcAft>
                    <a:spcPts val="1000"/>
                  </a:spcAft>
                </a:pPr>
                <a:r>
                  <a:rPr lang="ar-SA" b="1" kern="0" dirty="0">
                    <a:solidFill>
                      <a:srgbClr val="000000"/>
                    </a:solidFill>
                    <a:latin typeface="Sakkal Majalla" panose="02000000000000000000" pitchFamily="2" charset="-78"/>
                    <a:ea typeface="Calibri" panose="020F0502020204030204" pitchFamily="34" charset="0"/>
                    <a:cs typeface="Sakkal Majalla" panose="02000000000000000000" pitchFamily="2" charset="-78"/>
                  </a:rPr>
                  <a:t>مرحلة الظهور</a:t>
                </a:r>
                <a:endParaRPr lang="fr-FR" b="1" kern="0" dirty="0">
                  <a:solidFill>
                    <a:sysClr val="windowText" lastClr="000000"/>
                  </a:solidFill>
                  <a:latin typeface="Sakkal Majalla" panose="02000000000000000000" pitchFamily="2" charset="-78"/>
                  <a:ea typeface="Calibri" panose="020F0502020204030204" pitchFamily="34" charset="0"/>
                  <a:cs typeface="Sakkal Majalla" panose="02000000000000000000" pitchFamily="2" charset="-78"/>
                </a:endParaRPr>
              </a:p>
            </p:txBody>
          </p:sp>
          <p:sp>
            <p:nvSpPr>
              <p:cNvPr id="6" name="Zone de texte 350"/>
              <p:cNvSpPr txBox="1">
                <a:spLocks/>
              </p:cNvSpPr>
              <p:nvPr/>
            </p:nvSpPr>
            <p:spPr>
              <a:xfrm>
                <a:off x="2457450" y="0"/>
                <a:ext cx="1171575" cy="419100"/>
              </a:xfrm>
              <a:prstGeom prst="rect">
                <a:avLst/>
              </a:prstGeom>
              <a:noFill/>
              <a:ln>
                <a:noFill/>
              </a:ln>
              <a:effectLst/>
            </p:spPr>
            <p:txBody>
              <a:bodyPr rot="0" spcFirstLastPara="0" vert="horz" wrap="square" lIns="91440" tIns="45720" rIns="91440" bIns="45720" numCol="1" spcCol="0" rtlCol="1" fromWordArt="0" anchor="t" anchorCtr="0" forceAA="0" compatLnSpc="1">
                <a:prstTxWarp prst="textNoShape">
                  <a:avLst/>
                </a:prstTxWarp>
                <a:noAutofit/>
              </a:bodyPr>
              <a:lstStyle/>
              <a:p>
                <a:pPr algn="r" rtl="1">
                  <a:lnSpc>
                    <a:spcPct val="115000"/>
                  </a:lnSpc>
                  <a:spcAft>
                    <a:spcPts val="1000"/>
                  </a:spcAft>
                </a:pPr>
                <a:r>
                  <a:rPr lang="ar-SA" b="1" kern="0" dirty="0">
                    <a:solidFill>
                      <a:srgbClr val="000000"/>
                    </a:solidFill>
                    <a:latin typeface="Sakkal Majalla" panose="02000000000000000000" pitchFamily="2" charset="-78"/>
                    <a:ea typeface="Calibri" panose="020F0502020204030204" pitchFamily="34" charset="0"/>
                    <a:cs typeface="Sakkal Majalla" panose="02000000000000000000" pitchFamily="2" charset="-78"/>
                  </a:rPr>
                  <a:t>مرحلة النضج</a:t>
                </a:r>
                <a:endParaRPr lang="fr-FR" b="1" kern="0" dirty="0">
                  <a:solidFill>
                    <a:srgbClr val="000000"/>
                  </a:solidFill>
                  <a:latin typeface="Sakkal Majalla" panose="02000000000000000000" pitchFamily="2" charset="-78"/>
                  <a:ea typeface="Calibri" panose="020F0502020204030204" pitchFamily="34" charset="0"/>
                  <a:cs typeface="Sakkal Majalla" panose="02000000000000000000" pitchFamily="2" charset="-78"/>
                </a:endParaRPr>
              </a:p>
            </p:txBody>
          </p:sp>
          <p:sp>
            <p:nvSpPr>
              <p:cNvPr id="7" name="Zone de texte 354"/>
              <p:cNvSpPr txBox="1">
                <a:spLocks/>
              </p:cNvSpPr>
              <p:nvPr/>
            </p:nvSpPr>
            <p:spPr>
              <a:xfrm>
                <a:off x="206192" y="34256"/>
                <a:ext cx="1171575" cy="419100"/>
              </a:xfrm>
              <a:prstGeom prst="rect">
                <a:avLst/>
              </a:prstGeom>
              <a:noFill/>
              <a:ln>
                <a:noFill/>
              </a:ln>
              <a:effectLst/>
            </p:spPr>
            <p:txBody>
              <a:bodyPr rot="0" spcFirstLastPara="0" vert="horz" wrap="square" lIns="91440" tIns="45720" rIns="91440" bIns="45720" numCol="1" spcCol="0" rtlCol="1" fromWordArt="0" anchor="t" anchorCtr="0" forceAA="0" compatLnSpc="1">
                <a:prstTxWarp prst="textNoShape">
                  <a:avLst/>
                </a:prstTxWarp>
                <a:noAutofit/>
              </a:bodyPr>
              <a:lstStyle/>
              <a:p>
                <a:pPr algn="r" rtl="1">
                  <a:lnSpc>
                    <a:spcPct val="115000"/>
                  </a:lnSpc>
                  <a:spcAft>
                    <a:spcPts val="1000"/>
                  </a:spcAft>
                </a:pPr>
                <a:r>
                  <a:rPr lang="ar-SA" b="1" kern="0" dirty="0">
                    <a:solidFill>
                      <a:srgbClr val="000000"/>
                    </a:solidFill>
                    <a:latin typeface="Sakkal Majalla" panose="02000000000000000000" pitchFamily="2" charset="-78"/>
                    <a:ea typeface="Calibri" panose="020F0502020204030204" pitchFamily="34" charset="0"/>
                    <a:cs typeface="Sakkal Majalla" panose="02000000000000000000" pitchFamily="2" charset="-78"/>
                  </a:rPr>
                  <a:t>مرحلة </a:t>
                </a:r>
                <a:r>
                  <a:rPr lang="ar-DZ" b="1" kern="0" dirty="0">
                    <a:solidFill>
                      <a:srgbClr val="000000"/>
                    </a:solidFill>
                    <a:latin typeface="Sakkal Majalla" panose="02000000000000000000" pitchFamily="2" charset="-78"/>
                    <a:ea typeface="Calibri" panose="020F0502020204030204" pitchFamily="34" charset="0"/>
                    <a:cs typeface="Sakkal Majalla" panose="02000000000000000000" pitchFamily="2" charset="-78"/>
                  </a:rPr>
                  <a:t>التوحيد</a:t>
                </a:r>
                <a:endParaRPr lang="fr-FR" b="1" kern="0" dirty="0">
                  <a:solidFill>
                    <a:srgbClr val="000000"/>
                  </a:solidFill>
                  <a:latin typeface="Sakkal Majalla" panose="02000000000000000000" pitchFamily="2" charset="-78"/>
                  <a:ea typeface="Calibri" panose="020F0502020204030204" pitchFamily="34" charset="0"/>
                  <a:cs typeface="Sakkal Majalla" panose="02000000000000000000" pitchFamily="2" charset="-78"/>
                </a:endParaRPr>
              </a:p>
            </p:txBody>
          </p:sp>
          <p:sp>
            <p:nvSpPr>
              <p:cNvPr id="8" name="Accolade fermante 7"/>
              <p:cNvSpPr/>
              <p:nvPr/>
            </p:nvSpPr>
            <p:spPr>
              <a:xfrm rot="16200000">
                <a:off x="4698206" y="-184945"/>
                <a:ext cx="354011" cy="1520825"/>
              </a:xfrm>
              <a:prstGeom prst="rightBrace">
                <a:avLst/>
              </a:prstGeom>
              <a:noFill/>
              <a:ln w="9525" cap="flat" cmpd="sng" algn="ctr">
                <a:solidFill>
                  <a:srgbClr val="4F81BD">
                    <a:shade val="95000"/>
                    <a:satMod val="105000"/>
                  </a:srgbClr>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kern="0">
                  <a:solidFill>
                    <a:sysClr val="windowText" lastClr="000000"/>
                  </a:solidFill>
                  <a:latin typeface="Calibri"/>
                </a:endParaRPr>
              </a:p>
            </p:txBody>
          </p:sp>
          <p:sp>
            <p:nvSpPr>
              <p:cNvPr id="9" name="Accolade fermante 8"/>
              <p:cNvSpPr/>
              <p:nvPr/>
            </p:nvSpPr>
            <p:spPr>
              <a:xfrm rot="16200000">
                <a:off x="2850358" y="-431007"/>
                <a:ext cx="342899" cy="2024063"/>
              </a:xfrm>
              <a:prstGeom prst="rightBrace">
                <a:avLst/>
              </a:prstGeom>
              <a:noFill/>
              <a:ln w="9525" cap="flat" cmpd="sng" algn="ctr">
                <a:solidFill>
                  <a:srgbClr val="4F81BD">
                    <a:shade val="95000"/>
                    <a:satMod val="105000"/>
                  </a:srgbClr>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kern="0">
                  <a:solidFill>
                    <a:sysClr val="windowText" lastClr="000000"/>
                  </a:solidFill>
                </a:endParaRPr>
              </a:p>
            </p:txBody>
          </p:sp>
          <p:sp>
            <p:nvSpPr>
              <p:cNvPr id="10" name="Accolade fermante 9"/>
              <p:cNvSpPr/>
              <p:nvPr/>
            </p:nvSpPr>
            <p:spPr>
              <a:xfrm rot="16200000">
                <a:off x="809626" y="-343535"/>
                <a:ext cx="391480" cy="1875475"/>
              </a:xfrm>
              <a:prstGeom prst="rightBrace">
                <a:avLst/>
              </a:prstGeom>
              <a:noFill/>
              <a:ln w="9525" cap="flat" cmpd="sng" algn="ctr">
                <a:solidFill>
                  <a:srgbClr val="4F81BD">
                    <a:shade val="95000"/>
                    <a:satMod val="105000"/>
                  </a:srgbClr>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kern="0">
                  <a:solidFill>
                    <a:sysClr val="windowText" lastClr="000000"/>
                  </a:solidFill>
                </a:endParaRPr>
              </a:p>
            </p:txBody>
          </p:sp>
          <p:sp>
            <p:nvSpPr>
              <p:cNvPr id="11" name="Zone de texte 250"/>
              <p:cNvSpPr txBox="1"/>
              <p:nvPr/>
            </p:nvSpPr>
            <p:spPr>
              <a:xfrm>
                <a:off x="4943475" y="1647825"/>
                <a:ext cx="876300" cy="371475"/>
              </a:xfrm>
              <a:prstGeom prst="rect">
                <a:avLst/>
              </a:prstGeom>
              <a:solidFill>
                <a:sysClr val="window" lastClr="FFFFFF"/>
              </a:solidFill>
              <a:ln w="25400" cap="flat" cmpd="sng" algn="ctr">
                <a:solidFill>
                  <a:srgbClr val="C0504D"/>
                </a:solidFill>
                <a:prstDash val="solid"/>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1000"/>
                  </a:spcAft>
                </a:pPr>
                <a:r>
                  <a:rPr lang="ar-DZ" sz="1400" kern="0">
                    <a:solidFill>
                      <a:sysClr val="windowText" lastClr="000000"/>
                    </a:solidFill>
                    <a:latin typeface="Calibri"/>
                    <a:ea typeface="Calibri" panose="020F0502020204030204" pitchFamily="34" charset="0"/>
                    <a:cs typeface="Sakkal Majalla" panose="02000000000000000000" pitchFamily="2" charset="-78"/>
                  </a:rPr>
                  <a:t>مسح تحليل</a:t>
                </a:r>
                <a:endParaRPr lang="fr-FR" sz="1100" kern="0">
                  <a:solidFill>
                    <a:sysClr val="windowText" lastClr="000000"/>
                  </a:solidFill>
                  <a:latin typeface="Calibri"/>
                  <a:ea typeface="Calibri" panose="020F0502020204030204" pitchFamily="34" charset="0"/>
                  <a:cs typeface="Arial" panose="020B0604020202020204" pitchFamily="34" charset="0"/>
                </a:endParaRPr>
              </a:p>
            </p:txBody>
          </p:sp>
          <p:sp>
            <p:nvSpPr>
              <p:cNvPr id="12" name="Zone de texte 252"/>
              <p:cNvSpPr txBox="1"/>
              <p:nvPr/>
            </p:nvSpPr>
            <p:spPr>
              <a:xfrm>
                <a:off x="4343400" y="2114550"/>
                <a:ext cx="1285875" cy="409575"/>
              </a:xfrm>
              <a:prstGeom prst="rect">
                <a:avLst/>
              </a:prstGeom>
              <a:solidFill>
                <a:sysClr val="window" lastClr="FFFFFF"/>
              </a:solidFill>
              <a:ln w="25400" cap="flat" cmpd="sng" algn="ctr">
                <a:solidFill>
                  <a:srgbClr val="C0504D"/>
                </a:solidFill>
                <a:prstDash val="solid"/>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15000"/>
                  </a:lnSpc>
                  <a:spcAft>
                    <a:spcPts val="1000"/>
                  </a:spcAft>
                </a:pPr>
                <a:r>
                  <a:rPr lang="ar-DZ" sz="1400" kern="0" dirty="0">
                    <a:solidFill>
                      <a:sysClr val="windowText" lastClr="000000"/>
                    </a:solidFill>
                    <a:latin typeface="Calibri"/>
                    <a:ea typeface="Calibri" panose="020F0502020204030204" pitchFamily="34" charset="0"/>
                    <a:cs typeface="Sakkal Majalla" panose="02000000000000000000" pitchFamily="2" charset="-78"/>
                  </a:rPr>
                  <a:t>اليقظة</a:t>
                </a:r>
                <a:endParaRPr lang="fr-FR" sz="1100" kern="0" dirty="0">
                  <a:solidFill>
                    <a:sysClr val="windowText" lastClr="000000"/>
                  </a:solidFill>
                  <a:latin typeface="Calibri"/>
                  <a:ea typeface="Calibri" panose="020F0502020204030204" pitchFamily="34" charset="0"/>
                  <a:cs typeface="Arial" panose="020B0604020202020204" pitchFamily="34" charset="0"/>
                </a:endParaRPr>
              </a:p>
            </p:txBody>
          </p:sp>
          <p:sp>
            <p:nvSpPr>
              <p:cNvPr id="13" name="Zone de texte 256"/>
              <p:cNvSpPr txBox="1"/>
              <p:nvPr/>
            </p:nvSpPr>
            <p:spPr>
              <a:xfrm>
                <a:off x="3533775" y="2714625"/>
                <a:ext cx="1447800" cy="409575"/>
              </a:xfrm>
              <a:prstGeom prst="rect">
                <a:avLst/>
              </a:prstGeom>
              <a:solidFill>
                <a:sysClr val="window" lastClr="FFFFFF"/>
              </a:solidFill>
              <a:ln w="25400" cap="flat" cmpd="sng" algn="ctr">
                <a:solidFill>
                  <a:srgbClr val="C0504D"/>
                </a:solidFill>
                <a:prstDash val="solid"/>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15000"/>
                  </a:lnSpc>
                  <a:spcAft>
                    <a:spcPts val="1000"/>
                  </a:spcAft>
                </a:pPr>
                <a:r>
                  <a:rPr lang="ar-DZ" sz="1400" kern="0">
                    <a:solidFill>
                      <a:sysClr val="windowText" lastClr="000000"/>
                    </a:solidFill>
                    <a:latin typeface="Calibri"/>
                    <a:ea typeface="Calibri" panose="020F0502020204030204" pitchFamily="34" charset="0"/>
                    <a:cs typeface="Sakkal Majalla" panose="02000000000000000000" pitchFamily="2" charset="-78"/>
                  </a:rPr>
                  <a:t>اكتشاف الإشارات</a:t>
                </a:r>
                <a:endParaRPr lang="fr-FR" sz="1100" kern="0">
                  <a:solidFill>
                    <a:sysClr val="windowText" lastClr="000000"/>
                  </a:solidFill>
                  <a:latin typeface="Calibri"/>
                  <a:ea typeface="Calibri" panose="020F0502020204030204" pitchFamily="34" charset="0"/>
                  <a:cs typeface="Arial" panose="020B0604020202020204" pitchFamily="34" charset="0"/>
                </a:endParaRPr>
              </a:p>
            </p:txBody>
          </p:sp>
          <p:cxnSp>
            <p:nvCxnSpPr>
              <p:cNvPr id="14" name="Connecteur droit 13"/>
              <p:cNvCxnSpPr>
                <a:cxnSpLocks/>
              </p:cNvCxnSpPr>
              <p:nvPr/>
            </p:nvCxnSpPr>
            <p:spPr>
              <a:xfrm>
                <a:off x="5153025" y="1047750"/>
                <a:ext cx="0" cy="609600"/>
              </a:xfrm>
              <a:prstGeom prst="line">
                <a:avLst/>
              </a:prstGeom>
              <a:noFill/>
              <a:ln w="9525" cap="flat" cmpd="sng" algn="ctr">
                <a:solidFill>
                  <a:sysClr val="windowText" lastClr="000000"/>
                </a:solidFill>
                <a:prstDash val="dash"/>
                <a:round/>
                <a:headEnd type="none" w="med" len="med"/>
                <a:tailEnd type="none" w="med" len="med"/>
              </a:ln>
              <a:effectLst/>
            </p:spPr>
          </p:cxnSp>
          <p:cxnSp>
            <p:nvCxnSpPr>
              <p:cNvPr id="15" name="Connecteur droit 14"/>
              <p:cNvCxnSpPr>
                <a:cxnSpLocks/>
              </p:cNvCxnSpPr>
              <p:nvPr/>
            </p:nvCxnSpPr>
            <p:spPr>
              <a:xfrm flipH="1">
                <a:off x="4476750" y="1038225"/>
                <a:ext cx="9525" cy="1057275"/>
              </a:xfrm>
              <a:prstGeom prst="line">
                <a:avLst/>
              </a:prstGeom>
              <a:noFill/>
              <a:ln w="9525" cap="flat" cmpd="sng" algn="ctr">
                <a:solidFill>
                  <a:sysClr val="windowText" lastClr="000000"/>
                </a:solidFill>
                <a:prstDash val="dash"/>
                <a:round/>
                <a:headEnd type="none" w="med" len="med"/>
                <a:tailEnd type="none" w="med" len="med"/>
              </a:ln>
              <a:effectLst/>
            </p:spPr>
          </p:cxnSp>
          <p:cxnSp>
            <p:nvCxnSpPr>
              <p:cNvPr id="16" name="Connecteur droit 15"/>
              <p:cNvCxnSpPr>
                <a:cxnSpLocks/>
              </p:cNvCxnSpPr>
              <p:nvPr/>
            </p:nvCxnSpPr>
            <p:spPr>
              <a:xfrm>
                <a:off x="3600450" y="1038225"/>
                <a:ext cx="9525" cy="1647825"/>
              </a:xfrm>
              <a:prstGeom prst="line">
                <a:avLst/>
              </a:prstGeom>
              <a:noFill/>
              <a:ln w="9525" cap="flat" cmpd="sng" algn="ctr">
                <a:solidFill>
                  <a:sysClr val="windowText" lastClr="000000"/>
                </a:solidFill>
                <a:prstDash val="dash"/>
                <a:round/>
                <a:headEnd type="none" w="med" len="med"/>
                <a:tailEnd type="none" w="med" len="med"/>
              </a:ln>
              <a:effectLst/>
            </p:spPr>
          </p:cxnSp>
          <p:sp>
            <p:nvSpPr>
              <p:cNvPr id="17" name="Zone de texte 337"/>
              <p:cNvSpPr txBox="1"/>
              <p:nvPr/>
            </p:nvSpPr>
            <p:spPr>
              <a:xfrm>
                <a:off x="2124075" y="3390900"/>
                <a:ext cx="1952625" cy="447675"/>
              </a:xfrm>
              <a:prstGeom prst="rect">
                <a:avLst/>
              </a:prstGeom>
              <a:solidFill>
                <a:sysClr val="window" lastClr="FFFFFF"/>
              </a:solidFill>
              <a:ln w="25400" cap="flat" cmpd="sng" algn="ctr">
                <a:solidFill>
                  <a:srgbClr val="C0504D"/>
                </a:solidFill>
                <a:prstDash val="solid"/>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15000"/>
                  </a:lnSpc>
                  <a:spcAft>
                    <a:spcPts val="1000"/>
                  </a:spcAft>
                </a:pPr>
                <a:r>
                  <a:rPr lang="ar-DZ" sz="1400" kern="0">
                    <a:solidFill>
                      <a:sysClr val="windowText" lastClr="000000"/>
                    </a:solidFill>
                    <a:latin typeface="Calibri"/>
                    <a:ea typeface="Calibri" panose="020F0502020204030204" pitchFamily="34" charset="0"/>
                    <a:cs typeface="Sakkal Majalla" panose="02000000000000000000" pitchFamily="2" charset="-78"/>
                  </a:rPr>
                  <a:t>الحيطة(الحذر) + مراقبة المحيط</a:t>
                </a:r>
                <a:endParaRPr lang="fr-FR" sz="1100" kern="0">
                  <a:solidFill>
                    <a:sysClr val="windowText" lastClr="000000"/>
                  </a:solidFill>
                  <a:latin typeface="Calibri"/>
                  <a:ea typeface="Calibri" panose="020F0502020204030204" pitchFamily="34" charset="0"/>
                  <a:cs typeface="Arial" panose="020B0604020202020204" pitchFamily="34" charset="0"/>
                </a:endParaRPr>
              </a:p>
            </p:txBody>
          </p:sp>
          <p:cxnSp>
            <p:nvCxnSpPr>
              <p:cNvPr id="18" name="Connecteur droit 17"/>
              <p:cNvCxnSpPr>
                <a:cxnSpLocks/>
              </p:cNvCxnSpPr>
              <p:nvPr/>
            </p:nvCxnSpPr>
            <p:spPr>
              <a:xfrm>
                <a:off x="2714625" y="1047750"/>
                <a:ext cx="47625" cy="2324100"/>
              </a:xfrm>
              <a:prstGeom prst="line">
                <a:avLst/>
              </a:prstGeom>
              <a:noFill/>
              <a:ln w="9525" cap="flat" cmpd="sng" algn="ctr">
                <a:solidFill>
                  <a:sysClr val="windowText" lastClr="000000"/>
                </a:solidFill>
                <a:prstDash val="dash"/>
                <a:round/>
                <a:headEnd type="none" w="med" len="med"/>
                <a:tailEnd type="none" w="med" len="med"/>
              </a:ln>
              <a:effectLst/>
            </p:spPr>
          </p:cxnSp>
          <p:sp>
            <p:nvSpPr>
              <p:cNvPr id="19" name="Zone de texte 352"/>
              <p:cNvSpPr txBox="1"/>
              <p:nvPr/>
            </p:nvSpPr>
            <p:spPr>
              <a:xfrm>
                <a:off x="657225" y="4076700"/>
                <a:ext cx="2133600" cy="419100"/>
              </a:xfrm>
              <a:prstGeom prst="rect">
                <a:avLst/>
              </a:prstGeom>
              <a:solidFill>
                <a:sysClr val="window" lastClr="FFFFFF"/>
              </a:solidFill>
              <a:ln w="25400" cap="flat" cmpd="sng" algn="ctr">
                <a:solidFill>
                  <a:srgbClr val="C0504D"/>
                </a:solidFill>
                <a:prstDash val="solid"/>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15000"/>
                  </a:lnSpc>
                  <a:spcAft>
                    <a:spcPts val="1000"/>
                  </a:spcAft>
                </a:pPr>
                <a:r>
                  <a:rPr lang="ar-DZ" sz="1400" kern="0">
                    <a:solidFill>
                      <a:sysClr val="windowText" lastClr="000000"/>
                    </a:solidFill>
                    <a:latin typeface="Calibri"/>
                    <a:ea typeface="Calibri" panose="020F0502020204030204" pitchFamily="34" charset="0"/>
                    <a:cs typeface="Sakkal Majalla" panose="02000000000000000000" pitchFamily="2" charset="-78"/>
                  </a:rPr>
                  <a:t>اليقظة الاستراتيجية + الذكاء التنافسي</a:t>
                </a:r>
                <a:endParaRPr lang="fr-FR" sz="1100" kern="0">
                  <a:solidFill>
                    <a:sysClr val="windowText" lastClr="000000"/>
                  </a:solidFill>
                  <a:latin typeface="Calibri"/>
                  <a:ea typeface="Calibri" panose="020F0502020204030204" pitchFamily="34" charset="0"/>
                  <a:cs typeface="Arial" panose="020B0604020202020204" pitchFamily="34" charset="0"/>
                </a:endParaRPr>
              </a:p>
            </p:txBody>
          </p:sp>
          <p:cxnSp>
            <p:nvCxnSpPr>
              <p:cNvPr id="20" name="Connecteur droit 19"/>
              <p:cNvCxnSpPr>
                <a:cxnSpLocks/>
              </p:cNvCxnSpPr>
              <p:nvPr/>
            </p:nvCxnSpPr>
            <p:spPr>
              <a:xfrm>
                <a:off x="1685925" y="1028700"/>
                <a:ext cx="38100" cy="3048000"/>
              </a:xfrm>
              <a:prstGeom prst="line">
                <a:avLst/>
              </a:prstGeom>
              <a:noFill/>
              <a:ln w="9525" cap="flat" cmpd="sng" algn="ctr">
                <a:solidFill>
                  <a:sysClr val="windowText" lastClr="000000"/>
                </a:solidFill>
                <a:prstDash val="dash"/>
                <a:round/>
                <a:headEnd type="none" w="med" len="med"/>
                <a:tailEnd type="none" w="med" len="med"/>
              </a:ln>
              <a:effectLst/>
            </p:spPr>
          </p:cxnSp>
          <p:sp>
            <p:nvSpPr>
              <p:cNvPr id="21" name="Zone de texte 356"/>
              <p:cNvSpPr txBox="1"/>
              <p:nvPr/>
            </p:nvSpPr>
            <p:spPr>
              <a:xfrm>
                <a:off x="609600" y="4781550"/>
                <a:ext cx="1162050" cy="495300"/>
              </a:xfrm>
              <a:prstGeom prst="rect">
                <a:avLst/>
              </a:prstGeom>
              <a:solidFill>
                <a:sysClr val="window" lastClr="FFFFFF"/>
              </a:solidFill>
              <a:ln w="25400" cap="flat" cmpd="sng" algn="ctr">
                <a:solidFill>
                  <a:srgbClr val="C0504D"/>
                </a:solidFill>
                <a:prstDash val="solid"/>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15000"/>
                  </a:lnSpc>
                  <a:spcAft>
                    <a:spcPts val="1000"/>
                  </a:spcAft>
                </a:pPr>
                <a:r>
                  <a:rPr lang="ar-DZ" sz="1400" kern="0">
                    <a:solidFill>
                      <a:sysClr val="windowText" lastClr="000000"/>
                    </a:solidFill>
                    <a:latin typeface="Calibri"/>
                    <a:ea typeface="Calibri" panose="020F0502020204030204" pitchFamily="34" charset="0"/>
                    <a:cs typeface="Sakkal Majalla" panose="02000000000000000000" pitchFamily="2" charset="-78"/>
                  </a:rPr>
                  <a:t>الذكاء الاستراتيجي</a:t>
                </a:r>
                <a:endParaRPr lang="fr-FR" sz="1100" kern="0">
                  <a:solidFill>
                    <a:sysClr val="windowText" lastClr="000000"/>
                  </a:solidFill>
                  <a:latin typeface="Calibri"/>
                  <a:ea typeface="Calibri" panose="020F0502020204030204" pitchFamily="34" charset="0"/>
                  <a:cs typeface="Arial" panose="020B0604020202020204" pitchFamily="34" charset="0"/>
                </a:endParaRPr>
              </a:p>
            </p:txBody>
          </p:sp>
          <p:cxnSp>
            <p:nvCxnSpPr>
              <p:cNvPr id="22" name="Connecteur droit avec flèche 21"/>
              <p:cNvCxnSpPr/>
              <p:nvPr/>
            </p:nvCxnSpPr>
            <p:spPr>
              <a:xfrm flipH="1">
                <a:off x="104775" y="5029200"/>
                <a:ext cx="495300" cy="0"/>
              </a:xfrm>
              <a:prstGeom prst="straightConnector1">
                <a:avLst/>
              </a:prstGeom>
              <a:noFill/>
              <a:ln w="25400" cap="flat" cmpd="sng" algn="ctr">
                <a:solidFill>
                  <a:srgbClr val="4F81BD"/>
                </a:solidFill>
                <a:prstDash val="solid"/>
                <a:tailEnd type="triangle"/>
              </a:ln>
              <a:effectLst>
                <a:outerShdw blurRad="40000" dist="20000" dir="5400000" rotWithShape="0">
                  <a:srgbClr val="000000">
                    <a:alpha val="38000"/>
                  </a:srgbClr>
                </a:outerShdw>
              </a:effectLst>
            </p:spPr>
          </p:cxnSp>
          <p:cxnSp>
            <p:nvCxnSpPr>
              <p:cNvPr id="23" name="Connecteur droit avec flèche 22"/>
              <p:cNvCxnSpPr/>
              <p:nvPr/>
            </p:nvCxnSpPr>
            <p:spPr>
              <a:xfrm flipH="1">
                <a:off x="66675" y="4295775"/>
                <a:ext cx="581025" cy="0"/>
              </a:xfrm>
              <a:prstGeom prst="straightConnector1">
                <a:avLst/>
              </a:prstGeom>
              <a:noFill/>
              <a:ln w="25400" cap="flat" cmpd="sng" algn="ctr">
                <a:solidFill>
                  <a:srgbClr val="4F81BD"/>
                </a:solidFill>
                <a:prstDash val="solid"/>
                <a:tailEnd type="triangle"/>
              </a:ln>
              <a:effectLst>
                <a:outerShdw blurRad="40000" dist="20000" dir="5400000" rotWithShape="0">
                  <a:srgbClr val="000000">
                    <a:alpha val="38000"/>
                  </a:srgbClr>
                </a:outerShdw>
              </a:effectLst>
            </p:spPr>
          </p:cxnSp>
          <p:cxnSp>
            <p:nvCxnSpPr>
              <p:cNvPr id="24" name="Connecteur droit avec flèche 23"/>
              <p:cNvCxnSpPr/>
              <p:nvPr/>
            </p:nvCxnSpPr>
            <p:spPr>
              <a:xfrm flipH="1">
                <a:off x="47625" y="3638550"/>
                <a:ext cx="2076450" cy="0"/>
              </a:xfrm>
              <a:prstGeom prst="straightConnector1">
                <a:avLst/>
              </a:prstGeom>
              <a:noFill/>
              <a:ln w="25400" cap="flat" cmpd="sng" algn="ctr">
                <a:solidFill>
                  <a:srgbClr val="4F81BD"/>
                </a:solidFill>
                <a:prstDash val="solid"/>
                <a:tailEnd type="triangle"/>
              </a:ln>
              <a:effectLst>
                <a:outerShdw blurRad="40000" dist="20000" dir="5400000" rotWithShape="0">
                  <a:srgbClr val="000000">
                    <a:alpha val="38000"/>
                  </a:srgbClr>
                </a:outerShdw>
              </a:effectLst>
            </p:spPr>
          </p:cxnSp>
          <p:cxnSp>
            <p:nvCxnSpPr>
              <p:cNvPr id="25" name="Connecteur droit avec flèche 24"/>
              <p:cNvCxnSpPr/>
              <p:nvPr/>
            </p:nvCxnSpPr>
            <p:spPr>
              <a:xfrm flipH="1">
                <a:off x="38100" y="2943225"/>
                <a:ext cx="3495675" cy="0"/>
              </a:xfrm>
              <a:prstGeom prst="straightConnector1">
                <a:avLst/>
              </a:prstGeom>
              <a:noFill/>
              <a:ln w="25400" cap="flat" cmpd="sng" algn="ctr">
                <a:solidFill>
                  <a:srgbClr val="4F81BD"/>
                </a:solidFill>
                <a:prstDash val="solid"/>
                <a:tailEnd type="triangle"/>
              </a:ln>
              <a:effectLst>
                <a:outerShdw blurRad="40000" dist="20000" dir="5400000" rotWithShape="0">
                  <a:srgbClr val="000000">
                    <a:alpha val="38000"/>
                  </a:srgbClr>
                </a:outerShdw>
              </a:effectLst>
            </p:spPr>
          </p:cxnSp>
          <p:cxnSp>
            <p:nvCxnSpPr>
              <p:cNvPr id="26" name="Connecteur droit avec flèche 25"/>
              <p:cNvCxnSpPr/>
              <p:nvPr/>
            </p:nvCxnSpPr>
            <p:spPr>
              <a:xfrm flipH="1" flipV="1">
                <a:off x="47625" y="2305050"/>
                <a:ext cx="4305300" cy="19050"/>
              </a:xfrm>
              <a:prstGeom prst="straightConnector1">
                <a:avLst/>
              </a:prstGeom>
              <a:noFill/>
              <a:ln w="25400" cap="flat" cmpd="sng" algn="ctr">
                <a:solidFill>
                  <a:srgbClr val="4F81BD"/>
                </a:solidFill>
                <a:prstDash val="solid"/>
                <a:tailEnd type="triangle"/>
              </a:ln>
              <a:effectLst>
                <a:outerShdw blurRad="40000" dist="20000" dir="5400000" rotWithShape="0">
                  <a:srgbClr val="000000">
                    <a:alpha val="38000"/>
                  </a:srgbClr>
                </a:outerShdw>
              </a:effectLst>
            </p:spPr>
          </p:cxnSp>
          <p:cxnSp>
            <p:nvCxnSpPr>
              <p:cNvPr id="27" name="Connecteur droit 26"/>
              <p:cNvCxnSpPr>
                <a:cxnSpLocks/>
              </p:cNvCxnSpPr>
              <p:nvPr/>
            </p:nvCxnSpPr>
            <p:spPr>
              <a:xfrm>
                <a:off x="0" y="1047750"/>
                <a:ext cx="28575" cy="4000500"/>
              </a:xfrm>
              <a:prstGeom prst="line">
                <a:avLst/>
              </a:prstGeom>
              <a:noFill/>
              <a:ln w="9525" cap="flat" cmpd="sng" algn="ctr">
                <a:solidFill>
                  <a:sysClr val="windowText" lastClr="000000"/>
                </a:solidFill>
                <a:prstDash val="dash"/>
                <a:round/>
                <a:headEnd type="none" w="med" len="med"/>
                <a:tailEnd type="none" w="med" len="med"/>
              </a:ln>
              <a:effectLst/>
            </p:spPr>
          </p:cxnSp>
          <p:sp>
            <p:nvSpPr>
              <p:cNvPr id="28" name="Flèche gauche 27"/>
              <p:cNvSpPr/>
              <p:nvPr/>
            </p:nvSpPr>
            <p:spPr>
              <a:xfrm>
                <a:off x="0" y="904875"/>
                <a:ext cx="5686425" cy="123507"/>
              </a:xfrm>
              <a:prstGeom prst="leftArrow">
                <a:avLst/>
              </a:prstGeom>
              <a:solidFill>
                <a:srgbClr val="4F81BD"/>
              </a:solidFill>
              <a:ln w="25400" cap="flat" cmpd="sng" algn="ctr">
                <a:solidFill>
                  <a:srgbClr val="4F81BD">
                    <a:shade val="50000"/>
                  </a:srgbClr>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kern="0">
                  <a:solidFill>
                    <a:sysClr val="window" lastClr="FFFFFF"/>
                  </a:solidFill>
                  <a:latin typeface="Calibri"/>
                </a:endParaRPr>
              </a:p>
            </p:txBody>
          </p:sp>
        </p:grpSp>
        <p:sp>
          <p:nvSpPr>
            <p:cNvPr id="29" name="Zone de texte 224"/>
            <p:cNvSpPr txBox="1">
              <a:spLocks/>
            </p:cNvSpPr>
            <p:nvPr/>
          </p:nvSpPr>
          <p:spPr>
            <a:xfrm>
              <a:off x="6647837" y="1424528"/>
              <a:ext cx="542925" cy="295275"/>
            </a:xfrm>
            <a:prstGeom prst="rect">
              <a:avLst/>
            </a:prstGeom>
            <a:noFill/>
            <a:ln>
              <a:noFill/>
            </a:ln>
            <a:effectLst/>
          </p:spPr>
          <p:txBody>
            <a:bodyPr rot="0" spcFirstLastPara="0" vert="horz" wrap="square" lIns="91440" tIns="45720" rIns="91440" bIns="45720" numCol="1" spcCol="0" rtlCol="1" fromWordArt="0" anchor="t" anchorCtr="0" forceAA="0" compatLnSpc="1">
              <a:prstTxWarp prst="textNoShape">
                <a:avLst/>
              </a:prstTxWarp>
              <a:noAutofit/>
            </a:bodyPr>
            <a:lstStyle/>
            <a:p>
              <a:pPr algn="r" rtl="1">
                <a:lnSpc>
                  <a:spcPct val="115000"/>
                </a:lnSpc>
                <a:spcAft>
                  <a:spcPts val="1000"/>
                </a:spcAft>
              </a:pPr>
              <a:r>
                <a:rPr lang="fr-FR" sz="1200" dirty="0">
                  <a:solidFill>
                    <a:prstClr val="black"/>
                  </a:solidFill>
                  <a:latin typeface="Simplified Arabic" panose="02020603050405020304" pitchFamily="18" charset="-78"/>
                  <a:ea typeface="Calibri" panose="020F0502020204030204" pitchFamily="34" charset="0"/>
                  <a:cs typeface="Arial" panose="020B0604020202020204" pitchFamily="34" charset="0"/>
                </a:rPr>
                <a:t>1970</a:t>
              </a:r>
              <a:endParaRPr lang="fr-FR" sz="1100" dirty="0">
                <a:solidFill>
                  <a:prstClr val="black"/>
                </a:solidFill>
                <a:latin typeface="Calibri" panose="020F0502020204030204" pitchFamily="34" charset="0"/>
                <a:ea typeface="Calibri" panose="020F0502020204030204" pitchFamily="34" charset="0"/>
                <a:cs typeface="Arial" panose="020B0604020202020204" pitchFamily="34" charset="0"/>
              </a:endParaRPr>
            </a:p>
            <a:p>
              <a:pPr algn="r" rtl="1">
                <a:lnSpc>
                  <a:spcPct val="115000"/>
                </a:lnSpc>
                <a:spcAft>
                  <a:spcPts val="1000"/>
                </a:spcAft>
              </a:pPr>
              <a:r>
                <a:rPr lang="fr-FR" sz="1100" dirty="0">
                  <a:solidFill>
                    <a:prstClr val="black"/>
                  </a:solidFill>
                  <a:latin typeface="Calibri" panose="020F0502020204030204" pitchFamily="34" charset="0"/>
                  <a:ea typeface="Calibri" panose="020F0502020204030204" pitchFamily="34" charset="0"/>
                  <a:cs typeface="Arial" panose="020B0604020202020204" pitchFamily="34" charset="0"/>
                </a:rPr>
                <a:t> </a:t>
              </a:r>
            </a:p>
          </p:txBody>
        </p:sp>
        <p:sp>
          <p:nvSpPr>
            <p:cNvPr id="30" name="Zone de texte 238"/>
            <p:cNvSpPr txBox="1"/>
            <p:nvPr/>
          </p:nvSpPr>
          <p:spPr>
            <a:xfrm>
              <a:off x="5862316" y="1443569"/>
              <a:ext cx="514350" cy="285750"/>
            </a:xfrm>
            <a:prstGeom prst="rect">
              <a:avLst/>
            </a:prstGeom>
            <a:solidFill>
              <a:sysClr val="window" lastClr="FFFFFF"/>
            </a:solidFill>
            <a:ln w="6350">
              <a:no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rtl="1">
                <a:lnSpc>
                  <a:spcPct val="115000"/>
                </a:lnSpc>
                <a:spcAft>
                  <a:spcPts val="1000"/>
                </a:spcAft>
              </a:pPr>
              <a:r>
                <a:rPr lang="ar-DZ" sz="1200" kern="0">
                  <a:solidFill>
                    <a:sysClr val="windowText" lastClr="000000"/>
                  </a:solidFill>
                  <a:latin typeface="Calibri"/>
                  <a:ea typeface="Calibri" panose="020F0502020204030204" pitchFamily="34" charset="0"/>
                  <a:cs typeface="Simplified Arabic" panose="02020603050405020304" pitchFamily="18" charset="-78"/>
                </a:rPr>
                <a:t>1975</a:t>
              </a:r>
              <a:endParaRPr lang="fr-FR" sz="1100" kern="0">
                <a:solidFill>
                  <a:sysClr val="windowText" lastClr="000000"/>
                </a:solidFill>
                <a:latin typeface="Calibri"/>
                <a:ea typeface="Calibri" panose="020F0502020204030204" pitchFamily="34" charset="0"/>
                <a:cs typeface="Arial" panose="020B0604020202020204" pitchFamily="34" charset="0"/>
              </a:endParaRPr>
            </a:p>
          </p:txBody>
        </p:sp>
        <p:sp>
          <p:nvSpPr>
            <p:cNvPr id="31" name="Zone de texte 241"/>
            <p:cNvSpPr txBox="1"/>
            <p:nvPr/>
          </p:nvSpPr>
          <p:spPr>
            <a:xfrm>
              <a:off x="5043775" y="1424881"/>
              <a:ext cx="628650" cy="295275"/>
            </a:xfrm>
            <a:prstGeom prst="rect">
              <a:avLst/>
            </a:prstGeom>
            <a:solidFill>
              <a:sysClr val="window" lastClr="FFFFFF"/>
            </a:solidFill>
            <a:ln w="6350">
              <a:no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rtl="1">
                <a:lnSpc>
                  <a:spcPct val="115000"/>
                </a:lnSpc>
                <a:spcAft>
                  <a:spcPts val="1000"/>
                </a:spcAft>
              </a:pPr>
              <a:r>
                <a:rPr lang="ar-DZ" sz="1200" kern="0" dirty="0">
                  <a:solidFill>
                    <a:sysClr val="windowText" lastClr="000000"/>
                  </a:solidFill>
                  <a:latin typeface="Calibri"/>
                  <a:ea typeface="Calibri" panose="020F0502020204030204" pitchFamily="34" charset="0"/>
                  <a:cs typeface="Simplified Arabic" panose="02020603050405020304" pitchFamily="18" charset="-78"/>
                </a:rPr>
                <a:t>1983</a:t>
              </a:r>
              <a:endParaRPr lang="fr-FR" sz="1100" kern="0" dirty="0">
                <a:solidFill>
                  <a:sysClr val="windowText" lastClr="000000"/>
                </a:solidFill>
                <a:latin typeface="Calibri"/>
                <a:ea typeface="Calibri" panose="020F0502020204030204" pitchFamily="34" charset="0"/>
                <a:cs typeface="Arial" panose="020B0604020202020204" pitchFamily="34" charset="0"/>
              </a:endParaRPr>
            </a:p>
          </p:txBody>
        </p:sp>
        <p:sp>
          <p:nvSpPr>
            <p:cNvPr id="32" name="Zone de texte 242"/>
            <p:cNvSpPr txBox="1"/>
            <p:nvPr/>
          </p:nvSpPr>
          <p:spPr>
            <a:xfrm>
              <a:off x="3831401" y="1453094"/>
              <a:ext cx="600075" cy="266700"/>
            </a:xfrm>
            <a:prstGeom prst="rect">
              <a:avLst/>
            </a:prstGeom>
            <a:solidFill>
              <a:sysClr val="window" lastClr="FFFFFF"/>
            </a:solidFill>
            <a:ln w="6350">
              <a:no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rtl="1">
                <a:lnSpc>
                  <a:spcPct val="115000"/>
                </a:lnSpc>
                <a:spcAft>
                  <a:spcPts val="1000"/>
                </a:spcAft>
              </a:pPr>
              <a:r>
                <a:rPr lang="ar-DZ" sz="1200" kern="0">
                  <a:solidFill>
                    <a:sysClr val="windowText" lastClr="000000"/>
                  </a:solidFill>
                  <a:latin typeface="Calibri"/>
                  <a:ea typeface="Calibri" panose="020F0502020204030204" pitchFamily="34" charset="0"/>
                  <a:cs typeface="Simplified Arabic" panose="02020603050405020304" pitchFamily="18" charset="-78"/>
                </a:rPr>
                <a:t>1985</a:t>
              </a:r>
              <a:endParaRPr lang="fr-FR" sz="1100" kern="0">
                <a:solidFill>
                  <a:sysClr val="windowText" lastClr="000000"/>
                </a:solidFill>
                <a:latin typeface="Calibri"/>
                <a:ea typeface="Calibri" panose="020F0502020204030204" pitchFamily="34" charset="0"/>
                <a:cs typeface="Arial" panose="020B0604020202020204" pitchFamily="34" charset="0"/>
              </a:endParaRPr>
            </a:p>
          </p:txBody>
        </p:sp>
        <p:sp>
          <p:nvSpPr>
            <p:cNvPr id="33" name="Zone de texte 248"/>
            <p:cNvSpPr txBox="1"/>
            <p:nvPr/>
          </p:nvSpPr>
          <p:spPr>
            <a:xfrm>
              <a:off x="2919064" y="1476619"/>
              <a:ext cx="600075" cy="256648"/>
            </a:xfrm>
            <a:prstGeom prst="rect">
              <a:avLst/>
            </a:prstGeom>
            <a:solidFill>
              <a:sysClr val="window" lastClr="FFFFFF"/>
            </a:solidFill>
            <a:ln w="6350">
              <a:no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rtl="1">
                <a:lnSpc>
                  <a:spcPct val="115000"/>
                </a:lnSpc>
                <a:spcAft>
                  <a:spcPts val="1000"/>
                </a:spcAft>
              </a:pPr>
              <a:r>
                <a:rPr lang="ar-DZ" sz="1200" kern="0" dirty="0">
                  <a:solidFill>
                    <a:sysClr val="windowText" lastClr="000000"/>
                  </a:solidFill>
                  <a:latin typeface="Calibri"/>
                  <a:ea typeface="Calibri" panose="020F0502020204030204" pitchFamily="34" charset="0"/>
                  <a:cs typeface="Simplified Arabic" panose="02020603050405020304" pitchFamily="18" charset="-78"/>
                </a:rPr>
                <a:t>1990</a:t>
              </a:r>
              <a:endParaRPr lang="fr-FR" sz="1100" kern="0" dirty="0">
                <a:solidFill>
                  <a:sysClr val="windowText" lastClr="000000"/>
                </a:solidFill>
                <a:latin typeface="Calibri"/>
                <a:ea typeface="Calibri" panose="020F0502020204030204" pitchFamily="34" charset="0"/>
                <a:cs typeface="Arial" panose="020B0604020202020204" pitchFamily="34" charset="0"/>
              </a:endParaRPr>
            </a:p>
          </p:txBody>
        </p:sp>
        <p:sp>
          <p:nvSpPr>
            <p:cNvPr id="34" name="Zone de texte 249"/>
            <p:cNvSpPr txBox="1"/>
            <p:nvPr/>
          </p:nvSpPr>
          <p:spPr>
            <a:xfrm>
              <a:off x="1827917" y="1453094"/>
              <a:ext cx="656590" cy="244099"/>
            </a:xfrm>
            <a:prstGeom prst="rect">
              <a:avLst/>
            </a:prstGeom>
            <a:solidFill>
              <a:sysClr val="window" lastClr="FFFFFF"/>
            </a:solidFill>
            <a:ln w="6350">
              <a:no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rtl="1">
                <a:lnSpc>
                  <a:spcPct val="115000"/>
                </a:lnSpc>
                <a:spcAft>
                  <a:spcPts val="1000"/>
                </a:spcAft>
              </a:pPr>
              <a:r>
                <a:rPr lang="ar-DZ" sz="1200" kern="0" dirty="0">
                  <a:solidFill>
                    <a:sysClr val="windowText" lastClr="000000"/>
                  </a:solidFill>
                  <a:latin typeface="Calibri"/>
                  <a:ea typeface="Calibri" panose="020F0502020204030204" pitchFamily="34" charset="0"/>
                  <a:cs typeface="Simplified Arabic" panose="02020603050405020304" pitchFamily="18" charset="-78"/>
                </a:rPr>
                <a:t>2000</a:t>
              </a:r>
              <a:endParaRPr lang="fr-FR" sz="1100" kern="0" dirty="0">
                <a:solidFill>
                  <a:sysClr val="windowText" lastClr="000000"/>
                </a:solidFill>
                <a:latin typeface="Calibri"/>
                <a:ea typeface="Calibri" panose="020F0502020204030204" pitchFamily="34" charset="0"/>
                <a:cs typeface="Arial" panose="020B0604020202020204" pitchFamily="34" charset="0"/>
              </a:endParaRPr>
            </a:p>
          </p:txBody>
        </p:sp>
      </p:grpSp>
      <p:sp>
        <p:nvSpPr>
          <p:cNvPr id="35" name="Rectangle 34"/>
          <p:cNvSpPr/>
          <p:nvPr/>
        </p:nvSpPr>
        <p:spPr>
          <a:xfrm>
            <a:off x="3598750" y="504376"/>
            <a:ext cx="4729499" cy="369332"/>
          </a:xfrm>
          <a:prstGeom prst="rect">
            <a:avLst/>
          </a:prstGeom>
        </p:spPr>
        <p:txBody>
          <a:bodyPr wrap="square">
            <a:spAutoFit/>
          </a:bodyPr>
          <a:lstStyle/>
          <a:p>
            <a:pPr algn="ctr"/>
            <a:r>
              <a:rPr lang="ar-DZ" b="1" dirty="0">
                <a:solidFill>
                  <a:srgbClr val="000000"/>
                </a:solidFill>
                <a:latin typeface="Sakkal Majalla" panose="02000000000000000000" pitchFamily="2" charset="-78"/>
                <a:cs typeface="Sakkal Majalla" panose="02000000000000000000" pitchFamily="2" charset="-78"/>
              </a:rPr>
              <a:t>تطور مفهوم مراقبة محيط المؤسسة (اليقظة)</a:t>
            </a:r>
            <a:endParaRPr lang="fr-FR" b="1" dirty="0">
              <a:solidFill>
                <a:prstClr val="black"/>
              </a:solidFill>
              <a:latin typeface="Sakkal Majalla" panose="02000000000000000000" pitchFamily="2" charset="-78"/>
              <a:cs typeface="Sakkal Majalla" panose="02000000000000000000" pitchFamily="2" charset="-78"/>
            </a:endParaRPr>
          </a:p>
        </p:txBody>
      </p:sp>
      <p:sp>
        <p:nvSpPr>
          <p:cNvPr id="37" name="Rectangle 36"/>
          <p:cNvSpPr/>
          <p:nvPr/>
        </p:nvSpPr>
        <p:spPr>
          <a:xfrm>
            <a:off x="8273174" y="98559"/>
            <a:ext cx="2223128" cy="792088"/>
          </a:xfrm>
          <a:prstGeom prst="wedgeRectCallout">
            <a:avLst>
              <a:gd name="adj1" fmla="val -42651"/>
              <a:gd name="adj2" fmla="val 79470"/>
            </a:avLst>
          </a:prstGeom>
          <a:solidFill>
            <a:schemeClr val="bg1"/>
          </a:solidFill>
          <a:ln>
            <a:solidFill>
              <a:srgbClr val="00B0F0"/>
            </a:solidFill>
          </a:ln>
          <a:scene3d>
            <a:camera prst="isometricOffAxis2Lef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a:solidFill>
                  <a:schemeClr val="tx2">
                    <a:lumMod val="50000"/>
                  </a:schemeClr>
                </a:solidFill>
                <a:latin typeface="Traditional Arabic" pitchFamily="18" charset="-78"/>
                <a:cs typeface="Traditional Arabic" pitchFamily="18" charset="-78"/>
              </a:rPr>
              <a:t>تطور فكرة (مبدأ) اليقظة الاستراتيجية</a:t>
            </a:r>
            <a:endParaRPr lang="fr-FR" sz="2400" dirty="0"/>
          </a:p>
        </p:txBody>
      </p:sp>
      <p:sp>
        <p:nvSpPr>
          <p:cNvPr id="2" name="Rectangle 1"/>
          <p:cNvSpPr/>
          <p:nvPr/>
        </p:nvSpPr>
        <p:spPr>
          <a:xfrm>
            <a:off x="1797729" y="6309146"/>
            <a:ext cx="6026463" cy="304699"/>
          </a:xfrm>
          <a:prstGeom prst="rect">
            <a:avLst/>
          </a:prstGeom>
        </p:spPr>
        <p:txBody>
          <a:bodyPr wrap="square">
            <a:spAutoFit/>
          </a:bodyPr>
          <a:lstStyle/>
          <a:p>
            <a:pPr algn="just">
              <a:lnSpc>
                <a:spcPct val="115000"/>
              </a:lnSpc>
              <a:spcAft>
                <a:spcPts val="1000"/>
              </a:spcAft>
            </a:pPr>
            <a:r>
              <a:rPr lang="fr-FR" sz="1200" b="1" dirty="0">
                <a:solidFill>
                  <a:srgbClr val="000000"/>
                </a:solidFill>
                <a:latin typeface="Simplified Arabic" panose="02020603050405020304" pitchFamily="18" charset="-78"/>
                <a:ea typeface="Calibri" panose="020F0502020204030204" pitchFamily="34" charset="0"/>
                <a:cs typeface="Arial" panose="020B0604020202020204" pitchFamily="34" charset="0"/>
              </a:rPr>
              <a:t>Source </a:t>
            </a:r>
            <a:r>
              <a:rPr lang="fr-FR" sz="1200" dirty="0">
                <a:solidFill>
                  <a:srgbClr val="000000"/>
                </a:solidFill>
                <a:latin typeface="Simplified Arabic" panose="02020603050405020304" pitchFamily="18" charset="-78"/>
                <a:ea typeface="Calibri" panose="020F0502020204030204" pitchFamily="34" charset="0"/>
                <a:cs typeface="Arial" panose="020B0604020202020204" pitchFamily="34" charset="0"/>
              </a:rPr>
              <a:t>: </a:t>
            </a:r>
            <a:r>
              <a:rPr lang="fr-FR" sz="1200" dirty="0" err="1">
                <a:solidFill>
                  <a:srgbClr val="000000"/>
                </a:solidFill>
                <a:latin typeface="Simplified Arabic" panose="02020603050405020304" pitchFamily="18" charset="-78"/>
                <a:ea typeface="Calibri" panose="020F0502020204030204" pitchFamily="34" charset="0"/>
                <a:cs typeface="Arial" panose="020B0604020202020204" pitchFamily="34" charset="0"/>
              </a:rPr>
              <a:t>Cornie</a:t>
            </a:r>
            <a:r>
              <a:rPr lang="fr-FR" sz="1200" dirty="0">
                <a:solidFill>
                  <a:srgbClr val="000000"/>
                </a:solidFill>
                <a:latin typeface="Simplified Arabic" panose="02020603050405020304" pitchFamily="18" charset="-78"/>
                <a:ea typeface="Calibri" panose="020F0502020204030204" pitchFamily="34" charset="0"/>
                <a:cs typeface="Arial" panose="020B0604020202020204" pitchFamily="34" charset="0"/>
              </a:rPr>
              <a:t> Cohen, </a:t>
            </a:r>
            <a:r>
              <a:rPr lang="fr-FR" sz="1200" b="1" dirty="0">
                <a:solidFill>
                  <a:srgbClr val="000000"/>
                </a:solidFill>
                <a:latin typeface="Simplified Arabic" panose="02020603050405020304" pitchFamily="18" charset="-78"/>
                <a:ea typeface="Calibri" panose="020F0502020204030204" pitchFamily="34" charset="0"/>
                <a:cs typeface="Arial" panose="020B0604020202020204" pitchFamily="34" charset="0"/>
              </a:rPr>
              <a:t>veille et intelligence stratégique</a:t>
            </a:r>
            <a:r>
              <a:rPr lang="fr-FR" sz="1200" dirty="0">
                <a:solidFill>
                  <a:srgbClr val="000000"/>
                </a:solidFill>
                <a:latin typeface="Simplified Arabic" panose="02020603050405020304" pitchFamily="18" charset="-78"/>
                <a:ea typeface="Calibri" panose="020F0502020204030204" pitchFamily="34" charset="0"/>
                <a:cs typeface="Arial" panose="020B0604020202020204" pitchFamily="34" charset="0"/>
              </a:rPr>
              <a:t>, Lavoisier,</a:t>
            </a:r>
            <a:r>
              <a:rPr lang="ar-DZ" sz="1200" dirty="0">
                <a:solidFill>
                  <a:srgbClr val="000000"/>
                </a:solidFill>
                <a:latin typeface="Simplified Arabic" panose="02020603050405020304" pitchFamily="18" charset="-78"/>
                <a:ea typeface="Calibri" panose="020F0502020204030204" pitchFamily="34" charset="0"/>
                <a:cs typeface="Arial" panose="020B0604020202020204" pitchFamily="34" charset="0"/>
              </a:rPr>
              <a:t> </a:t>
            </a:r>
            <a:r>
              <a:rPr lang="fr-FR" sz="1200" dirty="0">
                <a:solidFill>
                  <a:srgbClr val="000000"/>
                </a:solidFill>
                <a:latin typeface="Simplified Arabic" panose="02020603050405020304" pitchFamily="18" charset="-78"/>
                <a:ea typeface="Calibri" panose="020F0502020204030204" pitchFamily="34" charset="0"/>
                <a:cs typeface="Arial" panose="020B0604020202020204" pitchFamily="34" charset="0"/>
              </a:rPr>
              <a:t>Paris, 2004</a:t>
            </a:r>
            <a:r>
              <a:rPr lang="fr-FR" sz="1200" dirty="0">
                <a:latin typeface="Simplified Arabic" panose="02020603050405020304" pitchFamily="18" charset="-78"/>
                <a:ea typeface="Calibri" panose="020F0502020204030204" pitchFamily="34" charset="0"/>
                <a:cs typeface="Arial" panose="020B0604020202020204" pitchFamily="34" charset="0"/>
              </a:rPr>
              <a:t>, </a:t>
            </a:r>
            <a:r>
              <a:rPr lang="fr-FR" sz="1200" dirty="0">
                <a:solidFill>
                  <a:srgbClr val="000000"/>
                </a:solidFill>
                <a:latin typeface="Simplified Arabic" panose="02020603050405020304" pitchFamily="18" charset="-78"/>
                <a:ea typeface="Calibri" panose="020F0502020204030204" pitchFamily="34" charset="0"/>
                <a:cs typeface="Arial" panose="020B0604020202020204" pitchFamily="34" charset="0"/>
              </a:rPr>
              <a:t> p.64 </a:t>
            </a:r>
            <a:endParaRPr lang="fr-FR" sz="1100" dirty="0">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2812280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7"/>
                                        </p:tgtEl>
                                        <p:attrNameLst>
                                          <p:attrName>style.visibility</p:attrName>
                                        </p:attrNameLst>
                                      </p:cBhvr>
                                      <p:to>
                                        <p:strVal val="visible"/>
                                      </p:to>
                                    </p:set>
                                    <p:animEffect transition="in" filter="fade">
                                      <p:cBhvr>
                                        <p:cTn id="7"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253054" y="4941168"/>
            <a:ext cx="8229600" cy="1143000"/>
          </a:xfrm>
        </p:spPr>
        <p:txBody>
          <a:bodyPr>
            <a:noAutofit/>
          </a:bodyPr>
          <a:lstStyle/>
          <a:p>
            <a:pPr algn="r" rtl="1"/>
            <a:r>
              <a:rPr lang="ar-DZ" sz="2400" b="1" dirty="0">
                <a:solidFill>
                  <a:schemeClr val="tx1"/>
                </a:solidFill>
                <a:latin typeface="Sakkal Majalla" panose="02000000000000000000" pitchFamily="2" charset="-78"/>
                <a:cs typeface="Sakkal Majalla" panose="02000000000000000000" pitchFamily="2" charset="-78"/>
              </a:rPr>
              <a:t>يعتبر نشاط اليقظة في المؤسسة حديث النشأة</a:t>
            </a:r>
            <a:r>
              <a:rPr lang="fr-FR" sz="2400" b="1" dirty="0">
                <a:solidFill>
                  <a:schemeClr val="tx1"/>
                </a:solidFill>
                <a:latin typeface="Sakkal Majalla" panose="02000000000000000000" pitchFamily="2" charset="-78"/>
                <a:cs typeface="Sakkal Majalla" panose="02000000000000000000" pitchFamily="2" charset="-78"/>
              </a:rPr>
              <a:t> </a:t>
            </a:r>
            <a:r>
              <a:rPr lang="ar-DZ" sz="2400" b="1" dirty="0">
                <a:solidFill>
                  <a:schemeClr val="tx1"/>
                </a:solidFill>
                <a:latin typeface="Sakkal Majalla" panose="02000000000000000000" pitchFamily="2" charset="-78"/>
                <a:cs typeface="Sakkal Majalla" panose="02000000000000000000" pitchFamily="2" charset="-78"/>
              </a:rPr>
              <a:t>، وقد عرف هذا النشاط تطورا يمكن حصره في ثلاث مراحل أساسية:</a:t>
            </a:r>
            <a:br>
              <a:rPr lang="ar-DZ" sz="2400" b="1" dirty="0">
                <a:solidFill>
                  <a:schemeClr val="tx1"/>
                </a:solidFill>
                <a:latin typeface="Sakkal Majalla" panose="02000000000000000000" pitchFamily="2" charset="-78"/>
                <a:cs typeface="Sakkal Majalla" panose="02000000000000000000" pitchFamily="2" charset="-78"/>
              </a:rPr>
            </a:br>
            <a:r>
              <a:rPr lang="ar-DZ" sz="2400" b="1" dirty="0">
                <a:solidFill>
                  <a:srgbClr val="FF0000"/>
                </a:solidFill>
                <a:latin typeface="Sakkal Majalla" panose="02000000000000000000" pitchFamily="2" charset="-78"/>
                <a:cs typeface="Sakkal Majalla" panose="02000000000000000000" pitchFamily="2" charset="-78"/>
              </a:rPr>
              <a:t>المرحلة</a:t>
            </a:r>
            <a:r>
              <a:rPr lang="ar-DZ" sz="2400" b="1" dirty="0">
                <a:solidFill>
                  <a:schemeClr val="tx1"/>
                </a:solidFill>
                <a:latin typeface="Sakkal Majalla" panose="02000000000000000000" pitchFamily="2" charset="-78"/>
                <a:cs typeface="Sakkal Majalla" panose="02000000000000000000" pitchFamily="2" charset="-78"/>
              </a:rPr>
              <a:t> </a:t>
            </a:r>
            <a:r>
              <a:rPr lang="ar-DZ" sz="2400" b="1" dirty="0">
                <a:solidFill>
                  <a:srgbClr val="FF0000"/>
                </a:solidFill>
                <a:latin typeface="Sakkal Majalla" panose="02000000000000000000" pitchFamily="2" charset="-78"/>
                <a:cs typeface="Sakkal Majalla" panose="02000000000000000000" pitchFamily="2" charset="-78"/>
              </a:rPr>
              <a:t>الأولى 1960-1970:</a:t>
            </a:r>
            <a:br>
              <a:rPr lang="ar-DZ" sz="2400" b="1" dirty="0">
                <a:solidFill>
                  <a:schemeClr val="tx1"/>
                </a:solidFill>
                <a:latin typeface="Sakkal Majalla" panose="02000000000000000000" pitchFamily="2" charset="-78"/>
                <a:cs typeface="Sakkal Majalla" panose="02000000000000000000" pitchFamily="2" charset="-78"/>
              </a:rPr>
            </a:br>
            <a:r>
              <a:rPr lang="ar-DZ" sz="2400" b="1" dirty="0">
                <a:solidFill>
                  <a:schemeClr val="tx1"/>
                </a:solidFill>
                <a:latin typeface="Sakkal Majalla" panose="02000000000000000000" pitchFamily="2" charset="-78"/>
                <a:cs typeface="Sakkal Majalla" panose="02000000000000000000" pitchFamily="2" charset="-78"/>
              </a:rPr>
              <a:t>وهي مرحلة </a:t>
            </a:r>
            <a:r>
              <a:rPr lang="ar-DZ" sz="2400" b="1" dirty="0">
                <a:solidFill>
                  <a:srgbClr val="FF0000"/>
                </a:solidFill>
                <a:latin typeface="Sakkal Majalla" panose="02000000000000000000" pitchFamily="2" charset="-78"/>
                <a:cs typeface="Sakkal Majalla" panose="02000000000000000000" pitchFamily="2" charset="-78"/>
              </a:rPr>
              <a:t>البزوغ </a:t>
            </a:r>
            <a:r>
              <a:rPr lang="fr-FR" sz="2400" b="1" dirty="0">
                <a:solidFill>
                  <a:srgbClr val="FF0000"/>
                </a:solidFill>
                <a:latin typeface="Sakkal Majalla" panose="02000000000000000000" pitchFamily="2" charset="-78"/>
                <a:cs typeface="Sakkal Majalla" panose="02000000000000000000" pitchFamily="2" charset="-78"/>
              </a:rPr>
              <a:t>(émergence)</a:t>
            </a:r>
            <a:r>
              <a:rPr lang="ar-DZ" sz="2400" b="1" dirty="0">
                <a:solidFill>
                  <a:schemeClr val="tx1"/>
                </a:solidFill>
                <a:latin typeface="Sakkal Majalla" panose="02000000000000000000" pitchFamily="2" charset="-78"/>
                <a:cs typeface="Sakkal Majalla" panose="02000000000000000000" pitchFamily="2" charset="-78"/>
              </a:rPr>
              <a:t> وامتازت بمراقبة </a:t>
            </a:r>
            <a:r>
              <a:rPr lang="ar-DZ" sz="2400" b="1" dirty="0">
                <a:solidFill>
                  <a:srgbClr val="FF0000"/>
                </a:solidFill>
                <a:latin typeface="Sakkal Majalla" panose="02000000000000000000" pitchFamily="2" charset="-78"/>
                <a:cs typeface="Sakkal Majalla" panose="02000000000000000000" pitchFamily="2" charset="-78"/>
              </a:rPr>
              <a:t>غير رسمية </a:t>
            </a:r>
            <a:r>
              <a:rPr lang="ar-DZ" sz="2400" b="1" dirty="0">
                <a:solidFill>
                  <a:schemeClr val="tx1"/>
                </a:solidFill>
                <a:latin typeface="Sakkal Majalla" panose="02000000000000000000" pitchFamily="2" charset="-78"/>
                <a:cs typeface="Sakkal Majalla" panose="02000000000000000000" pitchFamily="2" charset="-78"/>
              </a:rPr>
              <a:t>وكانت المعلومات المحصل عليها ليست لها علاقة باتخاذ القرار بينما تخص وضع المنافسين.</a:t>
            </a:r>
            <a:br>
              <a:rPr lang="ar-DZ" sz="2400" b="1" dirty="0">
                <a:solidFill>
                  <a:schemeClr val="tx1"/>
                </a:solidFill>
                <a:latin typeface="Sakkal Majalla" panose="02000000000000000000" pitchFamily="2" charset="-78"/>
                <a:cs typeface="Sakkal Majalla" panose="02000000000000000000" pitchFamily="2" charset="-78"/>
              </a:rPr>
            </a:br>
            <a:r>
              <a:rPr lang="ar-DZ" sz="2400" b="1" dirty="0">
                <a:solidFill>
                  <a:schemeClr val="tx1"/>
                </a:solidFill>
                <a:latin typeface="Sakkal Majalla" panose="02000000000000000000" pitchFamily="2" charset="-78"/>
                <a:cs typeface="Sakkal Majalla" panose="02000000000000000000" pitchFamily="2" charset="-78"/>
              </a:rPr>
              <a:t>المفردات المستخدمة هي:   اليقظة التكنولوجية    المسح    المراقبة   الذكاء</a:t>
            </a:r>
            <a:br>
              <a:rPr lang="ar-DZ" sz="2400" b="1" dirty="0">
                <a:solidFill>
                  <a:schemeClr val="tx1"/>
                </a:solidFill>
                <a:latin typeface="Sakkal Majalla" panose="02000000000000000000" pitchFamily="2" charset="-78"/>
                <a:cs typeface="Sakkal Majalla" panose="02000000000000000000" pitchFamily="2" charset="-78"/>
              </a:rPr>
            </a:br>
            <a:r>
              <a:rPr lang="fr-FR" sz="2000" b="1" dirty="0"/>
              <a:t>« veille technologique », « scanning », « surveillance » et « intelligence » </a:t>
            </a:r>
            <a:br>
              <a:rPr lang="ar-DZ" sz="2000" b="1" dirty="0"/>
            </a:br>
            <a:br>
              <a:rPr lang="ar-DZ" sz="2400" b="1" dirty="0"/>
            </a:br>
            <a:r>
              <a:rPr lang="ar-DZ" sz="2400" dirty="0">
                <a:solidFill>
                  <a:srgbClr val="FF0000"/>
                </a:solidFill>
                <a:latin typeface="Sakkal Majalla" panose="02000000000000000000" pitchFamily="2" charset="-78"/>
                <a:cs typeface="Sakkal Majalla" panose="02000000000000000000" pitchFamily="2" charset="-78"/>
              </a:rPr>
              <a:t>المرحلة</a:t>
            </a:r>
            <a:r>
              <a:rPr lang="ar-DZ" sz="2400" b="1" dirty="0"/>
              <a:t> </a:t>
            </a:r>
            <a:r>
              <a:rPr lang="ar-DZ" sz="2400" dirty="0">
                <a:solidFill>
                  <a:srgbClr val="FF0000"/>
                </a:solidFill>
                <a:latin typeface="Sakkal Majalla" panose="02000000000000000000" pitchFamily="2" charset="-78"/>
                <a:cs typeface="Sakkal Majalla" panose="02000000000000000000" pitchFamily="2" charset="-78"/>
              </a:rPr>
              <a:t>الثانية: الثمانينات</a:t>
            </a:r>
            <a:br>
              <a:rPr lang="ar-DZ" sz="2400" b="1" dirty="0">
                <a:solidFill>
                  <a:schemeClr val="tx1"/>
                </a:solidFill>
                <a:latin typeface="Sakkal Majalla" panose="02000000000000000000" pitchFamily="2" charset="-78"/>
                <a:cs typeface="Sakkal Majalla" panose="02000000000000000000" pitchFamily="2" charset="-78"/>
              </a:rPr>
            </a:br>
            <a:r>
              <a:rPr lang="ar-DZ" sz="2400" b="1" dirty="0">
                <a:solidFill>
                  <a:schemeClr val="tx1"/>
                </a:solidFill>
                <a:latin typeface="Sakkal Majalla" panose="02000000000000000000" pitchFamily="2" charset="-78"/>
                <a:cs typeface="Sakkal Majalla" panose="02000000000000000000" pitchFamily="2" charset="-78"/>
              </a:rPr>
              <a:t>وهي مرحلة </a:t>
            </a:r>
            <a:r>
              <a:rPr lang="ar-DZ" sz="2400" b="1" dirty="0">
                <a:solidFill>
                  <a:srgbClr val="FF0000"/>
                </a:solidFill>
                <a:latin typeface="Sakkal Majalla" panose="02000000000000000000" pitchFamily="2" charset="-78"/>
                <a:cs typeface="Sakkal Majalla" panose="02000000000000000000" pitchFamily="2" charset="-78"/>
              </a:rPr>
              <a:t>النضج</a:t>
            </a:r>
            <a:r>
              <a:rPr lang="fr-FR" sz="2400" b="1" dirty="0">
                <a:solidFill>
                  <a:srgbClr val="FF0000"/>
                </a:solidFill>
                <a:latin typeface="Sakkal Majalla" panose="02000000000000000000" pitchFamily="2" charset="-78"/>
                <a:cs typeface="Sakkal Majalla" panose="02000000000000000000" pitchFamily="2" charset="-78"/>
              </a:rPr>
              <a:t>(maturation)</a:t>
            </a:r>
            <a:r>
              <a:rPr lang="ar-DZ" sz="2400" b="1" dirty="0">
                <a:solidFill>
                  <a:schemeClr val="tx1"/>
                </a:solidFill>
                <a:latin typeface="Sakkal Majalla" panose="02000000000000000000" pitchFamily="2" charset="-78"/>
                <a:cs typeface="Sakkal Majalla" panose="02000000000000000000" pitchFamily="2" charset="-78"/>
              </a:rPr>
              <a:t> وامتازت بتوجه نشاط مراقبة المحيط نحو أكثر</a:t>
            </a:r>
            <a:r>
              <a:rPr lang="ar-DZ" sz="2400" b="1" dirty="0">
                <a:solidFill>
                  <a:srgbClr val="FF0000"/>
                </a:solidFill>
                <a:latin typeface="Sakkal Majalla" panose="02000000000000000000" pitchFamily="2" charset="-78"/>
                <a:cs typeface="Sakkal Majalla" panose="02000000000000000000" pitchFamily="2" charset="-78"/>
              </a:rPr>
              <a:t> رسمية </a:t>
            </a:r>
            <a:r>
              <a:rPr lang="ar-DZ" sz="2400" b="1" dirty="0">
                <a:solidFill>
                  <a:schemeClr val="tx1"/>
                </a:solidFill>
                <a:latin typeface="Sakkal Majalla" panose="02000000000000000000" pitchFamily="2" charset="-78"/>
                <a:cs typeface="Sakkal Majalla" panose="02000000000000000000" pitchFamily="2" charset="-78"/>
              </a:rPr>
              <a:t>واستخدام أدوات وطرق التقنيات الكمية كما شملت تحليل القطاع بكل عناصره والفاعلين</a:t>
            </a:r>
            <a:br>
              <a:rPr lang="ar-DZ" sz="2400" b="1" dirty="0">
                <a:solidFill>
                  <a:schemeClr val="tx1"/>
                </a:solidFill>
                <a:latin typeface="Sakkal Majalla" panose="02000000000000000000" pitchFamily="2" charset="-78"/>
                <a:cs typeface="Sakkal Majalla" panose="02000000000000000000" pitchFamily="2" charset="-78"/>
              </a:rPr>
            </a:br>
            <a:r>
              <a:rPr lang="ar-DZ" sz="2400" b="1" dirty="0">
                <a:solidFill>
                  <a:schemeClr val="tx1"/>
                </a:solidFill>
                <a:latin typeface="Sakkal Majalla" panose="02000000000000000000" pitchFamily="2" charset="-78"/>
                <a:cs typeface="Sakkal Majalla" panose="02000000000000000000" pitchFamily="2" charset="-78"/>
              </a:rPr>
              <a:t>المفردات المستخدمة هي: الذكاء التنافسي     الحذر   اليقظة الاستراتيجية    الذكاء الاقتصادي</a:t>
            </a:r>
            <a:br>
              <a:rPr lang="ar-DZ" sz="2400" b="1" dirty="0">
                <a:solidFill>
                  <a:schemeClr val="tx1"/>
                </a:solidFill>
                <a:latin typeface="Sakkal Majalla" panose="02000000000000000000" pitchFamily="2" charset="-78"/>
                <a:cs typeface="Sakkal Majalla" panose="02000000000000000000" pitchFamily="2" charset="-78"/>
              </a:rPr>
            </a:br>
            <a:r>
              <a:rPr lang="fr-FR" sz="2000" b="1" dirty="0"/>
              <a:t>« </a:t>
            </a:r>
            <a:r>
              <a:rPr lang="fr-FR" sz="2000" b="1" dirty="0" err="1"/>
              <a:t>competitive</a:t>
            </a:r>
            <a:r>
              <a:rPr lang="fr-FR" sz="2000" b="1" dirty="0"/>
              <a:t> intelligence », « vigilance », « veille stratégique » et « intelligence économique </a:t>
            </a:r>
          </a:p>
        </p:txBody>
      </p:sp>
      <p:sp>
        <p:nvSpPr>
          <p:cNvPr id="4" name="Rectangle 3"/>
          <p:cNvSpPr/>
          <p:nvPr/>
        </p:nvSpPr>
        <p:spPr>
          <a:xfrm>
            <a:off x="8273174" y="98559"/>
            <a:ext cx="2223128" cy="792088"/>
          </a:xfrm>
          <a:prstGeom prst="wedgeRectCallout">
            <a:avLst>
              <a:gd name="adj1" fmla="val -42651"/>
              <a:gd name="adj2" fmla="val 79470"/>
            </a:avLst>
          </a:prstGeom>
          <a:solidFill>
            <a:schemeClr val="bg1"/>
          </a:solidFill>
          <a:ln>
            <a:solidFill>
              <a:srgbClr val="00B0F0"/>
            </a:solidFill>
          </a:ln>
          <a:scene3d>
            <a:camera prst="isometricOffAxis2Lef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a:solidFill>
                  <a:schemeClr val="tx2">
                    <a:lumMod val="50000"/>
                  </a:schemeClr>
                </a:solidFill>
                <a:latin typeface="Traditional Arabic" pitchFamily="18" charset="-78"/>
                <a:cs typeface="Traditional Arabic" pitchFamily="18" charset="-78"/>
              </a:rPr>
              <a:t>تطور فكرة (مبدأ) اليقظة الاستراتيجية</a:t>
            </a:r>
            <a:endParaRPr lang="fr-FR" sz="2400" dirty="0"/>
          </a:p>
        </p:txBody>
      </p:sp>
    </p:spTree>
    <p:extLst>
      <p:ext uri="{BB962C8B-B14F-4D97-AF65-F5344CB8AC3E}">
        <p14:creationId xmlns:p14="http://schemas.microsoft.com/office/powerpoint/2010/main" val="33732086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arn(inVertical)">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919536" y="1124744"/>
            <a:ext cx="8085584" cy="4464496"/>
          </a:xfrm>
        </p:spPr>
        <p:txBody>
          <a:bodyPr>
            <a:normAutofit fontScale="90000"/>
          </a:bodyPr>
          <a:lstStyle/>
          <a:p>
            <a:pPr algn="r" rtl="1"/>
            <a:r>
              <a:rPr lang="ar-DZ" sz="2400" b="1" dirty="0">
                <a:solidFill>
                  <a:srgbClr val="FF0000"/>
                </a:solidFill>
                <a:latin typeface="Sakkal Majalla" panose="02000000000000000000" pitchFamily="2" charset="-78"/>
                <a:cs typeface="Sakkal Majalla" panose="02000000000000000000" pitchFamily="2" charset="-78"/>
              </a:rPr>
              <a:t>الثالثة: 1990-2000: </a:t>
            </a:r>
            <a:br>
              <a:rPr lang="ar-DZ" sz="2400" b="1" dirty="0">
                <a:solidFill>
                  <a:srgbClr val="FF0000"/>
                </a:solidFill>
                <a:latin typeface="Sakkal Majalla" panose="02000000000000000000" pitchFamily="2" charset="-78"/>
                <a:cs typeface="Sakkal Majalla" panose="02000000000000000000" pitchFamily="2" charset="-78"/>
              </a:rPr>
            </a:br>
            <a:r>
              <a:rPr lang="ar-DZ" sz="2400" b="1" dirty="0">
                <a:solidFill>
                  <a:schemeClr val="tx1"/>
                </a:solidFill>
                <a:latin typeface="Sakkal Majalla" panose="02000000000000000000" pitchFamily="2" charset="-78"/>
                <a:cs typeface="Sakkal Majalla" panose="02000000000000000000" pitchFamily="2" charset="-78"/>
              </a:rPr>
              <a:t>وهي مرحلة </a:t>
            </a:r>
            <a:r>
              <a:rPr lang="ar-DZ" sz="2400" b="1" dirty="0">
                <a:solidFill>
                  <a:srgbClr val="FF0000"/>
                </a:solidFill>
                <a:latin typeface="Sakkal Majalla" panose="02000000000000000000" pitchFamily="2" charset="-78"/>
                <a:cs typeface="Sakkal Majalla" panose="02000000000000000000" pitchFamily="2" charset="-78"/>
              </a:rPr>
              <a:t>التوحيد أو التوطيد</a:t>
            </a:r>
            <a:r>
              <a:rPr lang="fr-FR" sz="2400" b="1" dirty="0">
                <a:solidFill>
                  <a:srgbClr val="FF0000"/>
                </a:solidFill>
                <a:latin typeface="Sakkal Majalla" panose="02000000000000000000" pitchFamily="2" charset="-78"/>
                <a:cs typeface="Sakkal Majalla" panose="02000000000000000000" pitchFamily="2" charset="-78"/>
              </a:rPr>
              <a:t> (consolidation) </a:t>
            </a:r>
            <a:r>
              <a:rPr lang="ar-DZ" sz="2400" b="1" dirty="0">
                <a:solidFill>
                  <a:schemeClr val="tx1"/>
                </a:solidFill>
                <a:latin typeface="Sakkal Majalla" panose="02000000000000000000" pitchFamily="2" charset="-78"/>
                <a:cs typeface="Sakkal Majalla" panose="02000000000000000000" pitchFamily="2" charset="-78"/>
              </a:rPr>
              <a:t>وامتازت باستحداث وحدات لليقظة داخل المؤسسات كما امتازت بــــــــــ:</a:t>
            </a:r>
            <a:br>
              <a:rPr lang="ar-DZ" sz="2400" b="1" dirty="0">
                <a:solidFill>
                  <a:schemeClr val="tx1"/>
                </a:solidFill>
                <a:latin typeface="Sakkal Majalla" panose="02000000000000000000" pitchFamily="2" charset="-78"/>
                <a:cs typeface="Sakkal Majalla" panose="02000000000000000000" pitchFamily="2" charset="-78"/>
              </a:rPr>
            </a:br>
            <a:r>
              <a:rPr lang="ar-DZ" sz="2400" b="1" dirty="0">
                <a:solidFill>
                  <a:schemeClr val="tx1"/>
                </a:solidFill>
                <a:latin typeface="Sakkal Majalla" panose="02000000000000000000" pitchFamily="2" charset="-78"/>
                <a:cs typeface="Sakkal Majalla" panose="02000000000000000000" pitchFamily="2" charset="-78"/>
              </a:rPr>
              <a:t>- تدعيم الطابع الرسمي</a:t>
            </a:r>
            <a:br>
              <a:rPr lang="ar-DZ" sz="2400" b="1" dirty="0">
                <a:solidFill>
                  <a:schemeClr val="tx1"/>
                </a:solidFill>
                <a:latin typeface="Sakkal Majalla" panose="02000000000000000000" pitchFamily="2" charset="-78"/>
                <a:cs typeface="Sakkal Majalla" panose="02000000000000000000" pitchFamily="2" charset="-78"/>
              </a:rPr>
            </a:br>
            <a:r>
              <a:rPr lang="ar-DZ" sz="2400" b="1" dirty="0">
                <a:solidFill>
                  <a:schemeClr val="tx1"/>
                </a:solidFill>
                <a:latin typeface="Sakkal Majalla" panose="02000000000000000000" pitchFamily="2" charset="-78"/>
                <a:cs typeface="Sakkal Majalla" panose="02000000000000000000" pitchFamily="2" charset="-78"/>
              </a:rPr>
              <a:t>- تكثيف استخدام الطرق الكمية والنوعية في تحليل البيانات</a:t>
            </a:r>
            <a:br>
              <a:rPr lang="ar-DZ" sz="2400" b="1" dirty="0">
                <a:solidFill>
                  <a:schemeClr val="tx1"/>
                </a:solidFill>
                <a:latin typeface="Sakkal Majalla" panose="02000000000000000000" pitchFamily="2" charset="-78"/>
                <a:cs typeface="Sakkal Majalla" panose="02000000000000000000" pitchFamily="2" charset="-78"/>
              </a:rPr>
            </a:br>
            <a:r>
              <a:rPr lang="ar-DZ" sz="2400" b="1" dirty="0">
                <a:solidFill>
                  <a:schemeClr val="tx1"/>
                </a:solidFill>
                <a:latin typeface="Sakkal Majalla" panose="02000000000000000000" pitchFamily="2" charset="-78"/>
                <a:cs typeface="Sakkal Majalla" panose="02000000000000000000" pitchFamily="2" charset="-78"/>
              </a:rPr>
              <a:t>- العلاقة بين اليقظة واتخاذ القرار أصبحت أكثر متانة</a:t>
            </a:r>
            <a:br>
              <a:rPr lang="ar-DZ" sz="2400" b="1" dirty="0">
                <a:solidFill>
                  <a:schemeClr val="tx1"/>
                </a:solidFill>
                <a:latin typeface="Sakkal Majalla" panose="02000000000000000000" pitchFamily="2" charset="-78"/>
                <a:cs typeface="Sakkal Majalla" panose="02000000000000000000" pitchFamily="2" charset="-78"/>
              </a:rPr>
            </a:br>
            <a:br>
              <a:rPr lang="ar-DZ" sz="2400" b="1" dirty="0">
                <a:solidFill>
                  <a:schemeClr val="tx1"/>
                </a:solidFill>
                <a:latin typeface="Sakkal Majalla" panose="02000000000000000000" pitchFamily="2" charset="-78"/>
                <a:cs typeface="Sakkal Majalla" panose="02000000000000000000" pitchFamily="2" charset="-78"/>
              </a:rPr>
            </a:br>
            <a:r>
              <a:rPr lang="ar-DZ" sz="2400" b="1" dirty="0">
                <a:solidFill>
                  <a:schemeClr val="tx1"/>
                </a:solidFill>
                <a:latin typeface="Sakkal Majalla" panose="02000000000000000000" pitchFamily="2" charset="-78"/>
                <a:cs typeface="Sakkal Majalla" panose="02000000000000000000" pitchFamily="2" charset="-78"/>
              </a:rPr>
              <a:t>المفردات المستخدمة هي: الذكاء الاقتصادي والاستراتيجي     الذكاء الاستراتيجي</a:t>
            </a:r>
            <a:br>
              <a:rPr lang="ar-DZ" sz="2400" b="1" dirty="0">
                <a:solidFill>
                  <a:schemeClr val="tx1"/>
                </a:solidFill>
                <a:latin typeface="Sakkal Majalla" panose="02000000000000000000" pitchFamily="2" charset="-78"/>
                <a:cs typeface="Sakkal Majalla" panose="02000000000000000000" pitchFamily="2" charset="-78"/>
              </a:rPr>
            </a:br>
            <a:br>
              <a:rPr lang="ar-DZ" sz="2400" b="1" dirty="0">
                <a:solidFill>
                  <a:schemeClr val="tx1"/>
                </a:solidFill>
                <a:latin typeface="Sakkal Majalla" panose="02000000000000000000" pitchFamily="2" charset="-78"/>
                <a:cs typeface="Sakkal Majalla" panose="02000000000000000000" pitchFamily="2" charset="-78"/>
              </a:rPr>
            </a:br>
            <a:r>
              <a:rPr lang="fr-FR" sz="2000" dirty="0"/>
              <a:t>« intelligence économique et stratégique », « intelligence stratégique » et « </a:t>
            </a:r>
            <a:r>
              <a:rPr lang="fr-FR" sz="2000" dirty="0" err="1"/>
              <a:t>strategic</a:t>
            </a:r>
            <a:r>
              <a:rPr lang="fr-FR" sz="2000" dirty="0"/>
              <a:t> intelligence »</a:t>
            </a:r>
            <a:br>
              <a:rPr lang="ar-DZ" sz="2400" b="1" dirty="0">
                <a:solidFill>
                  <a:schemeClr val="tx1"/>
                </a:solidFill>
                <a:latin typeface="Sakkal Majalla" panose="02000000000000000000" pitchFamily="2" charset="-78"/>
                <a:cs typeface="Sakkal Majalla" panose="02000000000000000000" pitchFamily="2" charset="-78"/>
              </a:rPr>
            </a:br>
            <a:r>
              <a:rPr lang="ar-DZ" sz="2400" dirty="0">
                <a:solidFill>
                  <a:srgbClr val="FF0000"/>
                </a:solidFill>
                <a:latin typeface="Sakkal Majalla" panose="02000000000000000000" pitchFamily="2" charset="-78"/>
                <a:cs typeface="Sakkal Majalla" panose="02000000000000000000" pitchFamily="2" charset="-78"/>
              </a:rPr>
              <a:t>  </a:t>
            </a:r>
            <a:br>
              <a:rPr lang="ar-DZ" sz="2400" dirty="0">
                <a:latin typeface="Sakkal Majalla" panose="02000000000000000000" pitchFamily="2" charset="-78"/>
                <a:cs typeface="Sakkal Majalla" panose="02000000000000000000" pitchFamily="2" charset="-78"/>
              </a:rPr>
            </a:br>
            <a:endParaRPr lang="fr-FR" sz="2400" dirty="0">
              <a:latin typeface="Sakkal Majalla" panose="02000000000000000000" pitchFamily="2" charset="-78"/>
              <a:cs typeface="Sakkal Majalla" panose="02000000000000000000" pitchFamily="2" charset="-78"/>
            </a:endParaRPr>
          </a:p>
        </p:txBody>
      </p:sp>
    </p:spTree>
    <p:extLst>
      <p:ext uri="{BB962C8B-B14F-4D97-AF65-F5344CB8AC3E}">
        <p14:creationId xmlns:p14="http://schemas.microsoft.com/office/powerpoint/2010/main" val="34550263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273174" y="98559"/>
            <a:ext cx="2223128" cy="792088"/>
          </a:xfrm>
          <a:prstGeom prst="wedgeRectCallout">
            <a:avLst>
              <a:gd name="adj1" fmla="val -42651"/>
              <a:gd name="adj2" fmla="val 79470"/>
            </a:avLst>
          </a:prstGeom>
          <a:solidFill>
            <a:schemeClr val="bg1"/>
          </a:solidFill>
          <a:ln>
            <a:solidFill>
              <a:srgbClr val="00B0F0"/>
            </a:solidFill>
          </a:ln>
          <a:scene3d>
            <a:camera prst="isometricOffAxis2Lef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a:solidFill>
                  <a:schemeClr val="tx2">
                    <a:lumMod val="50000"/>
                  </a:schemeClr>
                </a:solidFill>
                <a:latin typeface="Traditional Arabic" pitchFamily="18" charset="-78"/>
                <a:cs typeface="Traditional Arabic" pitchFamily="18" charset="-78"/>
              </a:rPr>
              <a:t>تطور فكرة (مبدأ) اليقظة الاستراتيجية</a:t>
            </a:r>
            <a:endParaRPr lang="fr-FR" sz="2400" dirty="0"/>
          </a:p>
        </p:txBody>
      </p:sp>
      <p:graphicFrame>
        <p:nvGraphicFramePr>
          <p:cNvPr id="6" name="Tableau 5"/>
          <p:cNvGraphicFramePr>
            <a:graphicFrameLocks noGrp="1"/>
          </p:cNvGraphicFramePr>
          <p:nvPr/>
        </p:nvGraphicFramePr>
        <p:xfrm>
          <a:off x="1524000" y="1124744"/>
          <a:ext cx="8604448" cy="5328592"/>
        </p:xfrm>
        <a:graphic>
          <a:graphicData uri="http://schemas.openxmlformats.org/drawingml/2006/table">
            <a:tbl>
              <a:tblPr rtl="1" firstRow="1" bandRow="1">
                <a:tableStyleId>{18603FDC-E32A-4AB5-989C-0864C3EAD2B8}</a:tableStyleId>
              </a:tblPr>
              <a:tblGrid>
                <a:gridCol w="4055034">
                  <a:extLst>
                    <a:ext uri="{9D8B030D-6E8A-4147-A177-3AD203B41FA5}">
                      <a16:colId xmlns:a16="http://schemas.microsoft.com/office/drawing/2014/main" val="20000"/>
                    </a:ext>
                  </a:extLst>
                </a:gridCol>
                <a:gridCol w="4549414">
                  <a:extLst>
                    <a:ext uri="{9D8B030D-6E8A-4147-A177-3AD203B41FA5}">
                      <a16:colId xmlns:a16="http://schemas.microsoft.com/office/drawing/2014/main" val="20001"/>
                    </a:ext>
                  </a:extLst>
                </a:gridCol>
              </a:tblGrid>
              <a:tr h="493388">
                <a:tc>
                  <a:txBody>
                    <a:bodyPr/>
                    <a:lstStyle/>
                    <a:p>
                      <a:pPr algn="ctr" rtl="1"/>
                      <a:r>
                        <a:rPr lang="ar-DZ" sz="2400" dirty="0">
                          <a:solidFill>
                            <a:schemeClr val="tx1"/>
                          </a:solidFill>
                          <a:latin typeface="Sakkal Majalla" panose="02000000000000000000" pitchFamily="2" charset="-78"/>
                          <a:cs typeface="Sakkal Majalla" panose="02000000000000000000" pitchFamily="2" charset="-78"/>
                        </a:rPr>
                        <a:t>قديما</a:t>
                      </a:r>
                    </a:p>
                  </a:txBody>
                  <a:tcPr/>
                </a:tc>
                <a:tc>
                  <a:txBody>
                    <a:bodyPr/>
                    <a:lstStyle/>
                    <a:p>
                      <a:pPr algn="ctr" rtl="1"/>
                      <a:r>
                        <a:rPr lang="ar-DZ" sz="2400" dirty="0">
                          <a:solidFill>
                            <a:schemeClr val="tx1"/>
                          </a:solidFill>
                          <a:latin typeface="Sakkal Majalla" panose="02000000000000000000" pitchFamily="2" charset="-78"/>
                          <a:cs typeface="Sakkal Majalla" panose="02000000000000000000" pitchFamily="2" charset="-78"/>
                        </a:rPr>
                        <a:t>حديثا</a:t>
                      </a:r>
                    </a:p>
                  </a:txBody>
                  <a:tcPr/>
                </a:tc>
                <a:extLst>
                  <a:ext uri="{0D108BD9-81ED-4DB2-BD59-A6C34878D82A}">
                    <a16:rowId xmlns:a16="http://schemas.microsoft.com/office/drawing/2014/main" val="10000"/>
                  </a:ext>
                </a:extLst>
              </a:tr>
              <a:tr h="4835204">
                <a:tc>
                  <a:txBody>
                    <a:bodyPr/>
                    <a:lstStyle/>
                    <a:p>
                      <a:pPr marL="285750" indent="-285750" algn="r" rtl="1">
                        <a:buFontTx/>
                        <a:buChar char="-"/>
                      </a:pPr>
                      <a:r>
                        <a:rPr lang="ar-DZ" sz="2400" dirty="0">
                          <a:solidFill>
                            <a:schemeClr val="tx1"/>
                          </a:solidFill>
                          <a:latin typeface="Sakkal Majalla" panose="02000000000000000000" pitchFamily="2" charset="-78"/>
                          <a:cs typeface="Sakkal Majalla" panose="02000000000000000000" pitchFamily="2" charset="-78"/>
                        </a:rPr>
                        <a:t>الاستراتيجية تأتي من المعلومة</a:t>
                      </a:r>
                    </a:p>
                    <a:p>
                      <a:pPr marL="285750" indent="-285750" algn="r" rtl="1">
                        <a:buFontTx/>
                        <a:buChar char="-"/>
                      </a:pPr>
                      <a:r>
                        <a:rPr lang="ar-DZ" sz="2400" dirty="0">
                          <a:solidFill>
                            <a:schemeClr val="tx1"/>
                          </a:solidFill>
                          <a:latin typeface="Sakkal Majalla" panose="02000000000000000000" pitchFamily="2" charset="-78"/>
                          <a:cs typeface="Sakkal Majalla" panose="02000000000000000000" pitchFamily="2" charset="-78"/>
                        </a:rPr>
                        <a:t>جمع</a:t>
                      </a:r>
                      <a:r>
                        <a:rPr lang="ar-DZ" sz="2400" baseline="0" dirty="0">
                          <a:solidFill>
                            <a:schemeClr val="tx1"/>
                          </a:solidFill>
                          <a:latin typeface="Sakkal Majalla" panose="02000000000000000000" pitchFamily="2" charset="-78"/>
                          <a:cs typeface="Sakkal Majalla" panose="02000000000000000000" pitchFamily="2" charset="-78"/>
                        </a:rPr>
                        <a:t> الكثير من المعلومات الممكنة</a:t>
                      </a:r>
                    </a:p>
                    <a:p>
                      <a:pPr marL="0" indent="0" algn="r" rtl="1">
                        <a:buFontTx/>
                        <a:buNone/>
                      </a:pPr>
                      <a:endParaRPr lang="ar-DZ" sz="2400" baseline="0" dirty="0">
                        <a:solidFill>
                          <a:schemeClr val="tx1"/>
                        </a:solidFill>
                        <a:latin typeface="Sakkal Majalla" panose="02000000000000000000" pitchFamily="2" charset="-78"/>
                        <a:cs typeface="Sakkal Majalla" panose="02000000000000000000" pitchFamily="2" charset="-78"/>
                      </a:endParaRPr>
                    </a:p>
                    <a:p>
                      <a:pPr marL="285750" indent="-285750" algn="r" rtl="1">
                        <a:buFontTx/>
                        <a:buChar char="-"/>
                      </a:pPr>
                      <a:r>
                        <a:rPr lang="ar-DZ" sz="2400" baseline="0" dirty="0">
                          <a:solidFill>
                            <a:schemeClr val="tx1"/>
                          </a:solidFill>
                          <a:latin typeface="Sakkal Majalla" panose="02000000000000000000" pitchFamily="2" charset="-78"/>
                          <a:cs typeface="Sakkal Majalla" panose="02000000000000000000" pitchFamily="2" charset="-78"/>
                        </a:rPr>
                        <a:t>اكتساب المعرفة</a:t>
                      </a:r>
                    </a:p>
                    <a:p>
                      <a:pPr marL="285750" indent="-285750" algn="r" rtl="1">
                        <a:buFontTx/>
                        <a:buChar char="-"/>
                      </a:pPr>
                      <a:r>
                        <a:rPr lang="ar-DZ" sz="2400" baseline="0" dirty="0">
                          <a:solidFill>
                            <a:schemeClr val="tx1"/>
                          </a:solidFill>
                          <a:latin typeface="Sakkal Majalla" panose="02000000000000000000" pitchFamily="2" charset="-78"/>
                          <a:cs typeface="Sakkal Majalla" panose="02000000000000000000" pitchFamily="2" charset="-78"/>
                        </a:rPr>
                        <a:t>وظيفة خاصة</a:t>
                      </a:r>
                    </a:p>
                    <a:p>
                      <a:pPr marL="285750" indent="-285750" algn="r" rtl="1">
                        <a:buFontTx/>
                        <a:buChar char="-"/>
                      </a:pPr>
                      <a:r>
                        <a:rPr lang="ar-DZ" sz="2400" baseline="0" dirty="0">
                          <a:solidFill>
                            <a:schemeClr val="tx1"/>
                          </a:solidFill>
                          <a:latin typeface="Sakkal Majalla" panose="02000000000000000000" pitchFamily="2" charset="-78"/>
                          <a:cs typeface="Sakkal Majalla" panose="02000000000000000000" pitchFamily="2" charset="-78"/>
                        </a:rPr>
                        <a:t>البحث الشامل على الموضوع المعطى</a:t>
                      </a:r>
                    </a:p>
                    <a:p>
                      <a:pPr marL="285750" indent="-285750" algn="r" rtl="1">
                        <a:buFontTx/>
                        <a:buChar char="-"/>
                      </a:pPr>
                      <a:r>
                        <a:rPr lang="ar-DZ" sz="2400" baseline="0" dirty="0">
                          <a:solidFill>
                            <a:schemeClr val="tx1"/>
                          </a:solidFill>
                          <a:latin typeface="Sakkal Majalla" panose="02000000000000000000" pitchFamily="2" charset="-78"/>
                          <a:cs typeface="Sakkal Majalla" panose="02000000000000000000" pitchFamily="2" charset="-78"/>
                        </a:rPr>
                        <a:t>تراكم المعلومات</a:t>
                      </a:r>
                    </a:p>
                    <a:p>
                      <a:pPr marL="285750" indent="-285750" algn="r" rtl="1">
                        <a:buFontTx/>
                        <a:buChar char="-"/>
                      </a:pPr>
                      <a:r>
                        <a:rPr lang="ar-DZ" sz="2400" baseline="0" dirty="0">
                          <a:solidFill>
                            <a:schemeClr val="tx1"/>
                          </a:solidFill>
                          <a:latin typeface="Sakkal Majalla" panose="02000000000000000000" pitchFamily="2" charset="-78"/>
                          <a:cs typeface="Sakkal Majalla" panose="02000000000000000000" pitchFamily="2" charset="-78"/>
                        </a:rPr>
                        <a:t>المعلومة لديها خاصية السكون</a:t>
                      </a:r>
                    </a:p>
                    <a:p>
                      <a:pPr marL="285750" indent="-285750" algn="r" rtl="1">
                        <a:buFontTx/>
                        <a:buChar char="-"/>
                      </a:pPr>
                      <a:r>
                        <a:rPr lang="ar-DZ" sz="2400" baseline="0" dirty="0">
                          <a:solidFill>
                            <a:schemeClr val="tx1"/>
                          </a:solidFill>
                          <a:latin typeface="Sakkal Majalla" panose="02000000000000000000" pitchFamily="2" charset="-78"/>
                          <a:cs typeface="Sakkal Majalla" panose="02000000000000000000" pitchFamily="2" charset="-78"/>
                        </a:rPr>
                        <a:t>تقنية الملاحظة والتوقع</a:t>
                      </a:r>
                    </a:p>
                    <a:p>
                      <a:pPr marL="285750" indent="-285750" algn="r" rtl="1">
                        <a:buFontTx/>
                        <a:buChar char="-"/>
                      </a:pPr>
                      <a:r>
                        <a:rPr lang="ar-DZ" sz="2400" baseline="0" dirty="0">
                          <a:solidFill>
                            <a:schemeClr val="tx1"/>
                          </a:solidFill>
                          <a:latin typeface="Sakkal Majalla" panose="02000000000000000000" pitchFamily="2" charset="-78"/>
                          <a:cs typeface="Sakkal Majalla" panose="02000000000000000000" pitchFamily="2" charset="-78"/>
                        </a:rPr>
                        <a:t>مقاربة مباشرة وتركيز الجهود</a:t>
                      </a:r>
                    </a:p>
                    <a:p>
                      <a:pPr marL="285750" indent="-285750" algn="r" rtl="1">
                        <a:buFontTx/>
                        <a:buChar char="-"/>
                      </a:pPr>
                      <a:r>
                        <a:rPr lang="ar-DZ" sz="2400" baseline="0" dirty="0">
                          <a:solidFill>
                            <a:schemeClr val="tx1"/>
                          </a:solidFill>
                          <a:latin typeface="Sakkal Majalla" panose="02000000000000000000" pitchFamily="2" charset="-78"/>
                          <a:cs typeface="Sakkal Majalla" panose="02000000000000000000" pitchFamily="2" charset="-78"/>
                        </a:rPr>
                        <a:t>غاية المؤسسة وهدفها</a:t>
                      </a:r>
                    </a:p>
                    <a:p>
                      <a:pPr marL="285750" indent="-285750" algn="r" rtl="1">
                        <a:buFontTx/>
                        <a:buChar char="-"/>
                      </a:pPr>
                      <a:endParaRPr lang="ar-DZ" sz="2400" dirty="0">
                        <a:solidFill>
                          <a:schemeClr val="tx1"/>
                        </a:solidFill>
                        <a:latin typeface="Sakkal Majalla" panose="02000000000000000000" pitchFamily="2" charset="-78"/>
                        <a:cs typeface="Sakkal Majalla" panose="02000000000000000000" pitchFamily="2" charset="-78"/>
                      </a:endParaRPr>
                    </a:p>
                  </a:txBody>
                  <a:tcPr/>
                </a:tc>
                <a:tc>
                  <a:txBody>
                    <a:bodyPr/>
                    <a:lstStyle/>
                    <a:p>
                      <a:pPr marL="285750" indent="-285750" algn="r" rtl="1">
                        <a:buFontTx/>
                        <a:buChar char="-"/>
                      </a:pPr>
                      <a:r>
                        <a:rPr lang="ar-DZ" sz="2400" dirty="0">
                          <a:solidFill>
                            <a:schemeClr val="tx1"/>
                          </a:solidFill>
                          <a:latin typeface="Sakkal Majalla" panose="02000000000000000000" pitchFamily="2" charset="-78"/>
                          <a:cs typeface="Sakkal Majalla" panose="02000000000000000000" pitchFamily="2" charset="-78"/>
                        </a:rPr>
                        <a:t>من الاستراتيجية تأتي الحاجة إلى المعلومة</a:t>
                      </a:r>
                    </a:p>
                    <a:p>
                      <a:pPr marL="285750" indent="-285750" algn="r" rtl="1">
                        <a:buFontTx/>
                        <a:buChar char="-"/>
                      </a:pPr>
                      <a:r>
                        <a:rPr lang="ar-DZ" sz="2400" dirty="0">
                          <a:solidFill>
                            <a:schemeClr val="tx1"/>
                          </a:solidFill>
                          <a:latin typeface="Sakkal Majalla" panose="02000000000000000000" pitchFamily="2" charset="-78"/>
                          <a:cs typeface="Sakkal Majalla" panose="02000000000000000000" pitchFamily="2" charset="-78"/>
                        </a:rPr>
                        <a:t>البحث عن القليل من المعلومات المهمة</a:t>
                      </a:r>
                      <a:r>
                        <a:rPr lang="ar-DZ" sz="2400" baseline="0" dirty="0">
                          <a:solidFill>
                            <a:schemeClr val="tx1"/>
                          </a:solidFill>
                          <a:latin typeface="Sakkal Majalla" panose="02000000000000000000" pitchFamily="2" charset="-78"/>
                          <a:cs typeface="Sakkal Majalla" panose="02000000000000000000" pitchFamily="2" charset="-78"/>
                        </a:rPr>
                        <a:t> </a:t>
                      </a:r>
                      <a:r>
                        <a:rPr lang="ar-DZ" sz="2400" dirty="0">
                          <a:solidFill>
                            <a:schemeClr val="tx1"/>
                          </a:solidFill>
                          <a:latin typeface="Sakkal Majalla" panose="02000000000000000000" pitchFamily="2" charset="-78"/>
                          <a:cs typeface="Sakkal Majalla" panose="02000000000000000000" pitchFamily="2" charset="-78"/>
                        </a:rPr>
                        <a:t>للمؤسسة</a:t>
                      </a:r>
                    </a:p>
                    <a:p>
                      <a:pPr marL="285750" indent="-285750" algn="r" rtl="1">
                        <a:buFontTx/>
                        <a:buChar char="-"/>
                      </a:pPr>
                      <a:r>
                        <a:rPr lang="ar-DZ" sz="2400" dirty="0">
                          <a:solidFill>
                            <a:schemeClr val="tx1"/>
                          </a:solidFill>
                          <a:latin typeface="Sakkal Majalla" panose="02000000000000000000" pitchFamily="2" charset="-78"/>
                          <a:cs typeface="Sakkal Majalla" panose="02000000000000000000" pitchFamily="2" charset="-78"/>
                        </a:rPr>
                        <a:t>تساعد على اتخاذ القرار</a:t>
                      </a:r>
                    </a:p>
                    <a:p>
                      <a:pPr marL="285750" indent="-285750" algn="r" rtl="1">
                        <a:buFontTx/>
                        <a:buChar char="-"/>
                      </a:pPr>
                      <a:r>
                        <a:rPr lang="ar-DZ" sz="2400" dirty="0">
                          <a:solidFill>
                            <a:schemeClr val="tx1"/>
                          </a:solidFill>
                          <a:latin typeface="Sakkal Majalla" panose="02000000000000000000" pitchFamily="2" charset="-78"/>
                          <a:cs typeface="Sakkal Majalla" panose="02000000000000000000" pitchFamily="2" charset="-78"/>
                        </a:rPr>
                        <a:t>سيرورة (انطلاقة)</a:t>
                      </a:r>
                      <a:r>
                        <a:rPr lang="ar-DZ" sz="2400" baseline="0" dirty="0">
                          <a:solidFill>
                            <a:schemeClr val="tx1"/>
                          </a:solidFill>
                          <a:latin typeface="Sakkal Majalla" panose="02000000000000000000" pitchFamily="2" charset="-78"/>
                          <a:cs typeface="Sakkal Majalla" panose="02000000000000000000" pitchFamily="2" charset="-78"/>
                        </a:rPr>
                        <a:t> عامة</a:t>
                      </a:r>
                    </a:p>
                    <a:p>
                      <a:pPr marL="285750" indent="-285750" algn="r" rtl="1">
                        <a:buFontTx/>
                        <a:buChar char="-"/>
                      </a:pPr>
                      <a:r>
                        <a:rPr lang="ar-DZ" sz="2400" baseline="0" dirty="0">
                          <a:solidFill>
                            <a:schemeClr val="tx1"/>
                          </a:solidFill>
                          <a:latin typeface="Sakkal Majalla" panose="02000000000000000000" pitchFamily="2" charset="-78"/>
                          <a:cs typeface="Sakkal Majalla" panose="02000000000000000000" pitchFamily="2" charset="-78"/>
                        </a:rPr>
                        <a:t>استشارة عينات المعلومات</a:t>
                      </a:r>
                    </a:p>
                    <a:p>
                      <a:pPr marL="285750" indent="-285750" algn="r" rtl="1">
                        <a:buFontTx/>
                        <a:buChar char="-"/>
                      </a:pPr>
                      <a:r>
                        <a:rPr lang="ar-DZ" sz="2400" baseline="0" dirty="0">
                          <a:solidFill>
                            <a:schemeClr val="tx1"/>
                          </a:solidFill>
                          <a:latin typeface="Sakkal Majalla" panose="02000000000000000000" pitchFamily="2" charset="-78"/>
                          <a:cs typeface="Sakkal Majalla" panose="02000000000000000000" pitchFamily="2" charset="-78"/>
                        </a:rPr>
                        <a:t>إعداد المعلومات</a:t>
                      </a:r>
                    </a:p>
                    <a:p>
                      <a:pPr marL="285750" indent="-285750" algn="r" rtl="1">
                        <a:buFontTx/>
                        <a:buChar char="-"/>
                      </a:pPr>
                      <a:r>
                        <a:rPr lang="ar-DZ" sz="2400" baseline="0" dirty="0">
                          <a:solidFill>
                            <a:schemeClr val="tx1"/>
                          </a:solidFill>
                          <a:latin typeface="Sakkal Majalla" panose="02000000000000000000" pitchFamily="2" charset="-78"/>
                          <a:cs typeface="Sakkal Majalla" panose="02000000000000000000" pitchFamily="2" charset="-78"/>
                        </a:rPr>
                        <a:t>المعلومة تمتاز بخاصية الديناميكية</a:t>
                      </a:r>
                    </a:p>
                    <a:p>
                      <a:pPr marL="285750" indent="-285750" algn="r" rtl="1">
                        <a:buFontTx/>
                        <a:buChar char="-"/>
                      </a:pPr>
                      <a:r>
                        <a:rPr lang="ar-DZ" sz="2400" baseline="0" dirty="0" err="1">
                          <a:solidFill>
                            <a:schemeClr val="tx1"/>
                          </a:solidFill>
                          <a:latin typeface="Sakkal Majalla" panose="02000000000000000000" pitchFamily="2" charset="-78"/>
                          <a:cs typeface="Sakkal Majalla" panose="02000000000000000000" pitchFamily="2" charset="-78"/>
                        </a:rPr>
                        <a:t>التموقع</a:t>
                      </a:r>
                      <a:r>
                        <a:rPr lang="ar-DZ" sz="2400" baseline="0" dirty="0">
                          <a:solidFill>
                            <a:schemeClr val="tx1"/>
                          </a:solidFill>
                          <a:latin typeface="Sakkal Majalla" panose="02000000000000000000" pitchFamily="2" charset="-78"/>
                          <a:cs typeface="Sakkal Majalla" panose="02000000000000000000" pitchFamily="2" charset="-78"/>
                        </a:rPr>
                        <a:t> الاستراتيجي والهجوم القانوني</a:t>
                      </a:r>
                    </a:p>
                    <a:p>
                      <a:pPr marL="285750" indent="-285750" algn="r" rtl="1">
                        <a:buFontTx/>
                        <a:buChar char="-"/>
                      </a:pPr>
                      <a:r>
                        <a:rPr lang="ar-DZ" sz="2400" baseline="0" dirty="0">
                          <a:solidFill>
                            <a:schemeClr val="tx1"/>
                          </a:solidFill>
                          <a:latin typeface="Sakkal Majalla" panose="02000000000000000000" pitchFamily="2" charset="-78"/>
                          <a:cs typeface="Sakkal Majalla" panose="02000000000000000000" pitchFamily="2" charset="-78"/>
                        </a:rPr>
                        <a:t>مقاربة غير مباشرة وتوزيع الجهود</a:t>
                      </a:r>
                    </a:p>
                    <a:p>
                      <a:pPr marL="285750" indent="-285750" algn="r" rtl="1">
                        <a:buFontTx/>
                        <a:buChar char="-"/>
                      </a:pPr>
                      <a:r>
                        <a:rPr lang="ar-DZ" sz="2400" baseline="0" dirty="0">
                          <a:solidFill>
                            <a:schemeClr val="tx1"/>
                          </a:solidFill>
                          <a:latin typeface="Sakkal Majalla" panose="02000000000000000000" pitchFamily="2" charset="-78"/>
                          <a:cs typeface="Sakkal Majalla" panose="02000000000000000000" pitchFamily="2" charset="-78"/>
                        </a:rPr>
                        <a:t>غاية الأعوان </a:t>
                      </a:r>
                      <a:endParaRPr lang="ar-DZ" sz="2400" dirty="0">
                        <a:solidFill>
                          <a:schemeClr val="tx1"/>
                        </a:solidFill>
                        <a:latin typeface="Sakkal Majalla" panose="02000000000000000000" pitchFamily="2" charset="-78"/>
                        <a:cs typeface="Sakkal Majalla" panose="02000000000000000000" pitchFamily="2" charset="-78"/>
                      </a:endParaRPr>
                    </a:p>
                    <a:p>
                      <a:pPr marL="285750" indent="-285750" algn="r" rtl="1">
                        <a:buFontTx/>
                        <a:buChar char="-"/>
                      </a:pPr>
                      <a:endParaRPr lang="ar-DZ" sz="2400" dirty="0">
                        <a:solidFill>
                          <a:schemeClr val="tx1"/>
                        </a:solidFill>
                        <a:latin typeface="Sakkal Majalla" panose="02000000000000000000" pitchFamily="2" charset="-78"/>
                        <a:cs typeface="Sakkal Majalla" panose="02000000000000000000" pitchFamily="2" charset="-78"/>
                      </a:endParaRPr>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1242255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down)">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me 3"/>
          <p:cNvGraphicFramePr/>
          <p:nvPr/>
        </p:nvGraphicFramePr>
        <p:xfrm>
          <a:off x="2279576" y="836712"/>
          <a:ext cx="6984776" cy="58326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199137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me 3"/>
          <p:cNvGraphicFramePr/>
          <p:nvPr/>
        </p:nvGraphicFramePr>
        <p:xfrm>
          <a:off x="2063552" y="0"/>
          <a:ext cx="8064896" cy="61653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748646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3863752" y="404665"/>
            <a:ext cx="6408712" cy="1070037"/>
          </a:xfrm>
          <a:prstGeom prst="rect">
            <a:avLst/>
          </a:prstGeom>
          <a:noFill/>
        </p:spPr>
        <p:txBody>
          <a:bodyPr wrap="square" rtlCol="0">
            <a:spAutoFit/>
          </a:bodyPr>
          <a:lstStyle/>
          <a:p>
            <a:pPr algn="just" rtl="1">
              <a:lnSpc>
                <a:spcPct val="115000"/>
              </a:lnSpc>
              <a:spcAft>
                <a:spcPts val="1000"/>
              </a:spcAft>
              <a:tabLst>
                <a:tab pos="269875" algn="r"/>
              </a:tabLst>
            </a:pPr>
            <a:r>
              <a:rPr lang="ar-DZ" sz="2400" b="1" dirty="0">
                <a:solidFill>
                  <a:srgbClr val="000000"/>
                </a:solidFill>
                <a:latin typeface="Sakkal Majalla" panose="02000000000000000000" pitchFamily="2" charset="-78"/>
                <a:cs typeface="Sakkal Majalla" panose="02000000000000000000" pitchFamily="2" charset="-78"/>
              </a:rPr>
              <a:t>التمييز بين اليقظة الاستراتيجية وبعض المصطلحات ذات الصلة بها</a:t>
            </a:r>
          </a:p>
          <a:p>
            <a:pPr algn="just" rtl="1">
              <a:lnSpc>
                <a:spcPct val="115000"/>
              </a:lnSpc>
              <a:spcAft>
                <a:spcPts val="1000"/>
              </a:spcAft>
              <a:tabLst>
                <a:tab pos="269875" algn="r"/>
              </a:tabLst>
            </a:pPr>
            <a:endParaRPr lang="fr-FR" sz="2400" dirty="0">
              <a:latin typeface="Sakkal Majalla" panose="02000000000000000000" pitchFamily="2" charset="-78"/>
              <a:ea typeface="Calibri" panose="020F0502020204030204" pitchFamily="34" charset="0"/>
              <a:cs typeface="Sakkal Majalla" panose="02000000000000000000" pitchFamily="2" charset="-78"/>
            </a:endParaRPr>
          </a:p>
        </p:txBody>
      </p:sp>
      <p:sp>
        <p:nvSpPr>
          <p:cNvPr id="5" name="ZoneTexte 4"/>
          <p:cNvSpPr txBox="1"/>
          <p:nvPr/>
        </p:nvSpPr>
        <p:spPr>
          <a:xfrm>
            <a:off x="1991544" y="914245"/>
            <a:ext cx="8280920" cy="6817764"/>
          </a:xfrm>
          <a:prstGeom prst="rect">
            <a:avLst/>
          </a:prstGeom>
          <a:noFill/>
        </p:spPr>
        <p:txBody>
          <a:bodyPr wrap="square" rtlCol="0">
            <a:spAutoFit/>
          </a:bodyPr>
          <a:lstStyle/>
          <a:p>
            <a:pPr algn="just" rtl="1"/>
            <a:r>
              <a:rPr lang="ar-DZ" sz="2400" dirty="0">
                <a:solidFill>
                  <a:srgbClr val="000000"/>
                </a:solidFill>
                <a:latin typeface="Sakkal Majalla" panose="02000000000000000000" pitchFamily="2" charset="-78"/>
                <a:cs typeface="Sakkal Majalla" panose="02000000000000000000" pitchFamily="2" charset="-78"/>
              </a:rPr>
              <a:t>هناك الكثير من المفاهيم والمصطلحات التي تتداخل فيما بينها بشكل كبير ومن بين هذه المفاهيم نذكر ما يلي: </a:t>
            </a:r>
          </a:p>
          <a:p>
            <a:pPr marL="571500" indent="-342900" algn="just" rtl="1">
              <a:lnSpc>
                <a:spcPct val="115000"/>
              </a:lnSpc>
              <a:spcAft>
                <a:spcPts val="1000"/>
              </a:spcAft>
              <a:buFont typeface="+mj-lt"/>
              <a:buAutoNum type="arabicPeriod"/>
              <a:tabLst>
                <a:tab pos="269875" algn="r"/>
              </a:tabLst>
            </a:pPr>
            <a:r>
              <a:rPr lang="ar-DZ" sz="2400" b="1" dirty="0">
                <a:solidFill>
                  <a:srgbClr val="000000"/>
                </a:solidFill>
                <a:latin typeface="Sakkal Majalla" panose="02000000000000000000" pitchFamily="2" charset="-78"/>
                <a:cs typeface="Sakkal Majalla" panose="02000000000000000000" pitchFamily="2" charset="-78"/>
              </a:rPr>
              <a:t>الذكاء الاقتصادي </a:t>
            </a:r>
            <a:r>
              <a:rPr lang="fr-FR" sz="2400" b="1" dirty="0">
                <a:solidFill>
                  <a:srgbClr val="000000"/>
                </a:solidFill>
                <a:latin typeface="Sakkal Majalla" panose="02000000000000000000" pitchFamily="2" charset="-78"/>
                <a:cs typeface="Sakkal Majalla" panose="02000000000000000000" pitchFamily="2" charset="-78"/>
              </a:rPr>
              <a:t>L’intelligence économique</a:t>
            </a:r>
            <a:r>
              <a:rPr lang="ar-DZ" sz="2400" dirty="0">
                <a:solidFill>
                  <a:srgbClr val="000000"/>
                </a:solidFill>
                <a:latin typeface="Sakkal Majalla" panose="02000000000000000000" pitchFamily="2" charset="-78"/>
                <a:cs typeface="Sakkal Majalla" panose="02000000000000000000" pitchFamily="2" charset="-78"/>
              </a:rPr>
              <a:t>: هو مجموعة الأنشطة المنسقة فيما بينها للبحث، المعالجة، التوزيع، وحماية المعلومات المفيدة للوكلاء أو الأعوان الاقتصاديين، والتي يتم الحصول عليها بشكل قانوني في ظل أفضل ظروف الجودة والوقت والتكلفة. لقد تم تطوير هذا المفهوم إلى حد كبير اليوم وذلك من قبل الجنود الذين يعتمدون في نهجهم على الاستعلامات أو الاستخبارات عكس اليقظة الاستراتيجية - المستوحاة من الجامعة والمرتكزة بالفعل وبشكل جيد في مجال الأعمال  والمبنية أساسا على المعلومات. </a:t>
            </a:r>
            <a:endParaRPr lang="fr-FR" sz="2400" dirty="0">
              <a:latin typeface="Sakkal Majalla" panose="02000000000000000000" pitchFamily="2" charset="-78"/>
              <a:ea typeface="Calibri" panose="020F0502020204030204" pitchFamily="34" charset="0"/>
              <a:cs typeface="Sakkal Majalla" panose="02000000000000000000" pitchFamily="2" charset="-78"/>
            </a:endParaRPr>
          </a:p>
          <a:p>
            <a:pPr marL="228600" algn="just" rtl="1">
              <a:lnSpc>
                <a:spcPct val="115000"/>
              </a:lnSpc>
              <a:spcAft>
                <a:spcPts val="1000"/>
              </a:spcAft>
              <a:tabLst>
                <a:tab pos="269875" algn="r"/>
              </a:tabLst>
            </a:pPr>
            <a:r>
              <a:rPr lang="ar-DZ" sz="2400" dirty="0">
                <a:solidFill>
                  <a:srgbClr val="000000"/>
                </a:solidFill>
                <a:latin typeface="Sakkal Majalla" panose="02000000000000000000" pitchFamily="2" charset="-78"/>
                <a:cs typeface="Sakkal Majalla" panose="02000000000000000000" pitchFamily="2" charset="-78"/>
              </a:rPr>
              <a:t>إن المدافعين عن الذكاء الاقتصادي ينادون بضرورة المساواة بين مراقبة البيئة والاستماع إليها والتجسس الصناعي. على العكس من ذلك، فإن الإدارة </a:t>
            </a:r>
            <a:r>
              <a:rPr lang="ar-DZ" sz="2400" dirty="0" err="1">
                <a:solidFill>
                  <a:srgbClr val="000000"/>
                </a:solidFill>
                <a:latin typeface="Sakkal Majalla" panose="02000000000000000000" pitchFamily="2" charset="-78"/>
                <a:cs typeface="Sakkal Majalla" panose="02000000000000000000" pitchFamily="2" charset="-78"/>
              </a:rPr>
              <a:t>الإستراتيجية</a:t>
            </a:r>
            <a:r>
              <a:rPr lang="ar-DZ" sz="2400" dirty="0">
                <a:solidFill>
                  <a:srgbClr val="000000"/>
                </a:solidFill>
                <a:latin typeface="Sakkal Majalla" panose="02000000000000000000" pitchFamily="2" charset="-78"/>
                <a:cs typeface="Sakkal Majalla" panose="02000000000000000000" pitchFamily="2" charset="-78"/>
              </a:rPr>
              <a:t> للمعلومات تدافع عن إمكانيات التعاون بين المؤسسات التي تتفق فيما بينها على القيام بعمل مشترك باعتبارها مؤسسات متنافسة.</a:t>
            </a:r>
          </a:p>
          <a:p>
            <a:pPr algn="just" rtl="1">
              <a:lnSpc>
                <a:spcPct val="115000"/>
              </a:lnSpc>
              <a:spcAft>
                <a:spcPts val="1000"/>
              </a:spcAft>
              <a:tabLst>
                <a:tab pos="269875" algn="r"/>
              </a:tabLst>
            </a:pPr>
            <a:endParaRPr lang="ar-DZ" dirty="0">
              <a:solidFill>
                <a:srgbClr val="000000"/>
              </a:solidFill>
              <a:latin typeface="Calibri" panose="020F0502020204030204" pitchFamily="34" charset="0"/>
              <a:cs typeface="Simplified Arabic" panose="02020603050405020304" pitchFamily="18" charset="-78"/>
            </a:endParaRPr>
          </a:p>
          <a:p>
            <a:pPr marL="342900" indent="-342900" algn="just" rtl="1">
              <a:lnSpc>
                <a:spcPct val="115000"/>
              </a:lnSpc>
              <a:spcAft>
                <a:spcPts val="1000"/>
              </a:spcAft>
              <a:buFont typeface="+mj-lt"/>
              <a:buAutoNum type="arabicPeriod"/>
              <a:tabLst>
                <a:tab pos="269875" algn="r"/>
              </a:tabLst>
            </a:pPr>
            <a:endParaRPr lang="fr-FR" sz="1400" dirty="0">
              <a:latin typeface="Calibri" panose="020F0502020204030204" pitchFamily="34" charset="0"/>
              <a:ea typeface="Calibri" panose="020F0502020204030204" pitchFamily="34" charset="0"/>
              <a:cs typeface="Arial" panose="020B0604020202020204" pitchFamily="34" charset="0"/>
            </a:endParaRPr>
          </a:p>
          <a:p>
            <a:pPr algn="r"/>
            <a:endParaRPr lang="ar-DZ" dirty="0">
              <a:solidFill>
                <a:srgbClr val="000000"/>
              </a:solidFill>
              <a:cs typeface="Simplified Arabic" panose="02020603050405020304" pitchFamily="18" charset="-78"/>
            </a:endParaRPr>
          </a:p>
          <a:p>
            <a:pPr algn="r"/>
            <a:endParaRPr lang="fr-FR" dirty="0"/>
          </a:p>
        </p:txBody>
      </p:sp>
    </p:spTree>
    <p:extLst>
      <p:ext uri="{BB962C8B-B14F-4D97-AF65-F5344CB8AC3E}">
        <p14:creationId xmlns:p14="http://schemas.microsoft.com/office/powerpoint/2010/main" val="178097580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1847528" y="260649"/>
            <a:ext cx="8460432" cy="6976269"/>
          </a:xfrm>
          <a:prstGeom prst="rect">
            <a:avLst/>
          </a:prstGeom>
          <a:noFill/>
        </p:spPr>
        <p:txBody>
          <a:bodyPr wrap="square" rtlCol="0">
            <a:spAutoFit/>
          </a:bodyPr>
          <a:lstStyle/>
          <a:p>
            <a:pPr algn="just" rtl="1">
              <a:lnSpc>
                <a:spcPct val="115000"/>
              </a:lnSpc>
              <a:spcAft>
                <a:spcPts val="1000"/>
              </a:spcAft>
              <a:tabLst>
                <a:tab pos="269875" algn="r"/>
              </a:tabLst>
            </a:pPr>
            <a:r>
              <a:rPr lang="ar-DZ" sz="2400" b="1" dirty="0">
                <a:solidFill>
                  <a:srgbClr val="000000"/>
                </a:solidFill>
                <a:latin typeface="Sakkal Majalla" panose="02000000000000000000" pitchFamily="2" charset="-78"/>
                <a:cs typeface="Sakkal Majalla" panose="02000000000000000000" pitchFamily="2" charset="-78"/>
              </a:rPr>
              <a:t>2. الإدارة الاستراتيجية للمعلومات </a:t>
            </a:r>
            <a:r>
              <a:rPr lang="ar-DZ" sz="2400" dirty="0">
                <a:solidFill>
                  <a:srgbClr val="333333"/>
                </a:solidFill>
                <a:latin typeface="Sakkal Majalla" panose="02000000000000000000" pitchFamily="2" charset="-78"/>
                <a:ea typeface="Calibri" panose="020F0502020204030204" pitchFamily="34" charset="0"/>
                <a:cs typeface="Sakkal Majalla" panose="02000000000000000000" pitchFamily="2" charset="-78"/>
              </a:rPr>
              <a:t> </a:t>
            </a:r>
            <a:r>
              <a:rPr lang="fr-FR" sz="2400" b="1" dirty="0">
                <a:solidFill>
                  <a:srgbClr val="000000"/>
                </a:solidFill>
                <a:latin typeface="Sakkal Majalla" panose="02000000000000000000" pitchFamily="2" charset="-78"/>
                <a:cs typeface="Sakkal Majalla" panose="02000000000000000000" pitchFamily="2" charset="-78"/>
              </a:rPr>
              <a:t>Le management stratégique de l’information</a:t>
            </a:r>
            <a:r>
              <a:rPr lang="ar-DZ" sz="2400" dirty="0">
                <a:solidFill>
                  <a:srgbClr val="000000"/>
                </a:solidFill>
                <a:latin typeface="Sakkal Majalla" panose="02000000000000000000" pitchFamily="2" charset="-78"/>
                <a:cs typeface="Sakkal Majalla" panose="02000000000000000000" pitchFamily="2" charset="-78"/>
              </a:rPr>
              <a:t>: إن الإدارة الاستراتيجية للمعلومات تشير</a:t>
            </a:r>
            <a:r>
              <a:rPr lang="ar-DZ" sz="2400" b="1" dirty="0">
                <a:solidFill>
                  <a:srgbClr val="000000"/>
                </a:solidFill>
                <a:latin typeface="Sakkal Majalla" panose="02000000000000000000" pitchFamily="2" charset="-78"/>
                <a:cs typeface="Sakkal Majalla" panose="02000000000000000000" pitchFamily="2" charset="-78"/>
              </a:rPr>
              <a:t> </a:t>
            </a:r>
            <a:r>
              <a:rPr lang="ar-DZ" sz="2400" dirty="0">
                <a:solidFill>
                  <a:srgbClr val="000000"/>
                </a:solidFill>
                <a:latin typeface="Sakkal Majalla" panose="02000000000000000000" pitchFamily="2" charset="-78"/>
                <a:cs typeface="Sakkal Majalla" panose="02000000000000000000" pitchFamily="2" charset="-78"/>
              </a:rPr>
              <a:t>إلى استخدام المعلومات لأغراض أو أهداف استراتيجية من أجل تحقيق مزايا تنافسية للمؤسسة وازدهارها. كما تساهم المعلومات أيضا في صنع القرار، لكن ثقافة المؤسسة والتحفيز والثقة في التنظيم تلعب أيضًا دورًا رئيسيًا في الأداء المتسق والفعال للإدارة. </a:t>
            </a:r>
            <a:endParaRPr lang="fr-FR" sz="2400" dirty="0">
              <a:solidFill>
                <a:prstClr val="black"/>
              </a:solidFill>
              <a:latin typeface="Sakkal Majalla" panose="02000000000000000000" pitchFamily="2" charset="-78"/>
              <a:ea typeface="Calibri" panose="020F0502020204030204" pitchFamily="34" charset="0"/>
              <a:cs typeface="Sakkal Majalla" panose="02000000000000000000" pitchFamily="2" charset="-78"/>
            </a:endParaRPr>
          </a:p>
          <a:p>
            <a:pPr marL="228600" algn="just" rtl="1">
              <a:lnSpc>
                <a:spcPct val="115000"/>
              </a:lnSpc>
              <a:spcAft>
                <a:spcPts val="1000"/>
              </a:spcAft>
              <a:tabLst>
                <a:tab pos="269875" algn="r"/>
              </a:tabLst>
            </a:pPr>
            <a:r>
              <a:rPr lang="ar-DZ" sz="2400" dirty="0">
                <a:solidFill>
                  <a:srgbClr val="000000"/>
                </a:solidFill>
                <a:latin typeface="Sakkal Majalla" panose="02000000000000000000" pitchFamily="2" charset="-78"/>
                <a:cs typeface="Sakkal Majalla" panose="02000000000000000000" pitchFamily="2" charset="-78"/>
              </a:rPr>
              <a:t>وبالتالي فإن الإدارة الاستراتيجية للمعلومات تشجع على بناء جسور بين مختلف أنواع اليقظة فبعض المعلومات يمكن أن تخص على سبيل المثال كل من المدير التجاري ومدير التسويق أو مدير الموارد البشرية.</a:t>
            </a:r>
          </a:p>
          <a:p>
            <a:pPr algn="just" rtl="1">
              <a:lnSpc>
                <a:spcPct val="115000"/>
              </a:lnSpc>
              <a:spcAft>
                <a:spcPts val="1000"/>
              </a:spcAft>
              <a:tabLst>
                <a:tab pos="269875" algn="r"/>
              </a:tabLst>
            </a:pPr>
            <a:r>
              <a:rPr lang="ar-DZ" sz="2400" dirty="0">
                <a:solidFill>
                  <a:srgbClr val="000000"/>
                </a:solidFill>
                <a:latin typeface="Sakkal Majalla" panose="02000000000000000000" pitchFamily="2" charset="-78"/>
                <a:ea typeface="Calibri" panose="020F0502020204030204" pitchFamily="34" charset="0"/>
                <a:cs typeface="Sakkal Majalla" panose="02000000000000000000" pitchFamily="2" charset="-78"/>
              </a:rPr>
              <a:t>3. </a:t>
            </a:r>
            <a:r>
              <a:rPr lang="ar-DZ" sz="2400" b="1" dirty="0">
                <a:solidFill>
                  <a:srgbClr val="000000"/>
                </a:solidFill>
                <a:latin typeface="Sakkal Majalla" panose="02000000000000000000" pitchFamily="2" charset="-78"/>
                <a:cs typeface="Sakkal Majalla" panose="02000000000000000000" pitchFamily="2" charset="-78"/>
              </a:rPr>
              <a:t>الاستراتيجية </a:t>
            </a:r>
            <a:r>
              <a:rPr lang="fr-FR" sz="2400" b="1" dirty="0">
                <a:solidFill>
                  <a:srgbClr val="000000"/>
                </a:solidFill>
                <a:latin typeface="Sakkal Majalla" panose="02000000000000000000" pitchFamily="2" charset="-78"/>
                <a:cs typeface="Sakkal Majalla" panose="02000000000000000000" pitchFamily="2" charset="-78"/>
              </a:rPr>
              <a:t>La stratégie </a:t>
            </a:r>
            <a:r>
              <a:rPr lang="ar-DZ" sz="2400" dirty="0">
                <a:solidFill>
                  <a:srgbClr val="000000"/>
                </a:solidFill>
                <a:latin typeface="Sakkal Majalla" panose="02000000000000000000" pitchFamily="2" charset="-78"/>
                <a:cs typeface="Sakkal Majalla" panose="02000000000000000000" pitchFamily="2" charset="-78"/>
              </a:rPr>
              <a:t>: من خلال الفحص والتمعن في أدبيات استراتيجية المؤسسات نجد أنفسنا أمام صعوبة  كبيرة لكثرة التعاريف والمفاهيم، غير أن مصطلح الاستراتيجية يتكيف مع العديد من المواقف والوضعيات التي تواجهها المؤسسات. </a:t>
            </a:r>
            <a:endParaRPr lang="fr-FR" sz="2400" dirty="0">
              <a:solidFill>
                <a:srgbClr val="000000"/>
              </a:solidFill>
              <a:latin typeface="Sakkal Majalla" panose="02000000000000000000" pitchFamily="2" charset="-78"/>
              <a:cs typeface="Sakkal Majalla" panose="02000000000000000000" pitchFamily="2" charset="-78"/>
            </a:endParaRPr>
          </a:p>
          <a:p>
            <a:pPr marL="228600" algn="just" rtl="1">
              <a:lnSpc>
                <a:spcPct val="115000"/>
              </a:lnSpc>
              <a:spcAft>
                <a:spcPts val="1000"/>
              </a:spcAft>
              <a:tabLst>
                <a:tab pos="269875" algn="r"/>
              </a:tabLst>
            </a:pPr>
            <a:r>
              <a:rPr lang="ar-DZ" sz="2400" dirty="0">
                <a:solidFill>
                  <a:srgbClr val="000000"/>
                </a:solidFill>
                <a:latin typeface="Sakkal Majalla" panose="02000000000000000000" pitchFamily="2" charset="-78"/>
                <a:cs typeface="Sakkal Majalla" panose="02000000000000000000" pitchFamily="2" charset="-78"/>
              </a:rPr>
              <a:t>وبالتالي فالاستراتيجية هي: مجموعة القرارات والإجراءات المتعلقة باختيار الوسائل وتخصيص الموارد من أجل الحصول على هدف، كما يمكن تحديد الاستراتيجية من خلال سلسلة من العناصر مثل: المهمة، حافظة الأنشطة، التآزر، وسائل العمل، طريقة التنمية، الأولويات وخطط المواقف واختيار التحالفات.</a:t>
            </a:r>
            <a:endParaRPr lang="fr-FR" sz="2400" dirty="0">
              <a:solidFill>
                <a:srgbClr val="000000"/>
              </a:solidFill>
              <a:latin typeface="Sakkal Majalla" panose="02000000000000000000" pitchFamily="2" charset="-78"/>
              <a:cs typeface="Sakkal Majalla" panose="02000000000000000000" pitchFamily="2" charset="-78"/>
            </a:endParaRPr>
          </a:p>
          <a:p>
            <a:pPr marL="228600" algn="just" rtl="1">
              <a:lnSpc>
                <a:spcPct val="115000"/>
              </a:lnSpc>
              <a:spcAft>
                <a:spcPts val="1000"/>
              </a:spcAft>
              <a:tabLst>
                <a:tab pos="269875" algn="r"/>
              </a:tabLst>
            </a:pPr>
            <a:endParaRPr lang="fr-FR" sz="2400" dirty="0">
              <a:solidFill>
                <a:prstClr val="black"/>
              </a:solidFill>
              <a:latin typeface="Sakkal Majalla" panose="02000000000000000000" pitchFamily="2" charset="-78"/>
              <a:ea typeface="Calibri" panose="020F0502020204030204" pitchFamily="34" charset="0"/>
              <a:cs typeface="Sakkal Majalla" panose="02000000000000000000" pitchFamily="2" charset="-78"/>
            </a:endParaRPr>
          </a:p>
        </p:txBody>
      </p:sp>
    </p:spTree>
    <p:extLst>
      <p:ext uri="{BB962C8B-B14F-4D97-AF65-F5344CB8AC3E}">
        <p14:creationId xmlns:p14="http://schemas.microsoft.com/office/powerpoint/2010/main" val="29629081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bwMode="auto">
          <a:xfrm>
            <a:off x="8184232" y="449806"/>
            <a:ext cx="1214446" cy="720080"/>
          </a:xfrm>
          <a:prstGeom prst="rect">
            <a:avLst/>
          </a:prstGeom>
          <a:gradFill rotWithShape="1">
            <a:gsLst>
              <a:gs pos="0">
                <a:srgbClr val="000099"/>
              </a:gs>
              <a:gs pos="50000">
                <a:schemeClr val="bg1"/>
              </a:gs>
              <a:gs pos="100000">
                <a:srgbClr val="000099"/>
              </a:gs>
            </a:gsLst>
            <a:lin ang="5400000" scaled="1"/>
          </a:gradFill>
          <a:ln w="9525">
            <a:noFill/>
            <a:miter lim="800000"/>
            <a:headEnd/>
            <a:tailEnd/>
          </a:ln>
          <a:effectLst>
            <a:prstShdw prst="shdw17" dist="17961" dir="2700000">
              <a:srgbClr val="007A00">
                <a:alpha val="50000"/>
              </a:srgbClr>
            </a:prstShdw>
          </a:effectLst>
        </p:spPr>
        <p:txBody>
          <a:bodyPr tIns="190800" bIns="190800" anchorCtr="1"/>
          <a:lstStyle/>
          <a:p>
            <a:pPr algn="r" rtl="0" eaLnBrk="1" hangingPunct="1">
              <a:spcBef>
                <a:spcPct val="0"/>
              </a:spcBef>
              <a:defRPr/>
            </a:pPr>
            <a:r>
              <a:rPr lang="ar-DZ" sz="2000" b="1" dirty="0">
                <a:latin typeface="Sakkal Majalla" pitchFamily="2" charset="-78"/>
                <a:cs typeface="Sakkal Majalla" pitchFamily="2" charset="-78"/>
              </a:rPr>
              <a:t>المحور</a:t>
            </a:r>
            <a:r>
              <a:rPr lang="ar-DZ" b="1" dirty="0">
                <a:latin typeface="Sakkal Majalla" pitchFamily="2" charset="-78"/>
                <a:cs typeface="Sakkal Majalla" pitchFamily="2" charset="-78"/>
              </a:rPr>
              <a:t> الأول</a:t>
            </a:r>
            <a:endParaRPr lang="fr-FR" b="1" dirty="0">
              <a:latin typeface="Sakkal Majalla" pitchFamily="2" charset="-78"/>
              <a:cs typeface="Sakkal Majalla" pitchFamily="2" charset="-78"/>
            </a:endParaRPr>
          </a:p>
        </p:txBody>
      </p:sp>
      <p:sp>
        <p:nvSpPr>
          <p:cNvPr id="5" name="Rectangle 2"/>
          <p:cNvSpPr txBox="1">
            <a:spLocks noChangeArrowheads="1"/>
          </p:cNvSpPr>
          <p:nvPr/>
        </p:nvSpPr>
        <p:spPr bwMode="auto">
          <a:xfrm>
            <a:off x="3863752" y="476672"/>
            <a:ext cx="3325478" cy="720080"/>
          </a:xfrm>
          <a:prstGeom prst="rect">
            <a:avLst/>
          </a:prstGeom>
          <a:gradFill rotWithShape="1">
            <a:gsLst>
              <a:gs pos="0">
                <a:srgbClr val="000099"/>
              </a:gs>
              <a:gs pos="50000">
                <a:schemeClr val="bg1"/>
              </a:gs>
              <a:gs pos="100000">
                <a:srgbClr val="000099"/>
              </a:gs>
            </a:gsLst>
            <a:lin ang="5400000" scaled="1"/>
          </a:gradFill>
          <a:ln w="9525">
            <a:noFill/>
            <a:miter lim="800000"/>
            <a:headEnd/>
            <a:tailEnd/>
          </a:ln>
          <a:effectLst>
            <a:prstShdw prst="shdw17" dist="17961" dir="2700000">
              <a:srgbClr val="007A00">
                <a:alpha val="50000"/>
              </a:srgbClr>
            </a:prstShdw>
          </a:effectLst>
        </p:spPr>
        <p:txBody>
          <a:bodyPr tIns="190800" bIns="190800" anchorCtr="1"/>
          <a:lstStyle/>
          <a:p>
            <a:pPr algn="r" rtl="1">
              <a:spcBef>
                <a:spcPct val="0"/>
              </a:spcBef>
              <a:defRPr/>
            </a:pPr>
            <a:r>
              <a:rPr lang="ar-DZ" sz="2000" b="1" dirty="0">
                <a:latin typeface="Sakkal Majalla" pitchFamily="2" charset="-78"/>
                <a:cs typeface="Sakkal Majalla" pitchFamily="2" charset="-78"/>
              </a:rPr>
              <a:t>الإطار </a:t>
            </a:r>
            <a:r>
              <a:rPr lang="ar-DZ" sz="2000" b="1" dirty="0" err="1">
                <a:latin typeface="Sakkal Majalla" pitchFamily="2" charset="-78"/>
                <a:cs typeface="Sakkal Majalla" pitchFamily="2" charset="-78"/>
              </a:rPr>
              <a:t>المفاهيمي</a:t>
            </a:r>
            <a:r>
              <a:rPr lang="ar-DZ" sz="2000" b="1" dirty="0">
                <a:latin typeface="Sakkal Majalla" pitchFamily="2" charset="-78"/>
                <a:cs typeface="Sakkal Majalla" pitchFamily="2" charset="-78"/>
              </a:rPr>
              <a:t> لليقظة الاستراتيجية</a:t>
            </a:r>
            <a:endParaRPr lang="fr-FR" sz="2000" b="1" kern="0" dirty="0">
              <a:latin typeface="Andalus" pitchFamily="18" charset="-78"/>
              <a:ea typeface="+mj-ea"/>
            </a:endParaRPr>
          </a:p>
        </p:txBody>
      </p:sp>
      <p:sp>
        <p:nvSpPr>
          <p:cNvPr id="3" name="ZoneTexte 2"/>
          <p:cNvSpPr txBox="1"/>
          <p:nvPr/>
        </p:nvSpPr>
        <p:spPr>
          <a:xfrm>
            <a:off x="2855640" y="1314157"/>
            <a:ext cx="7488832" cy="800219"/>
          </a:xfrm>
          <a:prstGeom prst="rect">
            <a:avLst/>
          </a:prstGeom>
          <a:noFill/>
        </p:spPr>
        <p:txBody>
          <a:bodyPr wrap="square" rtlCol="0">
            <a:spAutoFit/>
          </a:bodyPr>
          <a:lstStyle/>
          <a:p>
            <a:pPr algn="r" rtl="1"/>
            <a:r>
              <a:rPr lang="ar-DZ" sz="2800" b="1" dirty="0">
                <a:latin typeface="Sakkal Majalla" panose="02000000000000000000" pitchFamily="2" charset="-78"/>
                <a:cs typeface="Sakkal Majalla" panose="02000000000000000000" pitchFamily="2" charset="-78"/>
              </a:rPr>
              <a:t>من منظور نظمي                                 المؤسسة= نظام مفتوح على المحيط</a:t>
            </a:r>
          </a:p>
          <a:p>
            <a:pPr algn="r" rtl="1"/>
            <a:r>
              <a:rPr lang="fr-FR" dirty="0"/>
              <a:t>Approche systémique</a:t>
            </a:r>
          </a:p>
        </p:txBody>
      </p:sp>
      <p:sp>
        <p:nvSpPr>
          <p:cNvPr id="7" name="Ellipse 6"/>
          <p:cNvSpPr/>
          <p:nvPr/>
        </p:nvSpPr>
        <p:spPr>
          <a:xfrm>
            <a:off x="1863785" y="1783677"/>
            <a:ext cx="1440160" cy="720080"/>
          </a:xfrm>
          <a:prstGeom prst="ellipse">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ar-DZ" b="1" dirty="0">
                <a:latin typeface="Sakkal Majalla" panose="02000000000000000000" pitchFamily="2" charset="-78"/>
                <a:cs typeface="Sakkal Majalla" panose="02000000000000000000" pitchFamily="2" charset="-78"/>
              </a:rPr>
              <a:t>العداء</a:t>
            </a:r>
            <a:endParaRPr lang="fr-FR" b="1" dirty="0">
              <a:latin typeface="Sakkal Majalla" panose="02000000000000000000" pitchFamily="2" charset="-78"/>
              <a:cs typeface="Sakkal Majalla" panose="02000000000000000000" pitchFamily="2" charset="-78"/>
            </a:endParaRPr>
          </a:p>
        </p:txBody>
      </p:sp>
      <p:sp>
        <p:nvSpPr>
          <p:cNvPr id="11" name="Ellipse 10"/>
          <p:cNvSpPr/>
          <p:nvPr/>
        </p:nvSpPr>
        <p:spPr>
          <a:xfrm>
            <a:off x="9120336" y="5278491"/>
            <a:ext cx="1440160" cy="72008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dirty="0">
                <a:latin typeface="Sakkal Majalla" panose="02000000000000000000" pitchFamily="2" charset="-78"/>
                <a:cs typeface="Sakkal Majalla" panose="02000000000000000000" pitchFamily="2" charset="-78"/>
              </a:rPr>
              <a:t>البيئي</a:t>
            </a:r>
            <a:endParaRPr lang="fr-FR" b="1" dirty="0">
              <a:latin typeface="Sakkal Majalla" panose="02000000000000000000" pitchFamily="2" charset="-78"/>
              <a:cs typeface="Sakkal Majalla" panose="02000000000000000000" pitchFamily="2" charset="-78"/>
            </a:endParaRPr>
          </a:p>
        </p:txBody>
      </p:sp>
      <p:sp>
        <p:nvSpPr>
          <p:cNvPr id="12" name="Ellipse 11"/>
          <p:cNvSpPr/>
          <p:nvPr/>
        </p:nvSpPr>
        <p:spPr>
          <a:xfrm>
            <a:off x="9120336" y="2256273"/>
            <a:ext cx="1440160" cy="72008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dirty="0">
                <a:latin typeface="Sakkal Majalla" panose="02000000000000000000" pitchFamily="2" charset="-78"/>
                <a:cs typeface="Sakkal Majalla" panose="02000000000000000000" pitchFamily="2" charset="-78"/>
              </a:rPr>
              <a:t>القانوني</a:t>
            </a:r>
            <a:endParaRPr lang="fr-FR" b="1" dirty="0">
              <a:latin typeface="Sakkal Majalla" panose="02000000000000000000" pitchFamily="2" charset="-78"/>
              <a:cs typeface="Sakkal Majalla" panose="02000000000000000000" pitchFamily="2" charset="-78"/>
            </a:endParaRPr>
          </a:p>
        </p:txBody>
      </p:sp>
      <p:graphicFrame>
        <p:nvGraphicFramePr>
          <p:cNvPr id="13" name="Diagramme 12"/>
          <p:cNvGraphicFramePr/>
          <p:nvPr/>
        </p:nvGraphicFramePr>
        <p:xfrm>
          <a:off x="5627948" y="2276872"/>
          <a:ext cx="4563416" cy="39604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4" name="Rectangle à coins arrondis 13"/>
          <p:cNvSpPr/>
          <p:nvPr/>
        </p:nvSpPr>
        <p:spPr>
          <a:xfrm>
            <a:off x="4259796" y="2761141"/>
            <a:ext cx="1368152" cy="56768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dirty="0">
                <a:latin typeface="Sakkal Majalla" panose="02000000000000000000" pitchFamily="2" charset="-78"/>
                <a:cs typeface="Sakkal Majalla" panose="02000000000000000000" pitchFamily="2" charset="-78"/>
              </a:rPr>
              <a:t>من خصائصه</a:t>
            </a:r>
            <a:endParaRPr lang="fr-FR" b="1" dirty="0">
              <a:latin typeface="Sakkal Majalla" panose="02000000000000000000" pitchFamily="2" charset="-78"/>
              <a:cs typeface="Sakkal Majalla" panose="02000000000000000000" pitchFamily="2" charset="-78"/>
            </a:endParaRPr>
          </a:p>
        </p:txBody>
      </p:sp>
      <p:sp>
        <p:nvSpPr>
          <p:cNvPr id="15" name="Rectangle à coins arrondis 14"/>
          <p:cNvSpPr/>
          <p:nvPr/>
        </p:nvSpPr>
        <p:spPr>
          <a:xfrm>
            <a:off x="8209187" y="6161068"/>
            <a:ext cx="1368152" cy="56768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r-FR" dirty="0"/>
              <a:t>PESTEL</a:t>
            </a:r>
          </a:p>
        </p:txBody>
      </p:sp>
      <p:sp>
        <p:nvSpPr>
          <p:cNvPr id="16" name="Ellipse 15"/>
          <p:cNvSpPr/>
          <p:nvPr/>
        </p:nvSpPr>
        <p:spPr>
          <a:xfrm>
            <a:off x="1896922" y="3761410"/>
            <a:ext cx="1440160" cy="720080"/>
          </a:xfrm>
          <a:prstGeom prst="ellipse">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ar-DZ" b="1" dirty="0">
                <a:latin typeface="Sakkal Majalla" panose="02000000000000000000" pitchFamily="2" charset="-78"/>
                <a:cs typeface="Sakkal Majalla" panose="02000000000000000000" pitchFamily="2" charset="-78"/>
              </a:rPr>
              <a:t>سرعة التغير</a:t>
            </a:r>
            <a:endParaRPr lang="fr-FR" b="1" dirty="0">
              <a:latin typeface="Sakkal Majalla" panose="02000000000000000000" pitchFamily="2" charset="-78"/>
              <a:cs typeface="Sakkal Majalla" panose="02000000000000000000" pitchFamily="2" charset="-78"/>
            </a:endParaRPr>
          </a:p>
        </p:txBody>
      </p:sp>
      <p:cxnSp>
        <p:nvCxnSpPr>
          <p:cNvPr id="19" name="Connecteur droit avec flèche 18"/>
          <p:cNvCxnSpPr>
            <a:endCxn id="7" idx="5"/>
          </p:cNvCxnSpPr>
          <p:nvPr/>
        </p:nvCxnSpPr>
        <p:spPr>
          <a:xfrm flipH="1" flipV="1">
            <a:off x="3093038" y="2398305"/>
            <a:ext cx="1166758" cy="36283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0" name="Connecteur droit avec flèche 19"/>
          <p:cNvCxnSpPr/>
          <p:nvPr/>
        </p:nvCxnSpPr>
        <p:spPr>
          <a:xfrm flipH="1">
            <a:off x="2908472" y="3117724"/>
            <a:ext cx="1351324" cy="69536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2" name="Connecteur droit avec flèche 21"/>
          <p:cNvCxnSpPr>
            <a:stCxn id="14" idx="3"/>
          </p:cNvCxnSpPr>
          <p:nvPr/>
        </p:nvCxnSpPr>
        <p:spPr>
          <a:xfrm>
            <a:off x="5627948" y="3044982"/>
            <a:ext cx="1692188" cy="76810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6" name="ZoneTexte 25"/>
          <p:cNvSpPr txBox="1"/>
          <p:nvPr/>
        </p:nvSpPr>
        <p:spPr>
          <a:xfrm>
            <a:off x="1868861" y="5022535"/>
            <a:ext cx="3150137" cy="1200329"/>
          </a:xfrm>
          <a:prstGeom prst="rect">
            <a:avLst/>
          </a:prstGeom>
          <a:noFill/>
        </p:spPr>
        <p:txBody>
          <a:bodyPr wrap="square" rtlCol="0">
            <a:spAutoFit/>
          </a:bodyPr>
          <a:lstStyle/>
          <a:p>
            <a:pPr algn="r" rtl="1"/>
            <a:r>
              <a:rPr lang="ar-DZ" sz="2400" dirty="0">
                <a:latin typeface="Sakkal Majalla" panose="02000000000000000000" pitchFamily="2" charset="-78"/>
                <a:cs typeface="Sakkal Majalla" panose="02000000000000000000" pitchFamily="2" charset="-78"/>
              </a:rPr>
              <a:t>التكنولوجيا</a:t>
            </a:r>
          </a:p>
          <a:p>
            <a:pPr algn="r" rtl="1"/>
            <a:r>
              <a:rPr lang="ar-DZ" sz="2400" dirty="0">
                <a:latin typeface="Sakkal Majalla" panose="02000000000000000000" pitchFamily="2" charset="-78"/>
                <a:cs typeface="Sakkal Majalla" panose="02000000000000000000" pitchFamily="2" charset="-78"/>
              </a:rPr>
              <a:t>أذواق المستهلكين</a:t>
            </a:r>
          </a:p>
          <a:p>
            <a:pPr algn="r" rtl="1"/>
            <a:r>
              <a:rPr lang="ar-DZ" sz="2400" dirty="0">
                <a:latin typeface="Sakkal Majalla" panose="02000000000000000000" pitchFamily="2" charset="-78"/>
                <a:cs typeface="Sakkal Majalla" panose="02000000000000000000" pitchFamily="2" charset="-78"/>
              </a:rPr>
              <a:t>سياسات واستراتيجيات المنافسين</a:t>
            </a:r>
            <a:endParaRPr lang="fr-FR" sz="2400" dirty="0">
              <a:latin typeface="Sakkal Majalla" panose="02000000000000000000" pitchFamily="2" charset="-78"/>
              <a:cs typeface="Sakkal Majalla" panose="02000000000000000000" pitchFamily="2" charset="-78"/>
            </a:endParaRPr>
          </a:p>
        </p:txBody>
      </p:sp>
      <p:sp>
        <p:nvSpPr>
          <p:cNvPr id="27" name="Rectangle à coins arrondis 26"/>
          <p:cNvSpPr/>
          <p:nvPr/>
        </p:nvSpPr>
        <p:spPr>
          <a:xfrm>
            <a:off x="5627948" y="4797153"/>
            <a:ext cx="1561282" cy="481339"/>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r-FR" dirty="0"/>
              <a:t>diversité</a:t>
            </a:r>
          </a:p>
        </p:txBody>
      </p:sp>
      <p:sp>
        <p:nvSpPr>
          <p:cNvPr id="28" name="Rectangle à coins arrondis 27"/>
          <p:cNvSpPr/>
          <p:nvPr/>
        </p:nvSpPr>
        <p:spPr>
          <a:xfrm>
            <a:off x="5627948" y="5299091"/>
            <a:ext cx="1561282" cy="481339"/>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r-FR" dirty="0"/>
              <a:t>complexité</a:t>
            </a:r>
          </a:p>
        </p:txBody>
      </p:sp>
      <p:sp>
        <p:nvSpPr>
          <p:cNvPr id="29" name="Rectangle à coins arrondis 28"/>
          <p:cNvSpPr/>
          <p:nvPr/>
        </p:nvSpPr>
        <p:spPr>
          <a:xfrm>
            <a:off x="3382590" y="3685404"/>
            <a:ext cx="1561282" cy="481339"/>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r-FR" dirty="0"/>
              <a:t>rapidité</a:t>
            </a:r>
          </a:p>
        </p:txBody>
      </p:sp>
      <p:sp>
        <p:nvSpPr>
          <p:cNvPr id="30" name="Rectangle à coins arrondis 29"/>
          <p:cNvSpPr/>
          <p:nvPr/>
        </p:nvSpPr>
        <p:spPr>
          <a:xfrm>
            <a:off x="3378661" y="4187544"/>
            <a:ext cx="1561282" cy="481339"/>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r-FR" dirty="0"/>
              <a:t>incertitude</a:t>
            </a:r>
          </a:p>
        </p:txBody>
      </p:sp>
    </p:spTree>
    <p:extLst>
      <p:ext uri="{BB962C8B-B14F-4D97-AF65-F5344CB8AC3E}">
        <p14:creationId xmlns:p14="http://schemas.microsoft.com/office/powerpoint/2010/main" val="40464748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slide(fromBottom)">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slide(fromBottom)">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arn(inVertical)">
                                      <p:cBhvr>
                                        <p:cTn id="17" dur="500"/>
                                        <p:tgtEl>
                                          <p:spTgt spid="3"/>
                                        </p:tgtEl>
                                      </p:cBhvr>
                                    </p:animEffect>
                                  </p:childTnLst>
                                </p:cTn>
                              </p:par>
                            </p:childTnLst>
                          </p:cTn>
                        </p:par>
                      </p:childTnLst>
                    </p:cTn>
                  </p:par>
                  <p:par>
                    <p:cTn id="18" fill="hold">
                      <p:stCondLst>
                        <p:cond delay="indefinite"/>
                      </p:stCondLst>
                      <p:childTnLst>
                        <p:par>
                          <p:cTn id="19" fill="hold">
                            <p:stCondLst>
                              <p:cond delay="0"/>
                            </p:stCondLst>
                            <p:childTnLst>
                              <p:par>
                                <p:cTn id="20" presetID="42" presetClass="entr" presetSubtype="0" fill="hold" grpId="0" nodeType="click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fade">
                                      <p:cBhvr>
                                        <p:cTn id="22" dur="1000"/>
                                        <p:tgtEl>
                                          <p:spTgt spid="14"/>
                                        </p:tgtEl>
                                      </p:cBhvr>
                                    </p:animEffect>
                                    <p:anim calcmode="lin" valueType="num">
                                      <p:cBhvr>
                                        <p:cTn id="23" dur="1000" fill="hold"/>
                                        <p:tgtEl>
                                          <p:spTgt spid="14"/>
                                        </p:tgtEl>
                                        <p:attrNameLst>
                                          <p:attrName>ppt_x</p:attrName>
                                        </p:attrNameLst>
                                      </p:cBhvr>
                                      <p:tavLst>
                                        <p:tav tm="0">
                                          <p:val>
                                            <p:strVal val="#ppt_x"/>
                                          </p:val>
                                        </p:tav>
                                        <p:tav tm="100000">
                                          <p:val>
                                            <p:strVal val="#ppt_x"/>
                                          </p:val>
                                        </p:tav>
                                      </p:tavLst>
                                    </p:anim>
                                    <p:anim calcmode="lin" valueType="num">
                                      <p:cBhvr>
                                        <p:cTn id="24"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2" presetClass="entr" presetSubtype="4" fill="hold" nodeType="clickEffect">
                                  <p:stCondLst>
                                    <p:cond delay="0"/>
                                  </p:stCondLst>
                                  <p:childTnLst>
                                    <p:set>
                                      <p:cBhvr>
                                        <p:cTn id="28" dur="1" fill="hold">
                                          <p:stCondLst>
                                            <p:cond delay="0"/>
                                          </p:stCondLst>
                                        </p:cTn>
                                        <p:tgtEl>
                                          <p:spTgt spid="22"/>
                                        </p:tgtEl>
                                        <p:attrNameLst>
                                          <p:attrName>style.visibility</p:attrName>
                                        </p:attrNameLst>
                                      </p:cBhvr>
                                      <p:to>
                                        <p:strVal val="visible"/>
                                      </p:to>
                                    </p:set>
                                    <p:animEffect transition="in" filter="wipe(down)">
                                      <p:cBhvr>
                                        <p:cTn id="29" dur="500"/>
                                        <p:tgtEl>
                                          <p:spTgt spid="22"/>
                                        </p:tgtEl>
                                      </p:cBhvr>
                                    </p:animEffect>
                                  </p:childTnLst>
                                </p:cTn>
                              </p:par>
                            </p:childTnLst>
                          </p:cTn>
                        </p:par>
                      </p:childTnLst>
                    </p:cTn>
                  </p:par>
                  <p:par>
                    <p:cTn id="30" fill="hold">
                      <p:stCondLst>
                        <p:cond delay="indefinite"/>
                      </p:stCondLst>
                      <p:childTnLst>
                        <p:par>
                          <p:cTn id="31" fill="hold">
                            <p:stCondLst>
                              <p:cond delay="0"/>
                            </p:stCondLst>
                            <p:childTnLst>
                              <p:par>
                                <p:cTn id="32" presetID="16" presetClass="entr" presetSubtype="21" fill="hold" grpId="0" nodeType="clickEffect">
                                  <p:stCondLst>
                                    <p:cond delay="0"/>
                                  </p:stCondLst>
                                  <p:childTnLst>
                                    <p:set>
                                      <p:cBhvr>
                                        <p:cTn id="33" dur="1" fill="hold">
                                          <p:stCondLst>
                                            <p:cond delay="0"/>
                                          </p:stCondLst>
                                        </p:cTn>
                                        <p:tgtEl>
                                          <p:spTgt spid="13"/>
                                        </p:tgtEl>
                                        <p:attrNameLst>
                                          <p:attrName>style.visibility</p:attrName>
                                        </p:attrNameLst>
                                      </p:cBhvr>
                                      <p:to>
                                        <p:strVal val="visible"/>
                                      </p:to>
                                    </p:set>
                                    <p:animEffect transition="in" filter="barn(inVertical)">
                                      <p:cBhvr>
                                        <p:cTn id="34" dur="500"/>
                                        <p:tgtEl>
                                          <p:spTgt spid="13"/>
                                        </p:tgtEl>
                                      </p:cBhvr>
                                    </p:animEffect>
                                  </p:childTnLst>
                                </p:cTn>
                              </p:par>
                            </p:childTnLst>
                          </p:cTn>
                        </p:par>
                      </p:childTnLst>
                    </p:cTn>
                  </p:par>
                  <p:par>
                    <p:cTn id="35" fill="hold">
                      <p:stCondLst>
                        <p:cond delay="indefinite"/>
                      </p:stCondLst>
                      <p:childTnLst>
                        <p:par>
                          <p:cTn id="36" fill="hold">
                            <p:stCondLst>
                              <p:cond delay="0"/>
                            </p:stCondLst>
                            <p:childTnLst>
                              <p:par>
                                <p:cTn id="37" presetID="42" presetClass="entr" presetSubtype="0" fill="hold" nodeType="clickEffect">
                                  <p:stCondLst>
                                    <p:cond delay="0"/>
                                  </p:stCondLst>
                                  <p:childTnLst>
                                    <p:set>
                                      <p:cBhvr>
                                        <p:cTn id="38" dur="1" fill="hold">
                                          <p:stCondLst>
                                            <p:cond delay="0"/>
                                          </p:stCondLst>
                                        </p:cTn>
                                        <p:tgtEl>
                                          <p:spTgt spid="20"/>
                                        </p:tgtEl>
                                        <p:attrNameLst>
                                          <p:attrName>style.visibility</p:attrName>
                                        </p:attrNameLst>
                                      </p:cBhvr>
                                      <p:to>
                                        <p:strVal val="visible"/>
                                      </p:to>
                                    </p:set>
                                    <p:animEffect transition="in" filter="fade">
                                      <p:cBhvr>
                                        <p:cTn id="39" dur="1000"/>
                                        <p:tgtEl>
                                          <p:spTgt spid="20"/>
                                        </p:tgtEl>
                                      </p:cBhvr>
                                    </p:animEffect>
                                    <p:anim calcmode="lin" valueType="num">
                                      <p:cBhvr>
                                        <p:cTn id="40" dur="1000" fill="hold"/>
                                        <p:tgtEl>
                                          <p:spTgt spid="20"/>
                                        </p:tgtEl>
                                        <p:attrNameLst>
                                          <p:attrName>ppt_x</p:attrName>
                                        </p:attrNameLst>
                                      </p:cBhvr>
                                      <p:tavLst>
                                        <p:tav tm="0">
                                          <p:val>
                                            <p:strVal val="#ppt_x"/>
                                          </p:val>
                                        </p:tav>
                                        <p:tav tm="100000">
                                          <p:val>
                                            <p:strVal val="#ppt_x"/>
                                          </p:val>
                                        </p:tav>
                                      </p:tavLst>
                                    </p:anim>
                                    <p:anim calcmode="lin" valueType="num">
                                      <p:cBhvr>
                                        <p:cTn id="41" dur="1000" fill="hold"/>
                                        <p:tgtEl>
                                          <p:spTgt spid="20"/>
                                        </p:tgtEl>
                                        <p:attrNameLst>
                                          <p:attrName>ppt_y</p:attrName>
                                        </p:attrNameLst>
                                      </p:cBhvr>
                                      <p:tavLst>
                                        <p:tav tm="0">
                                          <p:val>
                                            <p:strVal val="#ppt_y+.1"/>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2" presetClass="entr" presetSubtype="4" fill="hold" grpId="0" nodeType="clickEffect">
                                  <p:stCondLst>
                                    <p:cond delay="0"/>
                                  </p:stCondLst>
                                  <p:childTnLst>
                                    <p:set>
                                      <p:cBhvr>
                                        <p:cTn id="45" dur="1" fill="hold">
                                          <p:stCondLst>
                                            <p:cond delay="0"/>
                                          </p:stCondLst>
                                        </p:cTn>
                                        <p:tgtEl>
                                          <p:spTgt spid="16"/>
                                        </p:tgtEl>
                                        <p:attrNameLst>
                                          <p:attrName>style.visibility</p:attrName>
                                        </p:attrNameLst>
                                      </p:cBhvr>
                                      <p:to>
                                        <p:strVal val="visible"/>
                                      </p:to>
                                    </p:set>
                                    <p:anim calcmode="lin" valueType="num">
                                      <p:cBhvr additive="base">
                                        <p:cTn id="46" dur="500" fill="hold"/>
                                        <p:tgtEl>
                                          <p:spTgt spid="16"/>
                                        </p:tgtEl>
                                        <p:attrNameLst>
                                          <p:attrName>ppt_x</p:attrName>
                                        </p:attrNameLst>
                                      </p:cBhvr>
                                      <p:tavLst>
                                        <p:tav tm="0">
                                          <p:val>
                                            <p:strVal val="#ppt_x"/>
                                          </p:val>
                                        </p:tav>
                                        <p:tav tm="100000">
                                          <p:val>
                                            <p:strVal val="#ppt_x"/>
                                          </p:val>
                                        </p:tav>
                                      </p:tavLst>
                                    </p:anim>
                                    <p:anim calcmode="lin" valueType="num">
                                      <p:cBhvr additive="base">
                                        <p:cTn id="47"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2" presetClass="entr" presetSubtype="4" fill="hold" nodeType="clickEffect">
                                  <p:stCondLst>
                                    <p:cond delay="0"/>
                                  </p:stCondLst>
                                  <p:childTnLst>
                                    <p:set>
                                      <p:cBhvr>
                                        <p:cTn id="51" dur="1" fill="hold">
                                          <p:stCondLst>
                                            <p:cond delay="0"/>
                                          </p:stCondLst>
                                        </p:cTn>
                                        <p:tgtEl>
                                          <p:spTgt spid="19"/>
                                        </p:tgtEl>
                                        <p:attrNameLst>
                                          <p:attrName>style.visibility</p:attrName>
                                        </p:attrNameLst>
                                      </p:cBhvr>
                                      <p:to>
                                        <p:strVal val="visible"/>
                                      </p:to>
                                    </p:set>
                                    <p:anim calcmode="lin" valueType="num">
                                      <p:cBhvr additive="base">
                                        <p:cTn id="52" dur="500" fill="hold"/>
                                        <p:tgtEl>
                                          <p:spTgt spid="19"/>
                                        </p:tgtEl>
                                        <p:attrNameLst>
                                          <p:attrName>ppt_x</p:attrName>
                                        </p:attrNameLst>
                                      </p:cBhvr>
                                      <p:tavLst>
                                        <p:tav tm="0">
                                          <p:val>
                                            <p:strVal val="#ppt_x"/>
                                          </p:val>
                                        </p:tav>
                                        <p:tav tm="100000">
                                          <p:val>
                                            <p:strVal val="#ppt_x"/>
                                          </p:val>
                                        </p:tav>
                                      </p:tavLst>
                                    </p:anim>
                                    <p:anim calcmode="lin" valueType="num">
                                      <p:cBhvr additive="base">
                                        <p:cTn id="53"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54" fill="hold">
                      <p:stCondLst>
                        <p:cond delay="indefinite"/>
                      </p:stCondLst>
                      <p:childTnLst>
                        <p:par>
                          <p:cTn id="55" fill="hold">
                            <p:stCondLst>
                              <p:cond delay="0"/>
                            </p:stCondLst>
                            <p:childTnLst>
                              <p:par>
                                <p:cTn id="56" presetID="42" presetClass="entr" presetSubtype="0" fill="hold" grpId="0" nodeType="clickEffect">
                                  <p:stCondLst>
                                    <p:cond delay="0"/>
                                  </p:stCondLst>
                                  <p:childTnLst>
                                    <p:set>
                                      <p:cBhvr>
                                        <p:cTn id="57" dur="1" fill="hold">
                                          <p:stCondLst>
                                            <p:cond delay="0"/>
                                          </p:stCondLst>
                                        </p:cTn>
                                        <p:tgtEl>
                                          <p:spTgt spid="7"/>
                                        </p:tgtEl>
                                        <p:attrNameLst>
                                          <p:attrName>style.visibility</p:attrName>
                                        </p:attrNameLst>
                                      </p:cBhvr>
                                      <p:to>
                                        <p:strVal val="visible"/>
                                      </p:to>
                                    </p:set>
                                    <p:animEffect transition="in" filter="fade">
                                      <p:cBhvr>
                                        <p:cTn id="58" dur="1000"/>
                                        <p:tgtEl>
                                          <p:spTgt spid="7"/>
                                        </p:tgtEl>
                                      </p:cBhvr>
                                    </p:animEffect>
                                    <p:anim calcmode="lin" valueType="num">
                                      <p:cBhvr>
                                        <p:cTn id="59" dur="1000" fill="hold"/>
                                        <p:tgtEl>
                                          <p:spTgt spid="7"/>
                                        </p:tgtEl>
                                        <p:attrNameLst>
                                          <p:attrName>ppt_x</p:attrName>
                                        </p:attrNameLst>
                                      </p:cBhvr>
                                      <p:tavLst>
                                        <p:tav tm="0">
                                          <p:val>
                                            <p:strVal val="#ppt_x"/>
                                          </p:val>
                                        </p:tav>
                                        <p:tav tm="100000">
                                          <p:val>
                                            <p:strVal val="#ppt_x"/>
                                          </p:val>
                                        </p:tav>
                                      </p:tavLst>
                                    </p:anim>
                                    <p:anim calcmode="lin" valueType="num">
                                      <p:cBhvr>
                                        <p:cTn id="60"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22" presetClass="entr" presetSubtype="4" fill="hold" grpId="0" nodeType="clickEffect">
                                  <p:stCondLst>
                                    <p:cond delay="0"/>
                                  </p:stCondLst>
                                  <p:childTnLst>
                                    <p:set>
                                      <p:cBhvr>
                                        <p:cTn id="64" dur="1" fill="hold">
                                          <p:stCondLst>
                                            <p:cond delay="0"/>
                                          </p:stCondLst>
                                        </p:cTn>
                                        <p:tgtEl>
                                          <p:spTgt spid="12"/>
                                        </p:tgtEl>
                                        <p:attrNameLst>
                                          <p:attrName>style.visibility</p:attrName>
                                        </p:attrNameLst>
                                      </p:cBhvr>
                                      <p:to>
                                        <p:strVal val="visible"/>
                                      </p:to>
                                    </p:set>
                                    <p:animEffect transition="in" filter="wipe(down)">
                                      <p:cBhvr>
                                        <p:cTn id="65" dur="500"/>
                                        <p:tgtEl>
                                          <p:spTgt spid="12"/>
                                        </p:tgtEl>
                                      </p:cBhvr>
                                    </p:animEffect>
                                  </p:childTnLst>
                                </p:cTn>
                              </p:par>
                            </p:childTnLst>
                          </p:cTn>
                        </p:par>
                      </p:childTnLst>
                    </p:cTn>
                  </p:par>
                  <p:par>
                    <p:cTn id="66" fill="hold">
                      <p:stCondLst>
                        <p:cond delay="indefinite"/>
                      </p:stCondLst>
                      <p:childTnLst>
                        <p:par>
                          <p:cTn id="67" fill="hold">
                            <p:stCondLst>
                              <p:cond delay="0"/>
                            </p:stCondLst>
                            <p:childTnLst>
                              <p:par>
                                <p:cTn id="68" presetID="22" presetClass="entr" presetSubtype="4" fill="hold" grpId="0" nodeType="clickEffect">
                                  <p:stCondLst>
                                    <p:cond delay="0"/>
                                  </p:stCondLst>
                                  <p:childTnLst>
                                    <p:set>
                                      <p:cBhvr>
                                        <p:cTn id="69" dur="1" fill="hold">
                                          <p:stCondLst>
                                            <p:cond delay="0"/>
                                          </p:stCondLst>
                                        </p:cTn>
                                        <p:tgtEl>
                                          <p:spTgt spid="11"/>
                                        </p:tgtEl>
                                        <p:attrNameLst>
                                          <p:attrName>style.visibility</p:attrName>
                                        </p:attrNameLst>
                                      </p:cBhvr>
                                      <p:to>
                                        <p:strVal val="visible"/>
                                      </p:to>
                                    </p:set>
                                    <p:animEffect transition="in" filter="wipe(down)">
                                      <p:cBhvr>
                                        <p:cTn id="70" dur="500"/>
                                        <p:tgtEl>
                                          <p:spTgt spid="11"/>
                                        </p:tgtEl>
                                      </p:cBhvr>
                                    </p:animEffect>
                                  </p:childTnLst>
                                </p:cTn>
                              </p:par>
                            </p:childTnLst>
                          </p:cTn>
                        </p:par>
                      </p:childTnLst>
                    </p:cTn>
                  </p:par>
                  <p:par>
                    <p:cTn id="71" fill="hold">
                      <p:stCondLst>
                        <p:cond delay="indefinite"/>
                      </p:stCondLst>
                      <p:childTnLst>
                        <p:par>
                          <p:cTn id="72" fill="hold">
                            <p:stCondLst>
                              <p:cond delay="0"/>
                            </p:stCondLst>
                            <p:childTnLst>
                              <p:par>
                                <p:cTn id="73" presetID="16" presetClass="entr" presetSubtype="21" fill="hold" grpId="0" nodeType="clickEffect">
                                  <p:stCondLst>
                                    <p:cond delay="0"/>
                                  </p:stCondLst>
                                  <p:childTnLst>
                                    <p:set>
                                      <p:cBhvr>
                                        <p:cTn id="74" dur="1" fill="hold">
                                          <p:stCondLst>
                                            <p:cond delay="0"/>
                                          </p:stCondLst>
                                        </p:cTn>
                                        <p:tgtEl>
                                          <p:spTgt spid="26"/>
                                        </p:tgtEl>
                                        <p:attrNameLst>
                                          <p:attrName>style.visibility</p:attrName>
                                        </p:attrNameLst>
                                      </p:cBhvr>
                                      <p:to>
                                        <p:strVal val="visible"/>
                                      </p:to>
                                    </p:set>
                                    <p:animEffect transition="in" filter="barn(inVertical)">
                                      <p:cBhvr>
                                        <p:cTn id="75" dur="500"/>
                                        <p:tgtEl>
                                          <p:spTgt spid="26"/>
                                        </p:tgtEl>
                                      </p:cBhvr>
                                    </p:animEffect>
                                  </p:childTnLst>
                                </p:cTn>
                              </p:par>
                            </p:childTnLst>
                          </p:cTn>
                        </p:par>
                      </p:childTnLst>
                    </p:cTn>
                  </p:par>
                  <p:par>
                    <p:cTn id="76" fill="hold">
                      <p:stCondLst>
                        <p:cond delay="indefinite"/>
                      </p:stCondLst>
                      <p:childTnLst>
                        <p:par>
                          <p:cTn id="77" fill="hold">
                            <p:stCondLst>
                              <p:cond delay="0"/>
                            </p:stCondLst>
                            <p:childTnLst>
                              <p:par>
                                <p:cTn id="78" presetID="22" presetClass="entr" presetSubtype="4" fill="hold" grpId="0" nodeType="clickEffect">
                                  <p:stCondLst>
                                    <p:cond delay="0"/>
                                  </p:stCondLst>
                                  <p:childTnLst>
                                    <p:set>
                                      <p:cBhvr>
                                        <p:cTn id="79" dur="1" fill="hold">
                                          <p:stCondLst>
                                            <p:cond delay="0"/>
                                          </p:stCondLst>
                                        </p:cTn>
                                        <p:tgtEl>
                                          <p:spTgt spid="15"/>
                                        </p:tgtEl>
                                        <p:attrNameLst>
                                          <p:attrName>style.visibility</p:attrName>
                                        </p:attrNameLst>
                                      </p:cBhvr>
                                      <p:to>
                                        <p:strVal val="visible"/>
                                      </p:to>
                                    </p:set>
                                    <p:animEffect transition="in" filter="wipe(down)">
                                      <p:cBhvr>
                                        <p:cTn id="80" dur="500"/>
                                        <p:tgtEl>
                                          <p:spTgt spid="15"/>
                                        </p:tgtEl>
                                      </p:cBhvr>
                                    </p:animEffect>
                                  </p:childTnLst>
                                </p:cTn>
                              </p:par>
                            </p:childTnLst>
                          </p:cTn>
                        </p:par>
                      </p:childTnLst>
                    </p:cTn>
                  </p:par>
                  <p:par>
                    <p:cTn id="81" fill="hold">
                      <p:stCondLst>
                        <p:cond delay="indefinite"/>
                      </p:stCondLst>
                      <p:childTnLst>
                        <p:par>
                          <p:cTn id="82" fill="hold">
                            <p:stCondLst>
                              <p:cond delay="0"/>
                            </p:stCondLst>
                            <p:childTnLst>
                              <p:par>
                                <p:cTn id="83" presetID="10" presetClass="entr" presetSubtype="0" fill="hold" grpId="0" nodeType="clickEffect">
                                  <p:stCondLst>
                                    <p:cond delay="0"/>
                                  </p:stCondLst>
                                  <p:childTnLst>
                                    <p:set>
                                      <p:cBhvr>
                                        <p:cTn id="84" dur="1" fill="hold">
                                          <p:stCondLst>
                                            <p:cond delay="0"/>
                                          </p:stCondLst>
                                        </p:cTn>
                                        <p:tgtEl>
                                          <p:spTgt spid="29"/>
                                        </p:tgtEl>
                                        <p:attrNameLst>
                                          <p:attrName>style.visibility</p:attrName>
                                        </p:attrNameLst>
                                      </p:cBhvr>
                                      <p:to>
                                        <p:strVal val="visible"/>
                                      </p:to>
                                    </p:set>
                                    <p:animEffect transition="in" filter="fade">
                                      <p:cBhvr>
                                        <p:cTn id="85" dur="500"/>
                                        <p:tgtEl>
                                          <p:spTgt spid="29"/>
                                        </p:tgtEl>
                                      </p:cBhvr>
                                    </p:animEffect>
                                  </p:childTnLst>
                                </p:cTn>
                              </p:par>
                            </p:childTnLst>
                          </p:cTn>
                        </p:par>
                      </p:childTnLst>
                    </p:cTn>
                  </p:par>
                  <p:par>
                    <p:cTn id="86" fill="hold">
                      <p:stCondLst>
                        <p:cond delay="indefinite"/>
                      </p:stCondLst>
                      <p:childTnLst>
                        <p:par>
                          <p:cTn id="87" fill="hold">
                            <p:stCondLst>
                              <p:cond delay="0"/>
                            </p:stCondLst>
                            <p:childTnLst>
                              <p:par>
                                <p:cTn id="88" presetID="10" presetClass="entr" presetSubtype="0" fill="hold" grpId="0" nodeType="clickEffect">
                                  <p:stCondLst>
                                    <p:cond delay="0"/>
                                  </p:stCondLst>
                                  <p:childTnLst>
                                    <p:set>
                                      <p:cBhvr>
                                        <p:cTn id="89" dur="1" fill="hold">
                                          <p:stCondLst>
                                            <p:cond delay="0"/>
                                          </p:stCondLst>
                                        </p:cTn>
                                        <p:tgtEl>
                                          <p:spTgt spid="30"/>
                                        </p:tgtEl>
                                        <p:attrNameLst>
                                          <p:attrName>style.visibility</p:attrName>
                                        </p:attrNameLst>
                                      </p:cBhvr>
                                      <p:to>
                                        <p:strVal val="visible"/>
                                      </p:to>
                                    </p:set>
                                    <p:animEffect transition="in" filter="fade">
                                      <p:cBhvr>
                                        <p:cTn id="90" dur="500"/>
                                        <p:tgtEl>
                                          <p:spTgt spid="30"/>
                                        </p:tgtEl>
                                      </p:cBhvr>
                                    </p:animEffect>
                                  </p:childTnLst>
                                </p:cTn>
                              </p:par>
                            </p:childTnLst>
                          </p:cTn>
                        </p:par>
                      </p:childTnLst>
                    </p:cTn>
                  </p:par>
                  <p:par>
                    <p:cTn id="91" fill="hold">
                      <p:stCondLst>
                        <p:cond delay="indefinite"/>
                      </p:stCondLst>
                      <p:childTnLst>
                        <p:par>
                          <p:cTn id="92" fill="hold">
                            <p:stCondLst>
                              <p:cond delay="0"/>
                            </p:stCondLst>
                            <p:childTnLst>
                              <p:par>
                                <p:cTn id="93" presetID="2" presetClass="entr" presetSubtype="4" fill="hold" grpId="0" nodeType="clickEffect">
                                  <p:stCondLst>
                                    <p:cond delay="0"/>
                                  </p:stCondLst>
                                  <p:childTnLst>
                                    <p:set>
                                      <p:cBhvr>
                                        <p:cTn id="94" dur="1" fill="hold">
                                          <p:stCondLst>
                                            <p:cond delay="0"/>
                                          </p:stCondLst>
                                        </p:cTn>
                                        <p:tgtEl>
                                          <p:spTgt spid="27"/>
                                        </p:tgtEl>
                                        <p:attrNameLst>
                                          <p:attrName>style.visibility</p:attrName>
                                        </p:attrNameLst>
                                      </p:cBhvr>
                                      <p:to>
                                        <p:strVal val="visible"/>
                                      </p:to>
                                    </p:set>
                                    <p:anim calcmode="lin" valueType="num">
                                      <p:cBhvr additive="base">
                                        <p:cTn id="95" dur="500" fill="hold"/>
                                        <p:tgtEl>
                                          <p:spTgt spid="27"/>
                                        </p:tgtEl>
                                        <p:attrNameLst>
                                          <p:attrName>ppt_x</p:attrName>
                                        </p:attrNameLst>
                                      </p:cBhvr>
                                      <p:tavLst>
                                        <p:tav tm="0">
                                          <p:val>
                                            <p:strVal val="#ppt_x"/>
                                          </p:val>
                                        </p:tav>
                                        <p:tav tm="100000">
                                          <p:val>
                                            <p:strVal val="#ppt_x"/>
                                          </p:val>
                                        </p:tav>
                                      </p:tavLst>
                                    </p:anim>
                                    <p:anim calcmode="lin" valueType="num">
                                      <p:cBhvr additive="base">
                                        <p:cTn id="96"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par>
                    <p:cTn id="97" fill="hold">
                      <p:stCondLst>
                        <p:cond delay="indefinite"/>
                      </p:stCondLst>
                      <p:childTnLst>
                        <p:par>
                          <p:cTn id="98" fill="hold">
                            <p:stCondLst>
                              <p:cond delay="0"/>
                            </p:stCondLst>
                            <p:childTnLst>
                              <p:par>
                                <p:cTn id="99" presetID="42" presetClass="entr" presetSubtype="0" fill="hold" grpId="0" nodeType="clickEffect">
                                  <p:stCondLst>
                                    <p:cond delay="0"/>
                                  </p:stCondLst>
                                  <p:childTnLst>
                                    <p:set>
                                      <p:cBhvr>
                                        <p:cTn id="100" dur="1" fill="hold">
                                          <p:stCondLst>
                                            <p:cond delay="0"/>
                                          </p:stCondLst>
                                        </p:cTn>
                                        <p:tgtEl>
                                          <p:spTgt spid="28"/>
                                        </p:tgtEl>
                                        <p:attrNameLst>
                                          <p:attrName>style.visibility</p:attrName>
                                        </p:attrNameLst>
                                      </p:cBhvr>
                                      <p:to>
                                        <p:strVal val="visible"/>
                                      </p:to>
                                    </p:set>
                                    <p:animEffect transition="in" filter="fade">
                                      <p:cBhvr>
                                        <p:cTn id="101" dur="1000"/>
                                        <p:tgtEl>
                                          <p:spTgt spid="28"/>
                                        </p:tgtEl>
                                      </p:cBhvr>
                                    </p:animEffect>
                                    <p:anim calcmode="lin" valueType="num">
                                      <p:cBhvr>
                                        <p:cTn id="102" dur="1000" fill="hold"/>
                                        <p:tgtEl>
                                          <p:spTgt spid="28"/>
                                        </p:tgtEl>
                                        <p:attrNameLst>
                                          <p:attrName>ppt_x</p:attrName>
                                        </p:attrNameLst>
                                      </p:cBhvr>
                                      <p:tavLst>
                                        <p:tav tm="0">
                                          <p:val>
                                            <p:strVal val="#ppt_x"/>
                                          </p:val>
                                        </p:tav>
                                        <p:tav tm="100000">
                                          <p:val>
                                            <p:strVal val="#ppt_x"/>
                                          </p:val>
                                        </p:tav>
                                      </p:tavLst>
                                    </p:anim>
                                    <p:anim calcmode="lin" valueType="num">
                                      <p:cBhvr>
                                        <p:cTn id="103" dur="1000" fill="hold"/>
                                        <p:tgtEl>
                                          <p:spTgt spid="2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3" grpId="0"/>
      <p:bldP spid="7" grpId="0" animBg="1"/>
      <p:bldP spid="11" grpId="0" animBg="1"/>
      <p:bldP spid="12" grpId="0" animBg="1"/>
      <p:bldGraphic spid="13" grpId="0">
        <p:bldAsOne/>
      </p:bldGraphic>
      <p:bldP spid="14" grpId="0" animBg="1"/>
      <p:bldP spid="15" grpId="0" animBg="1"/>
      <p:bldP spid="16" grpId="0" animBg="1"/>
      <p:bldP spid="26" grpId="0"/>
      <p:bldP spid="27" grpId="0" animBg="1"/>
      <p:bldP spid="28" grpId="0" animBg="1"/>
      <p:bldP spid="29" grpId="0" animBg="1"/>
      <p:bldP spid="30"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847528" y="548681"/>
            <a:ext cx="8820472" cy="2843855"/>
          </a:xfrm>
          <a:prstGeom prst="rect">
            <a:avLst/>
          </a:prstGeom>
          <a:noFill/>
        </p:spPr>
        <p:txBody>
          <a:bodyPr wrap="square" rtlCol="0">
            <a:spAutoFit/>
          </a:bodyPr>
          <a:lstStyle/>
          <a:p>
            <a:pPr algn="just" rtl="1">
              <a:lnSpc>
                <a:spcPct val="115000"/>
              </a:lnSpc>
              <a:tabLst>
                <a:tab pos="269875" algn="r"/>
              </a:tabLst>
            </a:pPr>
            <a:r>
              <a:rPr lang="ar-DZ" sz="2400" dirty="0">
                <a:solidFill>
                  <a:srgbClr val="000000"/>
                </a:solidFill>
                <a:latin typeface="Sakkal Majalla" panose="02000000000000000000" pitchFamily="2" charset="-78"/>
                <a:cs typeface="Sakkal Majalla" panose="02000000000000000000" pitchFamily="2" charset="-78"/>
              </a:rPr>
              <a:t>4. </a:t>
            </a:r>
            <a:r>
              <a:rPr lang="ar-DZ" sz="2400" b="1" dirty="0">
                <a:solidFill>
                  <a:srgbClr val="000000"/>
                </a:solidFill>
                <a:latin typeface="Sakkal Majalla" panose="02000000000000000000" pitchFamily="2" charset="-78"/>
                <a:cs typeface="Sakkal Majalla" panose="02000000000000000000" pitchFamily="2" charset="-78"/>
              </a:rPr>
              <a:t>الاستراتيجيات الاستباقية </a:t>
            </a:r>
            <a:r>
              <a:rPr lang="fr-FR" sz="2400" b="1" dirty="0">
                <a:solidFill>
                  <a:srgbClr val="000000"/>
                </a:solidFill>
                <a:latin typeface="Sakkal Majalla" panose="02000000000000000000" pitchFamily="2" charset="-78"/>
                <a:cs typeface="Sakkal Majalla" panose="02000000000000000000" pitchFamily="2" charset="-78"/>
              </a:rPr>
              <a:t>Les stratégies proactives </a:t>
            </a:r>
            <a:r>
              <a:rPr lang="ar-DZ" sz="2400" b="1" dirty="0">
                <a:solidFill>
                  <a:srgbClr val="000000"/>
                </a:solidFill>
                <a:latin typeface="Sakkal Majalla" panose="02000000000000000000" pitchFamily="2" charset="-78"/>
                <a:cs typeface="Sakkal Majalla" panose="02000000000000000000" pitchFamily="2" charset="-78"/>
              </a:rPr>
              <a:t>: حتى الآن، لم نعثر على أي تعريف دقيق لمصطلح الاستراتيجيات الاستباقية. نستخدم هذا المصطلح بصيغة الجمع لأنه يبدو لنا أنه لا يمكن أن تكون هناك استراتيجية استباقية واحدة بل مجموعة من الاستراتيجيات الاستباقية. </a:t>
            </a:r>
            <a:endParaRPr lang="fr-FR" sz="2400" b="1" dirty="0">
              <a:solidFill>
                <a:srgbClr val="000000"/>
              </a:solidFill>
              <a:latin typeface="Sakkal Majalla" panose="02000000000000000000" pitchFamily="2" charset="-78"/>
              <a:cs typeface="Sakkal Majalla" panose="02000000000000000000" pitchFamily="2" charset="-78"/>
            </a:endParaRPr>
          </a:p>
          <a:p>
            <a:pPr algn="just" rtl="1"/>
            <a:r>
              <a:rPr lang="ar-DZ" sz="2400" b="1" dirty="0">
                <a:solidFill>
                  <a:srgbClr val="000000"/>
                </a:solidFill>
                <a:latin typeface="Sakkal Majalla" panose="02000000000000000000" pitchFamily="2" charset="-78"/>
                <a:cs typeface="Sakkal Majalla" panose="02000000000000000000" pitchFamily="2" charset="-78"/>
              </a:rPr>
              <a:t>ولهذا يمكن النظر إلى الاستباقية على أنها موقف أو حالة ذهنية موجهة نحو المستقبل. وبهذا المعنى، فإننا ضد الاستراتيجيات البعدية - التي من المحتمل أن تتبع التغييرات في السوق وبالتالي تتكيف مع الموقف المكتشف – غير أن الاستراتيجيات الاستباقية فهي تعتبر أصل التغييرات بفضل إجراءات الابتكار الناتجة عن اليقظة النشطة.</a:t>
            </a:r>
            <a:endParaRPr lang="fr-FR" sz="2400" b="1" dirty="0">
              <a:solidFill>
                <a:srgbClr val="000000"/>
              </a:solidFill>
              <a:latin typeface="Sakkal Majalla" panose="02000000000000000000" pitchFamily="2" charset="-78"/>
              <a:cs typeface="Sakkal Majalla" panose="02000000000000000000" pitchFamily="2" charset="-78"/>
            </a:endParaRPr>
          </a:p>
        </p:txBody>
      </p:sp>
    </p:spTree>
    <p:extLst>
      <p:ext uri="{BB962C8B-B14F-4D97-AF65-F5344CB8AC3E}">
        <p14:creationId xmlns:p14="http://schemas.microsoft.com/office/powerpoint/2010/main" val="53952968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me 4"/>
          <p:cNvGraphicFramePr/>
          <p:nvPr/>
        </p:nvGraphicFramePr>
        <p:xfrm>
          <a:off x="1991544" y="1196752"/>
          <a:ext cx="7512496"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Rectangle 5"/>
          <p:cNvSpPr/>
          <p:nvPr/>
        </p:nvSpPr>
        <p:spPr>
          <a:xfrm>
            <a:off x="7824192" y="610755"/>
            <a:ext cx="2439152" cy="792088"/>
          </a:xfrm>
          <a:prstGeom prst="wedgeRectCallout">
            <a:avLst>
              <a:gd name="adj1" fmla="val -42651"/>
              <a:gd name="adj2" fmla="val 79470"/>
            </a:avLst>
          </a:prstGeom>
          <a:solidFill>
            <a:schemeClr val="bg1"/>
          </a:solidFill>
          <a:ln>
            <a:solidFill>
              <a:srgbClr val="00B0F0"/>
            </a:solidFill>
          </a:ln>
          <a:scene3d>
            <a:camera prst="isometricOffAxis2Lef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800" b="1" dirty="0">
                <a:solidFill>
                  <a:schemeClr val="tx2">
                    <a:lumMod val="50000"/>
                  </a:schemeClr>
                </a:solidFill>
                <a:latin typeface="Traditional Arabic" pitchFamily="18" charset="-78"/>
                <a:cs typeface="Traditional Arabic" pitchFamily="18" charset="-78"/>
              </a:rPr>
              <a:t>أنواع اليقظة الاستراتيجية</a:t>
            </a:r>
            <a:endParaRPr lang="fr-FR" sz="2800" dirty="0"/>
          </a:p>
        </p:txBody>
      </p:sp>
    </p:spTree>
    <p:extLst>
      <p:ext uri="{BB962C8B-B14F-4D97-AF65-F5344CB8AC3E}">
        <p14:creationId xmlns:p14="http://schemas.microsoft.com/office/powerpoint/2010/main" val="35437733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80">
                                          <p:stCondLst>
                                            <p:cond delay="0"/>
                                          </p:stCondLst>
                                        </p:cTn>
                                        <p:tgtEl>
                                          <p:spTgt spid="5"/>
                                        </p:tgtEl>
                                      </p:cBhvr>
                                    </p:animEffect>
                                    <p:anim calcmode="lin" valueType="num">
                                      <p:cBhvr>
                                        <p:cTn id="13"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14"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15"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16"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17"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18" dur="26">
                                          <p:stCondLst>
                                            <p:cond delay="650"/>
                                          </p:stCondLst>
                                        </p:cTn>
                                        <p:tgtEl>
                                          <p:spTgt spid="5"/>
                                        </p:tgtEl>
                                      </p:cBhvr>
                                      <p:to x="100000" y="60000"/>
                                    </p:animScale>
                                    <p:animScale>
                                      <p:cBhvr>
                                        <p:cTn id="19" dur="166" decel="50000">
                                          <p:stCondLst>
                                            <p:cond delay="676"/>
                                          </p:stCondLst>
                                        </p:cTn>
                                        <p:tgtEl>
                                          <p:spTgt spid="5"/>
                                        </p:tgtEl>
                                      </p:cBhvr>
                                      <p:to x="100000" y="100000"/>
                                    </p:animScale>
                                    <p:animScale>
                                      <p:cBhvr>
                                        <p:cTn id="20" dur="26">
                                          <p:stCondLst>
                                            <p:cond delay="1312"/>
                                          </p:stCondLst>
                                        </p:cTn>
                                        <p:tgtEl>
                                          <p:spTgt spid="5"/>
                                        </p:tgtEl>
                                      </p:cBhvr>
                                      <p:to x="100000" y="80000"/>
                                    </p:animScale>
                                    <p:animScale>
                                      <p:cBhvr>
                                        <p:cTn id="21" dur="166" decel="50000">
                                          <p:stCondLst>
                                            <p:cond delay="1338"/>
                                          </p:stCondLst>
                                        </p:cTn>
                                        <p:tgtEl>
                                          <p:spTgt spid="5"/>
                                        </p:tgtEl>
                                      </p:cBhvr>
                                      <p:to x="100000" y="100000"/>
                                    </p:animScale>
                                    <p:animScale>
                                      <p:cBhvr>
                                        <p:cTn id="22" dur="26">
                                          <p:stCondLst>
                                            <p:cond delay="1642"/>
                                          </p:stCondLst>
                                        </p:cTn>
                                        <p:tgtEl>
                                          <p:spTgt spid="5"/>
                                        </p:tgtEl>
                                      </p:cBhvr>
                                      <p:to x="100000" y="90000"/>
                                    </p:animScale>
                                    <p:animScale>
                                      <p:cBhvr>
                                        <p:cTn id="23" dur="166" decel="50000">
                                          <p:stCondLst>
                                            <p:cond delay="1668"/>
                                          </p:stCondLst>
                                        </p:cTn>
                                        <p:tgtEl>
                                          <p:spTgt spid="5"/>
                                        </p:tgtEl>
                                      </p:cBhvr>
                                      <p:to x="100000" y="100000"/>
                                    </p:animScale>
                                    <p:animScale>
                                      <p:cBhvr>
                                        <p:cTn id="24" dur="26">
                                          <p:stCondLst>
                                            <p:cond delay="1808"/>
                                          </p:stCondLst>
                                        </p:cTn>
                                        <p:tgtEl>
                                          <p:spTgt spid="5"/>
                                        </p:tgtEl>
                                      </p:cBhvr>
                                      <p:to x="100000" y="95000"/>
                                    </p:animScale>
                                    <p:animScale>
                                      <p:cBhvr>
                                        <p:cTn id="25" dur="166" decel="50000">
                                          <p:stCondLst>
                                            <p:cond delay="1834"/>
                                          </p:stCondLst>
                                        </p:cTn>
                                        <p:tgtEl>
                                          <p:spTgt spid="5"/>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P spid="6"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e 3"/>
          <p:cNvGrpSpPr/>
          <p:nvPr/>
        </p:nvGrpSpPr>
        <p:grpSpPr>
          <a:xfrm>
            <a:off x="2567609" y="1052736"/>
            <a:ext cx="6906145" cy="5040560"/>
            <a:chOff x="0" y="-142874"/>
            <a:chExt cx="6467475" cy="3228974"/>
          </a:xfrm>
          <a:effectLst>
            <a:glow rad="63500">
              <a:srgbClr val="4F81BD">
                <a:satMod val="175000"/>
                <a:alpha val="40000"/>
              </a:srgbClr>
            </a:glow>
          </a:effectLst>
        </p:grpSpPr>
        <p:sp>
          <p:nvSpPr>
            <p:cNvPr id="5" name="Ellipse 4"/>
            <p:cNvSpPr/>
            <p:nvPr/>
          </p:nvSpPr>
          <p:spPr>
            <a:xfrm>
              <a:off x="0" y="466725"/>
              <a:ext cx="3248025" cy="2543175"/>
            </a:xfrm>
            <a:prstGeom prst="ellipse">
              <a:avLst/>
            </a:prstGeom>
            <a:solidFill>
              <a:sysClr val="window" lastClr="FFFFFF"/>
            </a:solidFill>
            <a:ln w="25400" cap="flat" cmpd="sng" algn="ctr">
              <a:solidFill>
                <a:srgbClr val="9BBB59"/>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defTabSz="914400">
                <a:lnSpc>
                  <a:spcPct val="115000"/>
                </a:lnSpc>
                <a:spcAft>
                  <a:spcPts val="1000"/>
                </a:spcAft>
                <a:defRPr/>
              </a:pPr>
              <a:r>
                <a:rPr lang="ar-DZ" sz="1200" b="1" kern="0">
                  <a:solidFill>
                    <a:srgbClr val="000000"/>
                  </a:solidFill>
                  <a:effectLst>
                    <a:outerShdw blurRad="38100" dist="19050" dir="2700000" algn="tl">
                      <a:sysClr val="windowText" lastClr="000000">
                        <a:alpha val="40000"/>
                      </a:sysClr>
                    </a:outerShdw>
                  </a:effectLst>
                  <a:latin typeface="Calibri"/>
                  <a:ea typeface="Calibri" panose="020F0502020204030204" pitchFamily="34" charset="0"/>
                  <a:cs typeface="Sakkal Majalla" panose="02000000000000000000" pitchFamily="2" charset="-78"/>
                </a:rPr>
                <a:t> </a:t>
              </a:r>
              <a:endParaRPr lang="fr-FR" sz="1100" kern="0">
                <a:solidFill>
                  <a:sysClr val="windowText" lastClr="000000"/>
                </a:solidFill>
                <a:latin typeface="Calibri"/>
                <a:ea typeface="Calibri" panose="020F0502020204030204" pitchFamily="34" charset="0"/>
                <a:cs typeface="Arial" panose="020B0604020202020204" pitchFamily="34" charset="0"/>
              </a:endParaRPr>
            </a:p>
            <a:p>
              <a:pPr defTabSz="914400">
                <a:lnSpc>
                  <a:spcPct val="115000"/>
                </a:lnSpc>
                <a:spcAft>
                  <a:spcPts val="1000"/>
                </a:spcAft>
                <a:defRPr/>
              </a:pPr>
              <a:r>
                <a:rPr lang="ar-DZ" sz="1200" b="1" kern="0">
                  <a:solidFill>
                    <a:srgbClr val="000000"/>
                  </a:solidFill>
                  <a:effectLst>
                    <a:outerShdw blurRad="38100" dist="19050" dir="2700000" algn="tl">
                      <a:sysClr val="windowText" lastClr="000000">
                        <a:alpha val="40000"/>
                      </a:sysClr>
                    </a:outerShdw>
                  </a:effectLst>
                  <a:latin typeface="Calibri"/>
                  <a:ea typeface="Calibri" panose="020F0502020204030204" pitchFamily="34" charset="0"/>
                  <a:cs typeface="Sakkal Majalla" panose="02000000000000000000" pitchFamily="2" charset="-78"/>
                </a:rPr>
                <a:t> </a:t>
              </a:r>
              <a:endParaRPr lang="fr-FR" sz="1100" kern="0">
                <a:solidFill>
                  <a:sysClr val="windowText" lastClr="000000"/>
                </a:solidFill>
                <a:latin typeface="Calibri"/>
                <a:ea typeface="Calibri" panose="020F0502020204030204" pitchFamily="34" charset="0"/>
                <a:cs typeface="Arial" panose="020B0604020202020204" pitchFamily="34" charset="0"/>
              </a:endParaRPr>
            </a:p>
            <a:p>
              <a:pPr defTabSz="914400">
                <a:lnSpc>
                  <a:spcPct val="115000"/>
                </a:lnSpc>
                <a:spcAft>
                  <a:spcPts val="1000"/>
                </a:spcAft>
                <a:defRPr/>
              </a:pPr>
              <a:r>
                <a:rPr lang="ar-DZ" sz="1200" b="1" kern="0">
                  <a:solidFill>
                    <a:srgbClr val="000000"/>
                  </a:solidFill>
                  <a:effectLst>
                    <a:outerShdw blurRad="38100" dist="19050" dir="2700000" algn="tl">
                      <a:sysClr val="windowText" lastClr="000000">
                        <a:alpha val="40000"/>
                      </a:sysClr>
                    </a:outerShdw>
                  </a:effectLst>
                  <a:latin typeface="Calibri"/>
                  <a:ea typeface="Calibri" panose="020F0502020204030204" pitchFamily="34" charset="0"/>
                  <a:cs typeface="Sakkal Majalla" panose="02000000000000000000" pitchFamily="2" charset="-78"/>
                </a:rPr>
                <a:t>اليقظة الاستراتيجية</a:t>
              </a:r>
              <a:endParaRPr lang="fr-FR" sz="1100" kern="0">
                <a:solidFill>
                  <a:sysClr val="windowText" lastClr="000000"/>
                </a:solidFill>
                <a:latin typeface="Calibri"/>
                <a:ea typeface="Calibri" panose="020F0502020204030204" pitchFamily="34" charset="0"/>
                <a:cs typeface="Arial" panose="020B0604020202020204" pitchFamily="34" charset="0"/>
              </a:endParaRPr>
            </a:p>
            <a:p>
              <a:pPr algn="r" defTabSz="914400" rtl="1">
                <a:lnSpc>
                  <a:spcPct val="115000"/>
                </a:lnSpc>
                <a:spcAft>
                  <a:spcPts val="1000"/>
                </a:spcAft>
                <a:defRPr/>
              </a:pPr>
              <a:r>
                <a:rPr lang="ar-DZ" sz="1200" b="1" kern="0">
                  <a:solidFill>
                    <a:srgbClr val="000000"/>
                  </a:solidFill>
                  <a:effectLst>
                    <a:outerShdw blurRad="38100" dist="19050" dir="2700000" algn="tl">
                      <a:sysClr val="windowText" lastClr="000000">
                        <a:alpha val="40000"/>
                      </a:sysClr>
                    </a:outerShdw>
                  </a:effectLst>
                  <a:latin typeface="Calibri"/>
                  <a:ea typeface="Calibri" panose="020F0502020204030204" pitchFamily="34" charset="0"/>
                  <a:cs typeface="Sakkal Majalla" panose="02000000000000000000" pitchFamily="2" charset="-78"/>
                </a:rPr>
                <a:t> </a:t>
              </a:r>
              <a:endParaRPr lang="fr-FR" sz="1100" kern="0">
                <a:solidFill>
                  <a:sysClr val="windowText" lastClr="000000"/>
                </a:solidFill>
                <a:latin typeface="Calibri"/>
                <a:ea typeface="Calibri" panose="020F0502020204030204" pitchFamily="34" charset="0"/>
                <a:cs typeface="Arial" panose="020B0604020202020204" pitchFamily="34" charset="0"/>
              </a:endParaRPr>
            </a:p>
            <a:p>
              <a:pPr algn="r" defTabSz="914400" rtl="1">
                <a:lnSpc>
                  <a:spcPct val="115000"/>
                </a:lnSpc>
                <a:spcAft>
                  <a:spcPts val="1000"/>
                </a:spcAft>
                <a:defRPr/>
              </a:pPr>
              <a:r>
                <a:rPr lang="fr-FR" sz="1200" b="1" kern="0">
                  <a:solidFill>
                    <a:srgbClr val="000000"/>
                  </a:solidFill>
                  <a:effectLst>
                    <a:outerShdw blurRad="38100" dist="19050" dir="2700000" algn="tl">
                      <a:sysClr val="windowText" lastClr="000000">
                        <a:alpha val="40000"/>
                      </a:sysClr>
                    </a:outerShdw>
                  </a:effectLst>
                  <a:latin typeface="Sakkal Majalla" panose="02000000000000000000" pitchFamily="2" charset="-78"/>
                  <a:ea typeface="Calibri" panose="020F0502020204030204" pitchFamily="34" charset="0"/>
                  <a:cs typeface="Arial" panose="020B0604020202020204" pitchFamily="34" charset="0"/>
                </a:rPr>
                <a:t> </a:t>
              </a:r>
              <a:endParaRPr lang="fr-FR" sz="1100" kern="0">
                <a:solidFill>
                  <a:sysClr val="windowText" lastClr="000000"/>
                </a:solidFill>
                <a:latin typeface="Calibri"/>
                <a:ea typeface="Calibri" panose="020F0502020204030204" pitchFamily="34" charset="0"/>
                <a:cs typeface="Arial" panose="020B0604020202020204" pitchFamily="34" charset="0"/>
              </a:endParaRPr>
            </a:p>
            <a:p>
              <a:pPr defTabSz="914400">
                <a:lnSpc>
                  <a:spcPct val="115000"/>
                </a:lnSpc>
                <a:spcAft>
                  <a:spcPts val="1000"/>
                </a:spcAft>
                <a:defRPr/>
              </a:pPr>
              <a:r>
                <a:rPr lang="fr-FR" sz="1100" kern="0">
                  <a:solidFill>
                    <a:sysClr val="windowText" lastClr="000000"/>
                  </a:solidFill>
                  <a:latin typeface="Calibri"/>
                  <a:ea typeface="Calibri" panose="020F0502020204030204" pitchFamily="34" charset="0"/>
                  <a:cs typeface="Arial" panose="020B0604020202020204" pitchFamily="34" charset="0"/>
                </a:rPr>
                <a:t> </a:t>
              </a:r>
            </a:p>
          </p:txBody>
        </p:sp>
        <p:sp>
          <p:nvSpPr>
            <p:cNvPr id="6" name="Ellipse 5"/>
            <p:cNvSpPr/>
            <p:nvPr/>
          </p:nvSpPr>
          <p:spPr>
            <a:xfrm>
              <a:off x="1600200" y="771525"/>
              <a:ext cx="1638300" cy="1924050"/>
            </a:xfrm>
            <a:prstGeom prst="ellipse">
              <a:avLst/>
            </a:prstGeom>
            <a:solidFill>
              <a:sysClr val="window" lastClr="FFFFFF"/>
            </a:solidFill>
            <a:ln w="25400" cap="flat" cmpd="sng" algn="ctr">
              <a:solidFill>
                <a:srgbClr val="4F81BD"/>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defTabSz="914400">
                <a:lnSpc>
                  <a:spcPct val="115000"/>
                </a:lnSpc>
                <a:spcAft>
                  <a:spcPts val="1000"/>
                </a:spcAft>
                <a:defRPr/>
              </a:pPr>
              <a:r>
                <a:rPr lang="ar-DZ" sz="1200" b="1" kern="0">
                  <a:solidFill>
                    <a:srgbClr val="000000"/>
                  </a:solidFill>
                  <a:effectLst>
                    <a:outerShdw blurRad="38100" dist="19050" dir="2700000" algn="tl">
                      <a:sysClr val="windowText" lastClr="000000">
                        <a:alpha val="40000"/>
                      </a:sysClr>
                    </a:outerShdw>
                  </a:effectLst>
                  <a:latin typeface="Calibri"/>
                  <a:ea typeface="Calibri" panose="020F0502020204030204" pitchFamily="34" charset="0"/>
                  <a:cs typeface="Sakkal Majalla" panose="02000000000000000000" pitchFamily="2" charset="-78"/>
                </a:rPr>
                <a:t>اليقظة التجارية</a:t>
              </a:r>
              <a:endParaRPr lang="fr-FR" sz="1100" kern="0">
                <a:solidFill>
                  <a:sysClr val="windowText" lastClr="000000"/>
                </a:solidFill>
                <a:latin typeface="Calibri"/>
                <a:ea typeface="Calibri" panose="020F0502020204030204" pitchFamily="34" charset="0"/>
                <a:cs typeface="Arial" panose="020B0604020202020204" pitchFamily="34" charset="0"/>
              </a:endParaRPr>
            </a:p>
            <a:p>
              <a:pPr algn="ctr" defTabSz="914400">
                <a:lnSpc>
                  <a:spcPct val="115000"/>
                </a:lnSpc>
                <a:spcAft>
                  <a:spcPts val="1000"/>
                </a:spcAft>
                <a:defRPr/>
              </a:pPr>
              <a:r>
                <a:rPr lang="ar-DZ" sz="1200" b="1" kern="0">
                  <a:solidFill>
                    <a:srgbClr val="000000"/>
                  </a:solidFill>
                  <a:effectLst>
                    <a:outerShdw blurRad="38100" dist="19050" dir="2700000" algn="tl">
                      <a:sysClr val="windowText" lastClr="000000">
                        <a:alpha val="40000"/>
                      </a:sysClr>
                    </a:outerShdw>
                  </a:effectLst>
                  <a:latin typeface="Calibri"/>
                  <a:ea typeface="Calibri" panose="020F0502020204030204" pitchFamily="34" charset="0"/>
                  <a:cs typeface="Sakkal Majalla" panose="02000000000000000000" pitchFamily="2" charset="-78"/>
                </a:rPr>
                <a:t>اليقظة التنافسية</a:t>
              </a:r>
              <a:endParaRPr lang="fr-FR" sz="1100" kern="0">
                <a:solidFill>
                  <a:sysClr val="windowText" lastClr="000000"/>
                </a:solidFill>
                <a:latin typeface="Calibri"/>
                <a:ea typeface="Calibri" panose="020F0502020204030204" pitchFamily="34" charset="0"/>
                <a:cs typeface="Arial" panose="020B0604020202020204" pitchFamily="34" charset="0"/>
              </a:endParaRPr>
            </a:p>
            <a:p>
              <a:pPr algn="ctr" defTabSz="914400">
                <a:lnSpc>
                  <a:spcPct val="115000"/>
                </a:lnSpc>
                <a:spcAft>
                  <a:spcPts val="1000"/>
                </a:spcAft>
                <a:defRPr/>
              </a:pPr>
              <a:r>
                <a:rPr lang="ar-DZ" sz="1200" b="1" kern="0">
                  <a:solidFill>
                    <a:srgbClr val="000000"/>
                  </a:solidFill>
                  <a:effectLst>
                    <a:outerShdw blurRad="38100" dist="19050" dir="2700000" algn="tl">
                      <a:sysClr val="windowText" lastClr="000000">
                        <a:alpha val="40000"/>
                      </a:sysClr>
                    </a:outerShdw>
                  </a:effectLst>
                  <a:latin typeface="Calibri"/>
                  <a:ea typeface="Calibri" panose="020F0502020204030204" pitchFamily="34" charset="0"/>
                  <a:cs typeface="Sakkal Majalla" panose="02000000000000000000" pitchFamily="2" charset="-78"/>
                </a:rPr>
                <a:t>اليقظة التكنولوجية</a:t>
              </a:r>
              <a:endParaRPr lang="fr-FR" sz="1100" kern="0">
                <a:solidFill>
                  <a:sysClr val="windowText" lastClr="000000"/>
                </a:solidFill>
                <a:latin typeface="Calibri"/>
                <a:ea typeface="Calibri" panose="020F0502020204030204" pitchFamily="34" charset="0"/>
                <a:cs typeface="Arial" panose="020B0604020202020204" pitchFamily="34" charset="0"/>
              </a:endParaRPr>
            </a:p>
            <a:p>
              <a:pPr algn="ctr" defTabSz="914400">
                <a:lnSpc>
                  <a:spcPct val="115000"/>
                </a:lnSpc>
                <a:spcAft>
                  <a:spcPts val="1000"/>
                </a:spcAft>
                <a:defRPr/>
              </a:pPr>
              <a:r>
                <a:rPr lang="ar-DZ" sz="1200" b="1" kern="0">
                  <a:solidFill>
                    <a:srgbClr val="000000"/>
                  </a:solidFill>
                  <a:effectLst>
                    <a:outerShdw blurRad="38100" dist="19050" dir="2700000" algn="tl">
                      <a:sysClr val="windowText" lastClr="000000">
                        <a:alpha val="40000"/>
                      </a:sysClr>
                    </a:outerShdw>
                  </a:effectLst>
                  <a:latin typeface="Calibri"/>
                  <a:ea typeface="Calibri" panose="020F0502020204030204" pitchFamily="34" charset="0"/>
                  <a:cs typeface="Sakkal Majalla" panose="02000000000000000000" pitchFamily="2" charset="-78"/>
                </a:rPr>
                <a:t>اليقظة البيئية</a:t>
              </a:r>
              <a:endParaRPr lang="fr-FR" sz="1100" kern="0">
                <a:solidFill>
                  <a:sysClr val="windowText" lastClr="000000"/>
                </a:solidFill>
                <a:latin typeface="Calibri"/>
                <a:ea typeface="Calibri" panose="020F0502020204030204" pitchFamily="34" charset="0"/>
                <a:cs typeface="Arial" panose="020B0604020202020204" pitchFamily="34" charset="0"/>
              </a:endParaRPr>
            </a:p>
          </p:txBody>
        </p:sp>
        <p:sp>
          <p:nvSpPr>
            <p:cNvPr id="7" name="Rectangle à coins arrondis 6"/>
            <p:cNvSpPr/>
            <p:nvPr/>
          </p:nvSpPr>
          <p:spPr>
            <a:xfrm>
              <a:off x="3771900" y="-142874"/>
              <a:ext cx="2657475" cy="895350"/>
            </a:xfrm>
            <a:prstGeom prst="roundRect">
              <a:avLst/>
            </a:prstGeom>
            <a:gradFill rotWithShape="1">
              <a:gsLst>
                <a:gs pos="0">
                  <a:srgbClr val="9BBB59">
                    <a:tint val="50000"/>
                    <a:satMod val="300000"/>
                  </a:srgbClr>
                </a:gs>
                <a:gs pos="35000">
                  <a:srgbClr val="9BBB59">
                    <a:tint val="37000"/>
                    <a:satMod val="300000"/>
                  </a:srgbClr>
                </a:gs>
                <a:gs pos="100000">
                  <a:srgbClr val="9BBB59">
                    <a:tint val="15000"/>
                    <a:satMod val="350000"/>
                  </a:srgbClr>
                </a:gs>
              </a:gsLst>
              <a:lin ang="16200000" scaled="1"/>
            </a:gradFill>
            <a:ln w="9525" cap="flat" cmpd="sng" algn="ctr">
              <a:solidFill>
                <a:srgbClr val="9BBB59">
                  <a:shade val="95000"/>
                  <a:satMod val="105000"/>
                </a:srgbClr>
              </a:solidFill>
              <a:prstDash val="solid"/>
            </a:ln>
            <a:effectLst>
              <a:outerShdw blurRad="40000" dist="20000" dir="5400000" rotWithShape="0">
                <a:srgbClr val="000000">
                  <a:alpha val="38000"/>
                </a:srgbClr>
              </a:outerShdw>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defTabSz="914400">
                <a:lnSpc>
                  <a:spcPct val="115000"/>
                </a:lnSpc>
                <a:spcAft>
                  <a:spcPts val="1000"/>
                </a:spcAft>
                <a:defRPr/>
              </a:pPr>
              <a:r>
                <a:rPr lang="ar-DZ" sz="1100" b="1" kern="0">
                  <a:solidFill>
                    <a:srgbClr val="000000"/>
                  </a:solidFill>
                  <a:effectLst>
                    <a:outerShdw blurRad="38100" dist="19050" dir="2700000" algn="tl">
                      <a:sysClr val="windowText" lastClr="000000">
                        <a:alpha val="40000"/>
                      </a:sysClr>
                    </a:outerShdw>
                  </a:effectLst>
                  <a:latin typeface="Calibri"/>
                  <a:ea typeface="Calibri" panose="020F0502020204030204" pitchFamily="34" charset="0"/>
                  <a:cs typeface="Sakkal Majalla" panose="02000000000000000000" pitchFamily="2" charset="-78"/>
                </a:rPr>
                <a:t>مراقبة وتنبؤ  تغيرات أذواق المستهلكين وتطور رغباتهم وتطورات السوق والطلب بشكل خاص وكذلك استراتيجيات الموزعين</a:t>
              </a:r>
              <a:endParaRPr lang="fr-FR" sz="1100" kern="0">
                <a:solidFill>
                  <a:sysClr val="windowText" lastClr="000000"/>
                </a:solidFill>
                <a:latin typeface="Calibri"/>
                <a:ea typeface="Calibri" panose="020F0502020204030204" pitchFamily="34" charset="0"/>
                <a:cs typeface="Arial" panose="020B0604020202020204" pitchFamily="34" charset="0"/>
              </a:endParaRPr>
            </a:p>
          </p:txBody>
        </p:sp>
        <p:sp>
          <p:nvSpPr>
            <p:cNvPr id="8" name="Rectangle à coins arrondis 7"/>
            <p:cNvSpPr/>
            <p:nvPr/>
          </p:nvSpPr>
          <p:spPr>
            <a:xfrm>
              <a:off x="3800475" y="828675"/>
              <a:ext cx="2657475" cy="752475"/>
            </a:xfrm>
            <a:prstGeom prst="roundRect">
              <a:avLst/>
            </a:prstGeom>
            <a:gradFill rotWithShape="1">
              <a:gsLst>
                <a:gs pos="0">
                  <a:srgbClr val="9BBB59">
                    <a:tint val="50000"/>
                    <a:satMod val="300000"/>
                  </a:srgbClr>
                </a:gs>
                <a:gs pos="35000">
                  <a:srgbClr val="9BBB59">
                    <a:tint val="37000"/>
                    <a:satMod val="300000"/>
                  </a:srgbClr>
                </a:gs>
                <a:gs pos="100000">
                  <a:srgbClr val="9BBB59">
                    <a:tint val="15000"/>
                    <a:satMod val="350000"/>
                  </a:srgbClr>
                </a:gs>
              </a:gsLst>
              <a:lin ang="16200000" scaled="1"/>
            </a:gradFill>
            <a:ln w="9525" cap="flat" cmpd="sng" algn="ctr">
              <a:solidFill>
                <a:srgbClr val="9BBB59">
                  <a:shade val="95000"/>
                  <a:satMod val="105000"/>
                </a:srgbClr>
              </a:solidFill>
              <a:prstDash val="solid"/>
            </a:ln>
            <a:effectLst>
              <a:outerShdw blurRad="40000" dist="20000" dir="5400000" rotWithShape="0">
                <a:srgbClr val="000000">
                  <a:alpha val="38000"/>
                </a:srgbClr>
              </a:outerShdw>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defTabSz="914400">
                <a:lnSpc>
                  <a:spcPct val="115000"/>
                </a:lnSpc>
                <a:spcAft>
                  <a:spcPts val="1000"/>
                </a:spcAft>
                <a:defRPr/>
              </a:pPr>
              <a:r>
                <a:rPr lang="ar-DZ" sz="1200" b="1" kern="0">
                  <a:solidFill>
                    <a:sysClr val="windowText" lastClr="000000"/>
                  </a:solidFill>
                  <a:latin typeface="Calibri"/>
                  <a:ea typeface="Calibri" panose="020F0502020204030204" pitchFamily="34" charset="0"/>
                  <a:cs typeface="Sakkal Majalla" panose="02000000000000000000" pitchFamily="2" charset="-78"/>
                </a:rPr>
                <a:t>مراقبة المنتوجات، الأسعار، المنافسين......الخ</a:t>
              </a:r>
              <a:endParaRPr lang="fr-FR" sz="1100" kern="0">
                <a:solidFill>
                  <a:sysClr val="windowText" lastClr="000000"/>
                </a:solidFill>
                <a:latin typeface="Calibri"/>
                <a:ea typeface="Calibri" panose="020F0502020204030204" pitchFamily="34" charset="0"/>
                <a:cs typeface="Arial" panose="020B0604020202020204" pitchFamily="34" charset="0"/>
              </a:endParaRPr>
            </a:p>
          </p:txBody>
        </p:sp>
        <p:sp>
          <p:nvSpPr>
            <p:cNvPr id="9" name="Rectangle à coins arrondis 8"/>
            <p:cNvSpPr/>
            <p:nvPr/>
          </p:nvSpPr>
          <p:spPr>
            <a:xfrm>
              <a:off x="3829050" y="1666875"/>
              <a:ext cx="2609850" cy="676275"/>
            </a:xfrm>
            <a:prstGeom prst="roundRect">
              <a:avLst/>
            </a:prstGeom>
            <a:gradFill rotWithShape="1">
              <a:gsLst>
                <a:gs pos="0">
                  <a:srgbClr val="9BBB59">
                    <a:tint val="50000"/>
                    <a:satMod val="300000"/>
                  </a:srgbClr>
                </a:gs>
                <a:gs pos="35000">
                  <a:srgbClr val="9BBB59">
                    <a:tint val="37000"/>
                    <a:satMod val="300000"/>
                  </a:srgbClr>
                </a:gs>
                <a:gs pos="100000">
                  <a:srgbClr val="9BBB59">
                    <a:tint val="15000"/>
                    <a:satMod val="350000"/>
                  </a:srgbClr>
                </a:gs>
              </a:gsLst>
              <a:lin ang="16200000" scaled="1"/>
            </a:gradFill>
            <a:ln w="9525" cap="flat" cmpd="sng" algn="ctr">
              <a:solidFill>
                <a:srgbClr val="9BBB59">
                  <a:shade val="95000"/>
                  <a:satMod val="105000"/>
                </a:srgbClr>
              </a:solidFill>
              <a:prstDash val="solid"/>
            </a:ln>
            <a:effectLst>
              <a:outerShdw blurRad="40000" dist="20000" dir="5400000" rotWithShape="0">
                <a:srgbClr val="000000">
                  <a:alpha val="38000"/>
                </a:srgbClr>
              </a:outerShdw>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defTabSz="914400">
                <a:lnSpc>
                  <a:spcPct val="115000"/>
                </a:lnSpc>
                <a:spcAft>
                  <a:spcPts val="1000"/>
                </a:spcAft>
                <a:defRPr/>
              </a:pPr>
              <a:r>
                <a:rPr lang="ar-DZ" sz="1200" b="1" kern="0">
                  <a:solidFill>
                    <a:srgbClr val="000000"/>
                  </a:solidFill>
                  <a:effectLst>
                    <a:outerShdw blurRad="38100" dist="19050" dir="2700000" algn="tl">
                      <a:sysClr val="windowText" lastClr="000000">
                        <a:alpha val="40000"/>
                      </a:sysClr>
                    </a:outerShdw>
                  </a:effectLst>
                  <a:latin typeface="Calibri"/>
                  <a:ea typeface="Calibri" panose="020F0502020204030204" pitchFamily="34" charset="0"/>
                  <a:cs typeface="Sakkal Majalla" panose="02000000000000000000" pitchFamily="2" charset="-78"/>
                </a:rPr>
                <a:t>رصد كل جديد في مجال البحث العلمي والأساليب التكنولوجية</a:t>
              </a:r>
              <a:r>
                <a:rPr lang="ar-DZ" sz="1100" b="1" kern="0">
                  <a:solidFill>
                    <a:sysClr val="windowText" lastClr="000000"/>
                  </a:solidFill>
                  <a:latin typeface="Calibri"/>
                  <a:ea typeface="Calibri" panose="020F0502020204030204" pitchFamily="34" charset="0"/>
                  <a:cs typeface="Sakkal Majalla" panose="02000000000000000000" pitchFamily="2" charset="-78"/>
                </a:rPr>
                <a:t> </a:t>
              </a:r>
              <a:endParaRPr lang="fr-FR" sz="1100" kern="0">
                <a:solidFill>
                  <a:sysClr val="windowText" lastClr="000000"/>
                </a:solidFill>
                <a:latin typeface="Calibri"/>
                <a:ea typeface="Calibri" panose="020F0502020204030204" pitchFamily="34" charset="0"/>
                <a:cs typeface="Arial" panose="020B0604020202020204" pitchFamily="34" charset="0"/>
              </a:endParaRPr>
            </a:p>
          </p:txBody>
        </p:sp>
        <p:sp>
          <p:nvSpPr>
            <p:cNvPr id="10" name="Rectangle à coins arrondis 9"/>
            <p:cNvSpPr/>
            <p:nvPr/>
          </p:nvSpPr>
          <p:spPr>
            <a:xfrm>
              <a:off x="3857625" y="2447925"/>
              <a:ext cx="2609850" cy="638175"/>
            </a:xfrm>
            <a:prstGeom prst="roundRect">
              <a:avLst/>
            </a:prstGeom>
            <a:gradFill rotWithShape="1">
              <a:gsLst>
                <a:gs pos="0">
                  <a:srgbClr val="9BBB59">
                    <a:tint val="50000"/>
                    <a:satMod val="300000"/>
                  </a:srgbClr>
                </a:gs>
                <a:gs pos="35000">
                  <a:srgbClr val="9BBB59">
                    <a:tint val="37000"/>
                    <a:satMod val="300000"/>
                  </a:srgbClr>
                </a:gs>
                <a:gs pos="100000">
                  <a:srgbClr val="9BBB59">
                    <a:tint val="15000"/>
                    <a:satMod val="350000"/>
                  </a:srgbClr>
                </a:gs>
              </a:gsLst>
              <a:lin ang="16200000" scaled="1"/>
            </a:gradFill>
            <a:ln w="9525" cap="flat" cmpd="sng" algn="ctr">
              <a:solidFill>
                <a:srgbClr val="9BBB59">
                  <a:shade val="95000"/>
                  <a:satMod val="105000"/>
                </a:srgbClr>
              </a:solidFill>
              <a:prstDash val="solid"/>
            </a:ln>
            <a:effectLst>
              <a:outerShdw blurRad="40000" dist="20000" dir="5400000" rotWithShape="0">
                <a:srgbClr val="000000">
                  <a:alpha val="38000"/>
                </a:srgbClr>
              </a:outerShdw>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defTabSz="914400">
                <a:lnSpc>
                  <a:spcPct val="115000"/>
                </a:lnSpc>
                <a:spcAft>
                  <a:spcPts val="1000"/>
                </a:spcAft>
                <a:defRPr/>
              </a:pPr>
              <a:r>
                <a:rPr lang="ar-DZ" sz="1100" b="1" kern="0">
                  <a:solidFill>
                    <a:srgbClr val="000000"/>
                  </a:solidFill>
                  <a:effectLst>
                    <a:outerShdw blurRad="38100" dist="19050" dir="2700000" algn="tl">
                      <a:sysClr val="windowText" lastClr="000000">
                        <a:alpha val="40000"/>
                      </a:sysClr>
                    </a:outerShdw>
                  </a:effectLst>
                  <a:latin typeface="Calibri"/>
                  <a:ea typeface="Calibri" panose="020F0502020204030204" pitchFamily="34" charset="0"/>
                  <a:cs typeface="Sakkal Majalla" panose="02000000000000000000" pitchFamily="2" charset="-78"/>
                </a:rPr>
                <a:t>يخص كل الجوانب البيئية التي تتعامل معها المؤسسة والتي تؤثر وتتأثر بها </a:t>
              </a:r>
              <a:endParaRPr lang="fr-FR" sz="1100" kern="0">
                <a:solidFill>
                  <a:sysClr val="windowText" lastClr="000000"/>
                </a:solidFill>
                <a:latin typeface="Calibri"/>
                <a:ea typeface="Calibri" panose="020F0502020204030204" pitchFamily="34" charset="0"/>
                <a:cs typeface="Arial" panose="020B0604020202020204" pitchFamily="34" charset="0"/>
              </a:endParaRPr>
            </a:p>
          </p:txBody>
        </p:sp>
        <p:cxnSp>
          <p:nvCxnSpPr>
            <p:cNvPr id="11" name="Connecteur droit 10"/>
            <p:cNvCxnSpPr/>
            <p:nvPr/>
          </p:nvCxnSpPr>
          <p:spPr>
            <a:xfrm flipV="1">
              <a:off x="2771775" y="400050"/>
              <a:ext cx="990600" cy="809625"/>
            </a:xfrm>
            <a:prstGeom prst="line">
              <a:avLst/>
            </a:prstGeom>
            <a:noFill/>
            <a:ln w="9525" cap="flat" cmpd="sng" algn="ctr">
              <a:solidFill>
                <a:srgbClr val="4F81BD">
                  <a:shade val="95000"/>
                  <a:satMod val="105000"/>
                </a:srgbClr>
              </a:solidFill>
              <a:prstDash val="solid"/>
            </a:ln>
            <a:effectLst/>
          </p:spPr>
        </p:cxnSp>
        <p:cxnSp>
          <p:nvCxnSpPr>
            <p:cNvPr id="12" name="Connecteur droit 11"/>
            <p:cNvCxnSpPr/>
            <p:nvPr/>
          </p:nvCxnSpPr>
          <p:spPr>
            <a:xfrm flipV="1">
              <a:off x="2809875" y="1209675"/>
              <a:ext cx="981075" cy="371475"/>
            </a:xfrm>
            <a:prstGeom prst="line">
              <a:avLst/>
            </a:prstGeom>
            <a:noFill/>
            <a:ln w="9525" cap="flat" cmpd="sng" algn="ctr">
              <a:solidFill>
                <a:srgbClr val="4F81BD">
                  <a:shade val="95000"/>
                  <a:satMod val="105000"/>
                </a:srgbClr>
              </a:solidFill>
              <a:prstDash val="solid"/>
            </a:ln>
            <a:effectLst/>
          </p:spPr>
        </p:cxnSp>
        <p:cxnSp>
          <p:nvCxnSpPr>
            <p:cNvPr id="13" name="Connecteur droit 12"/>
            <p:cNvCxnSpPr/>
            <p:nvPr/>
          </p:nvCxnSpPr>
          <p:spPr>
            <a:xfrm>
              <a:off x="2819400" y="1914525"/>
              <a:ext cx="1000125" cy="142875"/>
            </a:xfrm>
            <a:prstGeom prst="line">
              <a:avLst/>
            </a:prstGeom>
            <a:noFill/>
            <a:ln w="9525" cap="flat" cmpd="sng" algn="ctr">
              <a:solidFill>
                <a:srgbClr val="4F81BD">
                  <a:shade val="95000"/>
                  <a:satMod val="105000"/>
                </a:srgbClr>
              </a:solidFill>
              <a:prstDash val="solid"/>
            </a:ln>
            <a:effectLst/>
          </p:spPr>
        </p:cxnSp>
        <p:cxnSp>
          <p:nvCxnSpPr>
            <p:cNvPr id="14" name="Connecteur droit 13"/>
            <p:cNvCxnSpPr/>
            <p:nvPr/>
          </p:nvCxnSpPr>
          <p:spPr>
            <a:xfrm>
              <a:off x="2800350" y="2247900"/>
              <a:ext cx="1085850" cy="533400"/>
            </a:xfrm>
            <a:prstGeom prst="line">
              <a:avLst/>
            </a:prstGeom>
            <a:noFill/>
            <a:ln w="9525" cap="flat" cmpd="sng" algn="ctr">
              <a:solidFill>
                <a:srgbClr val="4F81BD">
                  <a:shade val="95000"/>
                  <a:satMod val="105000"/>
                </a:srgbClr>
              </a:solidFill>
              <a:prstDash val="solid"/>
            </a:ln>
            <a:effectLst/>
          </p:spPr>
        </p:cxnSp>
      </p:grpSp>
      <p:sp>
        <p:nvSpPr>
          <p:cNvPr id="15" name="Rectangle 14"/>
          <p:cNvSpPr/>
          <p:nvPr/>
        </p:nvSpPr>
        <p:spPr>
          <a:xfrm>
            <a:off x="3863752" y="152218"/>
            <a:ext cx="3888432" cy="461665"/>
          </a:xfrm>
          <a:prstGeom prst="rect">
            <a:avLst/>
          </a:prstGeom>
        </p:spPr>
        <p:txBody>
          <a:bodyPr wrap="square">
            <a:spAutoFit/>
          </a:bodyPr>
          <a:lstStyle/>
          <a:p>
            <a:pPr algn="ctr"/>
            <a:r>
              <a:rPr lang="ar-DZ" sz="2400" b="1" dirty="0">
                <a:solidFill>
                  <a:srgbClr val="000000"/>
                </a:solidFill>
                <a:latin typeface="Sakkal Majalla" panose="02000000000000000000" pitchFamily="2" charset="-78"/>
                <a:cs typeface="Sakkal Majalla" panose="02000000000000000000" pitchFamily="2" charset="-78"/>
              </a:rPr>
              <a:t>أنواع اليقظة الاستراتيجية وأنشطتها</a:t>
            </a:r>
            <a:endParaRPr lang="fr-FR" sz="2400" dirty="0">
              <a:latin typeface="Sakkal Majalla" panose="02000000000000000000" pitchFamily="2" charset="-78"/>
              <a:cs typeface="Sakkal Majalla" panose="02000000000000000000" pitchFamily="2" charset="-78"/>
            </a:endParaRPr>
          </a:p>
        </p:txBody>
      </p:sp>
    </p:spTree>
    <p:extLst>
      <p:ext uri="{BB962C8B-B14F-4D97-AF65-F5344CB8AC3E}">
        <p14:creationId xmlns:p14="http://schemas.microsoft.com/office/powerpoint/2010/main" val="139783034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e 3"/>
          <p:cNvGrpSpPr/>
          <p:nvPr/>
        </p:nvGrpSpPr>
        <p:grpSpPr>
          <a:xfrm>
            <a:off x="8400257" y="1"/>
            <a:ext cx="1962943" cy="1602621"/>
            <a:chOff x="5794666" y="1230839"/>
            <a:chExt cx="1602903" cy="1602621"/>
          </a:xfrm>
          <a:scene3d>
            <a:camera prst="orthographicFront">
              <a:rot lat="0" lon="0" rev="0"/>
            </a:camera>
            <a:lightRig rig="contrasting" dir="t">
              <a:rot lat="0" lon="0" rev="1200000"/>
            </a:lightRig>
          </a:scene3d>
        </p:grpSpPr>
        <p:sp>
          <p:nvSpPr>
            <p:cNvPr id="5" name="Ellipse 4"/>
            <p:cNvSpPr/>
            <p:nvPr/>
          </p:nvSpPr>
          <p:spPr>
            <a:xfrm>
              <a:off x="5794666" y="1230839"/>
              <a:ext cx="1602903" cy="1602621"/>
            </a:xfrm>
            <a:prstGeom prst="ellipse">
              <a:avLst/>
            </a:prstGeom>
            <a:sp3d z="300000" contourW="19050" prstMaterial="metal">
              <a:bevelT w="88900" h="203200"/>
              <a:bevelB w="165100" h="254000"/>
            </a:sp3d>
          </p:spPr>
          <p:style>
            <a:lnRef idx="0">
              <a:schemeClr val="accent5">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6" name="Ellipse 4"/>
            <p:cNvSpPr/>
            <p:nvPr/>
          </p:nvSpPr>
          <p:spPr>
            <a:xfrm>
              <a:off x="6023652" y="1459828"/>
              <a:ext cx="1144930" cy="1144643"/>
            </a:xfrm>
            <a:prstGeom prst="rect">
              <a:avLst/>
            </a:prstGeom>
            <a:sp3d z="300000"/>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30480" tIns="30480" rIns="30480" bIns="30480" numCol="1" spcCol="1270" anchor="ctr" anchorCtr="0">
              <a:noAutofit/>
            </a:bodyPr>
            <a:lstStyle/>
            <a:p>
              <a:pPr algn="ctr" defTabSz="1066800" rtl="1">
                <a:lnSpc>
                  <a:spcPct val="90000"/>
                </a:lnSpc>
                <a:spcBef>
                  <a:spcPct val="0"/>
                </a:spcBef>
                <a:spcAft>
                  <a:spcPct val="35000"/>
                </a:spcAft>
              </a:pPr>
              <a:r>
                <a:rPr lang="ar-DZ" sz="2400" b="1" spc="5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Sakkal Majalla" panose="02000000000000000000" pitchFamily="2" charset="-78"/>
                  <a:cs typeface="Sakkal Majalla" panose="02000000000000000000" pitchFamily="2" charset="-78"/>
                </a:rPr>
                <a:t>اليقظة التكنولوجية</a:t>
              </a:r>
            </a:p>
          </p:txBody>
        </p:sp>
      </p:grpSp>
      <p:sp>
        <p:nvSpPr>
          <p:cNvPr id="7" name="Rectangle à coins arrondis 6"/>
          <p:cNvSpPr/>
          <p:nvPr/>
        </p:nvSpPr>
        <p:spPr>
          <a:xfrm>
            <a:off x="2063553" y="1772816"/>
            <a:ext cx="8019225" cy="3744416"/>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just" rtl="1"/>
            <a:r>
              <a:rPr lang="ar-DZ" sz="2400" dirty="0">
                <a:latin typeface="Sakkal Majalla" panose="02000000000000000000" pitchFamily="2" charset="-78"/>
                <a:cs typeface="Sakkal Majalla" panose="02000000000000000000" pitchFamily="2" charset="-78"/>
              </a:rPr>
              <a:t>     وهي التي تهتم بتأثير التطورات التكنولوجية على استراتيجية المنظمة وكذلك على الحركات الاستراتيجية للمنافسين، هذا النوع من الاستراتيجية محدد لمعرفة الاكتشافات العلمية، الابداعات التكنولوجية وظهور أدوات ومواد ومنتجات جديدة.</a:t>
            </a:r>
          </a:p>
          <a:p>
            <a:pPr algn="just" rtl="1"/>
            <a:r>
              <a:rPr lang="ar-DZ" sz="2400" dirty="0">
                <a:latin typeface="Sakkal Majalla" panose="02000000000000000000" pitchFamily="2" charset="-78"/>
                <a:cs typeface="Sakkal Majalla" panose="02000000000000000000" pitchFamily="2" charset="-78"/>
              </a:rPr>
              <a:t>     وعليه فان اليقظة التكنولوجية تمكن المؤسسة من الاجابة على مجموعة من الأسئلة:</a:t>
            </a:r>
          </a:p>
          <a:p>
            <a:pPr algn="just" rtl="1"/>
            <a:endParaRPr lang="ar-DZ" sz="2400" dirty="0">
              <a:latin typeface="Sakkal Majalla" panose="02000000000000000000" pitchFamily="2" charset="-78"/>
              <a:cs typeface="Sakkal Majalla" panose="02000000000000000000" pitchFamily="2" charset="-78"/>
            </a:endParaRPr>
          </a:p>
          <a:p>
            <a:pPr marL="342900" indent="-342900" algn="just" rtl="1">
              <a:buFont typeface="Wingdings" panose="05000000000000000000" pitchFamily="2" charset="2"/>
              <a:buChar char="Ø"/>
            </a:pPr>
            <a:r>
              <a:rPr lang="ar-DZ" sz="2400" dirty="0">
                <a:latin typeface="Sakkal Majalla" panose="02000000000000000000" pitchFamily="2" charset="-78"/>
                <a:cs typeface="Sakkal Majalla" panose="02000000000000000000" pitchFamily="2" charset="-78"/>
              </a:rPr>
              <a:t>ماهي براءات الاختراع اللازمة لهذا النشاط؟</a:t>
            </a:r>
          </a:p>
          <a:p>
            <a:pPr marL="342900" indent="-342900" algn="just" rtl="1">
              <a:buFont typeface="Wingdings" panose="05000000000000000000" pitchFamily="2" charset="2"/>
              <a:buChar char="Ø"/>
            </a:pPr>
            <a:r>
              <a:rPr lang="ar-DZ" sz="2400" dirty="0">
                <a:latin typeface="Sakkal Majalla" panose="02000000000000000000" pitchFamily="2" charset="-78"/>
                <a:cs typeface="Sakkal Majalla" panose="02000000000000000000" pitchFamily="2" charset="-78"/>
              </a:rPr>
              <a:t>ماهي المعدات والتجهيزات الجديدة  والتكنولوجيات الحديثة؟</a:t>
            </a:r>
          </a:p>
          <a:p>
            <a:pPr marL="342900" indent="-342900" algn="just" rtl="1">
              <a:buFont typeface="Wingdings" panose="05000000000000000000" pitchFamily="2" charset="2"/>
              <a:buChar char="Ø"/>
            </a:pPr>
            <a:r>
              <a:rPr lang="ar-DZ" sz="2400" dirty="0">
                <a:latin typeface="Sakkal Majalla" panose="02000000000000000000" pitchFamily="2" charset="-78"/>
                <a:cs typeface="Sakkal Majalla" panose="02000000000000000000" pitchFamily="2" charset="-78"/>
              </a:rPr>
              <a:t>ماهي المؤسسات المتطورة تكنولوجيا في هذا القطاع؟</a:t>
            </a:r>
          </a:p>
          <a:p>
            <a:pPr marL="342900" indent="-342900" algn="just" rtl="1">
              <a:buFont typeface="Wingdings" panose="05000000000000000000" pitchFamily="2" charset="2"/>
              <a:buChar char="Ø"/>
            </a:pPr>
            <a:r>
              <a:rPr lang="ar-DZ" sz="2400" dirty="0">
                <a:latin typeface="Sakkal Majalla" panose="02000000000000000000" pitchFamily="2" charset="-78"/>
                <a:cs typeface="Sakkal Majalla" panose="02000000000000000000" pitchFamily="2" charset="-78"/>
              </a:rPr>
              <a:t>ماهي مختلف المعايير المعمول بها حاليا في المجال التكنولوجي؟ </a:t>
            </a:r>
          </a:p>
        </p:txBody>
      </p:sp>
    </p:spTree>
    <p:extLst>
      <p:ext uri="{BB962C8B-B14F-4D97-AF65-F5344CB8AC3E}">
        <p14:creationId xmlns:p14="http://schemas.microsoft.com/office/powerpoint/2010/main" val="6073559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barn(inVertical)">
                                      <p:cBhvr>
                                        <p:cTn id="14"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1991544" y="836713"/>
            <a:ext cx="7704856" cy="3082895"/>
          </a:xfrm>
          <a:prstGeom prst="rect">
            <a:avLst/>
          </a:prstGeom>
          <a:noFill/>
        </p:spPr>
        <p:txBody>
          <a:bodyPr wrap="square" rtlCol="0">
            <a:spAutoFit/>
          </a:bodyPr>
          <a:lstStyle/>
          <a:p>
            <a:pPr algn="just" rtl="1">
              <a:lnSpc>
                <a:spcPct val="115000"/>
              </a:lnSpc>
              <a:spcAft>
                <a:spcPts val="1000"/>
              </a:spcAft>
              <a:tabLst>
                <a:tab pos="269875" algn="r"/>
              </a:tabLst>
            </a:pPr>
            <a:r>
              <a:rPr lang="ar-DZ" sz="2400" b="1" dirty="0">
                <a:solidFill>
                  <a:srgbClr val="000000"/>
                </a:solidFill>
                <a:latin typeface="Sakkal Majalla" panose="02000000000000000000" pitchFamily="2" charset="-78"/>
                <a:cs typeface="Sakkal Majalla" panose="02000000000000000000" pitchFamily="2" charset="-78"/>
              </a:rPr>
              <a:t>اليقظة التكنولوجية </a:t>
            </a:r>
            <a:r>
              <a:rPr lang="ar-DZ" sz="2400" dirty="0">
                <a:solidFill>
                  <a:srgbClr val="000000"/>
                </a:solidFill>
                <a:latin typeface="Sakkal Majalla" panose="02000000000000000000" pitchFamily="2" charset="-78"/>
                <a:cs typeface="Sakkal Majalla" panose="02000000000000000000" pitchFamily="2" charset="-78"/>
              </a:rPr>
              <a:t>هي مراقبة وتحليل المحيط العلمي التقني والتكنولوجي والتأثيرات الاقتصادية الحاضرة والمستقبلية من أجل مواجهة معظم المخاطر والتهديدات والاستفادة من الفرص، وبالتالي فهي تلك اليقظة التي تكرسها المؤسسة لتطوير التكنولوجيات من اكتشافات علمية أبحاث أكاديمية، تطوير مراحل التصنيع، إنتاج منتجات وخدمات جديدة، ترقية أنظمة المعلومات...الخ.</a:t>
            </a:r>
            <a:endParaRPr lang="fr-FR" sz="2400" dirty="0">
              <a:latin typeface="Sakkal Majalla" panose="02000000000000000000" pitchFamily="2" charset="-78"/>
              <a:ea typeface="Calibri" panose="020F0502020204030204" pitchFamily="34" charset="0"/>
              <a:cs typeface="Sakkal Majalla" panose="02000000000000000000" pitchFamily="2" charset="-78"/>
            </a:endParaRPr>
          </a:p>
          <a:p>
            <a:pPr algn="just" rtl="1"/>
            <a:r>
              <a:rPr lang="ar-DZ" sz="2400" dirty="0">
                <a:solidFill>
                  <a:srgbClr val="000000"/>
                </a:solidFill>
                <a:latin typeface="Sakkal Majalla" panose="02000000000000000000" pitchFamily="2" charset="-78"/>
                <a:cs typeface="Sakkal Majalla" panose="02000000000000000000" pitchFamily="2" charset="-78"/>
              </a:rPr>
              <a:t>ويمكن تصنيف هذه التكنولوجيا التي تم رصدها وفقا إلى العديد من الأسس الموضحة في الجدول التالي: </a:t>
            </a:r>
            <a:endParaRPr lang="fr-FR" sz="2400" dirty="0">
              <a:latin typeface="Sakkal Majalla" panose="02000000000000000000" pitchFamily="2" charset="-78"/>
              <a:cs typeface="Sakkal Majalla" panose="02000000000000000000" pitchFamily="2" charset="-78"/>
            </a:endParaRPr>
          </a:p>
        </p:txBody>
      </p:sp>
    </p:spTree>
    <p:extLst>
      <p:ext uri="{BB962C8B-B14F-4D97-AF65-F5344CB8AC3E}">
        <p14:creationId xmlns:p14="http://schemas.microsoft.com/office/powerpoint/2010/main" val="7602561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4367808" y="260649"/>
            <a:ext cx="3384376" cy="461665"/>
          </a:xfrm>
          <a:prstGeom prst="rect">
            <a:avLst/>
          </a:prstGeom>
        </p:spPr>
        <p:txBody>
          <a:bodyPr wrap="square">
            <a:spAutoFit/>
          </a:bodyPr>
          <a:lstStyle/>
          <a:p>
            <a:pPr algn="ctr"/>
            <a:r>
              <a:rPr lang="ar-DZ" sz="2400" b="1" dirty="0">
                <a:solidFill>
                  <a:srgbClr val="000000"/>
                </a:solidFill>
                <a:latin typeface="Sakkal Majalla" panose="02000000000000000000" pitchFamily="2" charset="-78"/>
                <a:cs typeface="Sakkal Majalla" panose="02000000000000000000" pitchFamily="2" charset="-78"/>
              </a:rPr>
              <a:t>أنواع التكنولوجيا التي تم رصدها</a:t>
            </a:r>
            <a:endParaRPr lang="fr-FR" sz="2400" dirty="0">
              <a:latin typeface="Sakkal Majalla" panose="02000000000000000000" pitchFamily="2" charset="-78"/>
              <a:cs typeface="Sakkal Majalla" panose="02000000000000000000" pitchFamily="2" charset="-78"/>
            </a:endParaRPr>
          </a:p>
        </p:txBody>
      </p:sp>
      <p:graphicFrame>
        <p:nvGraphicFramePr>
          <p:cNvPr id="8" name="Tableau 7"/>
          <p:cNvGraphicFramePr>
            <a:graphicFrameLocks noGrp="1"/>
          </p:cNvGraphicFramePr>
          <p:nvPr/>
        </p:nvGraphicFramePr>
        <p:xfrm>
          <a:off x="2639616" y="722313"/>
          <a:ext cx="6576392" cy="6019800"/>
        </p:xfrm>
        <a:graphic>
          <a:graphicData uri="http://schemas.openxmlformats.org/drawingml/2006/table">
            <a:tbl>
              <a:tblPr firstRow="1" bandRow="1">
                <a:tableStyleId>{5C22544A-7EE6-4342-B048-85BDC9FD1C3A}</a:tableStyleId>
              </a:tblPr>
              <a:tblGrid>
                <a:gridCol w="5400600">
                  <a:extLst>
                    <a:ext uri="{9D8B030D-6E8A-4147-A177-3AD203B41FA5}">
                      <a16:colId xmlns:a16="http://schemas.microsoft.com/office/drawing/2014/main" val="20000"/>
                    </a:ext>
                  </a:extLst>
                </a:gridCol>
                <a:gridCol w="1175792">
                  <a:extLst>
                    <a:ext uri="{9D8B030D-6E8A-4147-A177-3AD203B41FA5}">
                      <a16:colId xmlns:a16="http://schemas.microsoft.com/office/drawing/2014/main" val="20001"/>
                    </a:ext>
                  </a:extLst>
                </a:gridCol>
              </a:tblGrid>
              <a:tr h="710708">
                <a:tc>
                  <a:txBody>
                    <a:bodyPr/>
                    <a:lstStyle/>
                    <a:p>
                      <a:pPr algn="r" rtl="1">
                        <a:lnSpc>
                          <a:spcPct val="115000"/>
                        </a:lnSpc>
                        <a:spcAft>
                          <a:spcPts val="1000"/>
                        </a:spcAft>
                        <a:tabLst>
                          <a:tab pos="269875" algn="r"/>
                        </a:tabLst>
                      </a:pPr>
                      <a:r>
                        <a:rPr lang="ar-DZ" sz="2000" kern="1200" dirty="0">
                          <a:solidFill>
                            <a:srgbClr val="000000"/>
                          </a:solidFill>
                          <a:effectLst/>
                          <a:latin typeface="Sakkal Majalla" panose="02000000000000000000" pitchFamily="2" charset="-78"/>
                          <a:ea typeface="+mn-ea"/>
                          <a:cs typeface="Sakkal Majalla" panose="02000000000000000000" pitchFamily="2" charset="-78"/>
                        </a:rPr>
                        <a:t>التكنولوجيا القاعدية: (ممارسة وموجودة بالتساوي عند كل المنافسين) ولكنها ضرورية لتواجد المؤسسة في السوق. </a:t>
                      </a:r>
                      <a:endParaRPr lang="fr-FR" sz="2000" dirty="0">
                        <a:effectLst/>
                        <a:latin typeface="Sakkal Majalla" panose="02000000000000000000" pitchFamily="2" charset="-78"/>
                        <a:ea typeface="Calibri" panose="020F0502020204030204" pitchFamily="34" charset="0"/>
                        <a:cs typeface="Sakkal Majalla" panose="02000000000000000000" pitchFamily="2" charset="-78"/>
                      </a:endParaRPr>
                    </a:p>
                    <a:p>
                      <a:pPr algn="r" rtl="1">
                        <a:lnSpc>
                          <a:spcPct val="115000"/>
                        </a:lnSpc>
                        <a:spcAft>
                          <a:spcPts val="1000"/>
                        </a:spcAft>
                        <a:tabLst>
                          <a:tab pos="269875" algn="r"/>
                        </a:tabLst>
                      </a:pPr>
                      <a:r>
                        <a:rPr lang="ar-DZ" sz="2000" kern="1200" dirty="0">
                          <a:solidFill>
                            <a:srgbClr val="000000"/>
                          </a:solidFill>
                          <a:effectLst/>
                          <a:latin typeface="Sakkal Majalla" panose="02000000000000000000" pitchFamily="2" charset="-78"/>
                          <a:ea typeface="+mn-ea"/>
                          <a:cs typeface="Sakkal Majalla" panose="02000000000000000000" pitchFamily="2" charset="-78"/>
                        </a:rPr>
                        <a:t>- التكنولوجيا المفتاحية: (درجة ممارستها محدودة من طرف بعض المنافسين) التكلفة و/ أو الجودة.</a:t>
                      </a:r>
                      <a:endParaRPr lang="fr-FR" sz="2000" dirty="0">
                        <a:effectLst/>
                        <a:latin typeface="Sakkal Majalla" panose="02000000000000000000" pitchFamily="2" charset="-78"/>
                        <a:ea typeface="Calibri" panose="020F0502020204030204" pitchFamily="34" charset="0"/>
                        <a:cs typeface="Sakkal Majalla" panose="02000000000000000000" pitchFamily="2" charset="-78"/>
                      </a:endParaRPr>
                    </a:p>
                    <a:p>
                      <a:pPr algn="r" rtl="1">
                        <a:lnSpc>
                          <a:spcPct val="115000"/>
                        </a:lnSpc>
                        <a:spcAft>
                          <a:spcPts val="1000"/>
                        </a:spcAft>
                        <a:tabLst>
                          <a:tab pos="269875" algn="r"/>
                        </a:tabLst>
                      </a:pPr>
                      <a:r>
                        <a:rPr lang="ar-DZ" sz="2000" kern="1200" dirty="0">
                          <a:solidFill>
                            <a:srgbClr val="000000"/>
                          </a:solidFill>
                          <a:effectLst/>
                          <a:latin typeface="Sakkal Majalla" panose="02000000000000000000" pitchFamily="2" charset="-78"/>
                          <a:ea typeface="+mn-ea"/>
                          <a:cs typeface="Sakkal Majalla" panose="02000000000000000000" pitchFamily="2" charset="-78"/>
                        </a:rPr>
                        <a:t>- التكنولوجيا البارزة: هي التكنولوجيا الجديدة في مرحلة التطور(قابلة أن تصبح تكنولوجيا مفتاحية).</a:t>
                      </a:r>
                      <a:endParaRPr lang="fr-FR" sz="2000" dirty="0">
                        <a:effectLst/>
                        <a:latin typeface="Sakkal Majalla" panose="02000000000000000000" pitchFamily="2" charset="-78"/>
                        <a:ea typeface="Calibri" panose="020F0502020204030204" pitchFamily="34" charset="0"/>
                        <a:cs typeface="Sakkal Majalla" panose="02000000000000000000" pitchFamily="2" charset="-78"/>
                      </a:endParaRPr>
                    </a:p>
                    <a:p>
                      <a:pPr algn="r"/>
                      <a:r>
                        <a:rPr lang="ar-DZ" sz="2000" kern="1200" dirty="0">
                          <a:solidFill>
                            <a:srgbClr val="000000"/>
                          </a:solidFill>
                          <a:effectLst/>
                          <a:latin typeface="Sakkal Majalla" panose="02000000000000000000" pitchFamily="2" charset="-78"/>
                          <a:ea typeface="+mn-ea"/>
                          <a:cs typeface="Sakkal Majalla" panose="02000000000000000000" pitchFamily="2" charset="-78"/>
                        </a:rPr>
                        <a:t>- التكنولوجيا الجنينية: تكنولوجيا لازالت في مرحلة البحث (تجربة فتية) تمارسها القليل من المؤسسات وهي خطيرة. </a:t>
                      </a:r>
                      <a:endParaRPr lang="fr-FR" sz="2000" dirty="0">
                        <a:latin typeface="Sakkal Majalla" panose="02000000000000000000" pitchFamily="2" charset="-78"/>
                        <a:cs typeface="Sakkal Majalla" panose="02000000000000000000" pitchFamily="2" charset="-78"/>
                      </a:endParaRPr>
                    </a:p>
                  </a:txBody>
                  <a:tcPr>
                    <a:solidFill>
                      <a:srgbClr val="00B050"/>
                    </a:solidFill>
                  </a:tcPr>
                </a:tc>
                <a:tc>
                  <a:txBody>
                    <a:bodyPr/>
                    <a:lstStyle/>
                    <a:p>
                      <a:pPr algn="r"/>
                      <a:r>
                        <a:rPr lang="ar-DZ" sz="2000" kern="1200" dirty="0">
                          <a:solidFill>
                            <a:srgbClr val="000000"/>
                          </a:solidFill>
                          <a:effectLst/>
                          <a:latin typeface="Sakkal Majalla" panose="02000000000000000000" pitchFamily="2" charset="-78"/>
                          <a:ea typeface="+mn-ea"/>
                          <a:cs typeface="Sakkal Majalla" panose="02000000000000000000" pitchFamily="2" charset="-78"/>
                        </a:rPr>
                        <a:t>على أساس مراحل تطورها</a:t>
                      </a:r>
                      <a:endParaRPr lang="fr-FR" sz="2000" dirty="0">
                        <a:latin typeface="Sakkal Majalla" panose="02000000000000000000" pitchFamily="2" charset="-78"/>
                        <a:cs typeface="Sakkal Majalla" panose="02000000000000000000" pitchFamily="2" charset="-78"/>
                      </a:endParaRPr>
                    </a:p>
                  </a:txBody>
                  <a:tcPr>
                    <a:solidFill>
                      <a:srgbClr val="FFFF00"/>
                    </a:solidFill>
                  </a:tcPr>
                </a:tc>
                <a:extLst>
                  <a:ext uri="{0D108BD9-81ED-4DB2-BD59-A6C34878D82A}">
                    <a16:rowId xmlns:a16="http://schemas.microsoft.com/office/drawing/2014/main" val="10000"/>
                  </a:ext>
                </a:extLst>
              </a:tr>
              <a:tr h="1776770">
                <a:tc>
                  <a:txBody>
                    <a:bodyPr/>
                    <a:lstStyle/>
                    <a:p>
                      <a:pPr algn="r" rtl="1">
                        <a:lnSpc>
                          <a:spcPct val="115000"/>
                        </a:lnSpc>
                        <a:spcAft>
                          <a:spcPts val="1000"/>
                        </a:spcAft>
                        <a:tabLst>
                          <a:tab pos="269875" algn="r"/>
                        </a:tabLst>
                      </a:pPr>
                      <a:r>
                        <a:rPr kumimoji="0" lang="ar-DZ" sz="2000" b="1" kern="1200" dirty="0">
                          <a:solidFill>
                            <a:srgbClr val="000000"/>
                          </a:solidFill>
                          <a:effectLst/>
                          <a:latin typeface="Sakkal Majalla" panose="02000000000000000000" pitchFamily="2" charset="-78"/>
                          <a:ea typeface="+mn-ea"/>
                          <a:cs typeface="Sakkal Majalla" panose="02000000000000000000" pitchFamily="2" charset="-78"/>
                        </a:rPr>
                        <a:t>- تكنولوجيا المنتوج: تكنولوجيا المنتوج النهائي والمكونة له.</a:t>
                      </a:r>
                      <a:endParaRPr kumimoji="0" lang="fr-FR" sz="2000" b="1" kern="1200" dirty="0">
                        <a:solidFill>
                          <a:srgbClr val="000000"/>
                        </a:solidFill>
                        <a:effectLst/>
                        <a:latin typeface="Sakkal Majalla" panose="02000000000000000000" pitchFamily="2" charset="-78"/>
                        <a:ea typeface="+mn-ea"/>
                        <a:cs typeface="Sakkal Majalla" panose="02000000000000000000" pitchFamily="2" charset="-78"/>
                      </a:endParaRPr>
                    </a:p>
                    <a:p>
                      <a:pPr algn="r" rtl="1">
                        <a:lnSpc>
                          <a:spcPct val="115000"/>
                        </a:lnSpc>
                        <a:spcAft>
                          <a:spcPts val="1000"/>
                        </a:spcAft>
                        <a:tabLst>
                          <a:tab pos="269875" algn="r"/>
                        </a:tabLst>
                      </a:pPr>
                      <a:r>
                        <a:rPr kumimoji="0" lang="ar-DZ" sz="2000" b="1" kern="1200" dirty="0">
                          <a:solidFill>
                            <a:srgbClr val="000000"/>
                          </a:solidFill>
                          <a:effectLst/>
                          <a:latin typeface="Sakkal Majalla" panose="02000000000000000000" pitchFamily="2" charset="-78"/>
                          <a:ea typeface="+mn-ea"/>
                          <a:cs typeface="Sakkal Majalla" panose="02000000000000000000" pitchFamily="2" charset="-78"/>
                        </a:rPr>
                        <a:t>- تكنولوجيا أسلوب الإنتاج: تكنولوجيا عمليات الصنع والتركيب والمراقبة. </a:t>
                      </a:r>
                      <a:endParaRPr kumimoji="0" lang="fr-FR" sz="2000" b="1" kern="1200" dirty="0">
                        <a:solidFill>
                          <a:srgbClr val="000000"/>
                        </a:solidFill>
                        <a:effectLst/>
                        <a:latin typeface="Sakkal Majalla" panose="02000000000000000000" pitchFamily="2" charset="-78"/>
                        <a:ea typeface="+mn-ea"/>
                        <a:cs typeface="Sakkal Majalla" panose="02000000000000000000" pitchFamily="2" charset="-78"/>
                      </a:endParaRPr>
                    </a:p>
                    <a:p>
                      <a:pPr algn="r" rtl="1">
                        <a:lnSpc>
                          <a:spcPct val="115000"/>
                        </a:lnSpc>
                        <a:spcAft>
                          <a:spcPts val="1000"/>
                        </a:spcAft>
                        <a:tabLst>
                          <a:tab pos="269875" algn="r"/>
                        </a:tabLst>
                      </a:pPr>
                      <a:r>
                        <a:rPr kumimoji="0" lang="ar-DZ" sz="2000" b="1" kern="1200" dirty="0">
                          <a:solidFill>
                            <a:srgbClr val="000000"/>
                          </a:solidFill>
                          <a:effectLst/>
                          <a:latin typeface="Sakkal Majalla" panose="02000000000000000000" pitchFamily="2" charset="-78"/>
                          <a:ea typeface="+mn-ea"/>
                          <a:cs typeface="Sakkal Majalla" panose="02000000000000000000" pitchFamily="2" charset="-78"/>
                        </a:rPr>
                        <a:t>- تكنولوجيا التسيير والتصميم: التكنولوجيا المستخدمة في معالجة مشاكل التصميم والتنظيم.</a:t>
                      </a:r>
                      <a:endParaRPr kumimoji="0" lang="fr-FR" sz="2000" b="1" kern="1200" dirty="0">
                        <a:solidFill>
                          <a:srgbClr val="000000"/>
                        </a:solidFill>
                        <a:effectLst/>
                        <a:latin typeface="Sakkal Majalla" panose="02000000000000000000" pitchFamily="2" charset="-78"/>
                        <a:ea typeface="+mn-ea"/>
                        <a:cs typeface="Sakkal Majalla" panose="02000000000000000000" pitchFamily="2" charset="-78"/>
                      </a:endParaRPr>
                    </a:p>
                    <a:p>
                      <a:pPr algn="r"/>
                      <a:r>
                        <a:rPr kumimoji="0" lang="ar-DZ" sz="2000" b="1" kern="1200" dirty="0">
                          <a:solidFill>
                            <a:srgbClr val="000000"/>
                          </a:solidFill>
                          <a:effectLst/>
                          <a:latin typeface="Sakkal Majalla" panose="02000000000000000000" pitchFamily="2" charset="-78"/>
                          <a:ea typeface="+mn-ea"/>
                          <a:cs typeface="Sakkal Majalla" panose="02000000000000000000" pitchFamily="2" charset="-78"/>
                        </a:rPr>
                        <a:t>- تكنولوجيا المعلومات: التي تستخدم في معالجة المعلومات والمعطيات والاتصال ذات أهمية نظرا للدور الذي تلعبه في عمليات التسيير.</a:t>
                      </a:r>
                      <a:endParaRPr kumimoji="0" lang="fr-FR" sz="2000" b="1" kern="1200" dirty="0">
                        <a:solidFill>
                          <a:srgbClr val="000000"/>
                        </a:solidFill>
                        <a:effectLst/>
                        <a:latin typeface="Sakkal Majalla" panose="02000000000000000000" pitchFamily="2" charset="-78"/>
                        <a:ea typeface="+mn-ea"/>
                        <a:cs typeface="Sakkal Majalla" panose="02000000000000000000" pitchFamily="2" charset="-78"/>
                      </a:endParaRPr>
                    </a:p>
                  </a:txBody>
                  <a:tcPr>
                    <a:solidFill>
                      <a:srgbClr val="00B050"/>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ar-DZ" sz="2000" b="1" kern="1200" noProof="0" dirty="0">
                          <a:solidFill>
                            <a:srgbClr val="000000"/>
                          </a:solidFill>
                          <a:effectLst/>
                          <a:latin typeface="Sakkal Majalla" panose="02000000000000000000" pitchFamily="2" charset="-78"/>
                          <a:ea typeface="+mn-ea"/>
                          <a:cs typeface="Sakkal Majalla" panose="02000000000000000000" pitchFamily="2" charset="-78"/>
                        </a:rPr>
                        <a:t>على أساس موضوعها</a:t>
                      </a:r>
                      <a:endParaRPr kumimoji="0" lang="fr-FR" sz="2000" b="1" kern="1200" noProof="0" dirty="0">
                        <a:solidFill>
                          <a:srgbClr val="000000"/>
                        </a:solidFill>
                        <a:effectLst/>
                        <a:latin typeface="Sakkal Majalla" panose="02000000000000000000" pitchFamily="2" charset="-78"/>
                        <a:ea typeface="+mn-ea"/>
                        <a:cs typeface="Sakkal Majalla" panose="02000000000000000000" pitchFamily="2" charset="-78"/>
                      </a:endParaRPr>
                    </a:p>
                    <a:p>
                      <a:pPr algn="r"/>
                      <a:endParaRPr kumimoji="0" lang="fr-FR" sz="2000" b="1" kern="1200" dirty="0">
                        <a:solidFill>
                          <a:srgbClr val="000000"/>
                        </a:solidFill>
                        <a:effectLst/>
                        <a:latin typeface="Sakkal Majalla" panose="02000000000000000000" pitchFamily="2" charset="-78"/>
                        <a:ea typeface="+mn-ea"/>
                        <a:cs typeface="Sakkal Majalla" panose="02000000000000000000" pitchFamily="2" charset="-78"/>
                      </a:endParaRPr>
                    </a:p>
                  </a:txBody>
                  <a:tcPr>
                    <a:solidFill>
                      <a:srgbClr val="FFFF00"/>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6507495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au 3"/>
          <p:cNvGraphicFramePr>
            <a:graphicFrameLocks noGrp="1"/>
          </p:cNvGraphicFramePr>
          <p:nvPr/>
        </p:nvGraphicFramePr>
        <p:xfrm>
          <a:off x="2639616" y="722313"/>
          <a:ext cx="6576392" cy="4578895"/>
        </p:xfrm>
        <a:graphic>
          <a:graphicData uri="http://schemas.openxmlformats.org/drawingml/2006/table">
            <a:tbl>
              <a:tblPr firstRow="1" bandRow="1">
                <a:tableStyleId>{5C22544A-7EE6-4342-B048-85BDC9FD1C3A}</a:tableStyleId>
              </a:tblPr>
              <a:tblGrid>
                <a:gridCol w="5400600">
                  <a:extLst>
                    <a:ext uri="{9D8B030D-6E8A-4147-A177-3AD203B41FA5}">
                      <a16:colId xmlns:a16="http://schemas.microsoft.com/office/drawing/2014/main" val="20000"/>
                    </a:ext>
                  </a:extLst>
                </a:gridCol>
                <a:gridCol w="1175792">
                  <a:extLst>
                    <a:ext uri="{9D8B030D-6E8A-4147-A177-3AD203B41FA5}">
                      <a16:colId xmlns:a16="http://schemas.microsoft.com/office/drawing/2014/main" val="20001"/>
                    </a:ext>
                  </a:extLst>
                </a:gridCol>
              </a:tblGrid>
              <a:tr h="2353835">
                <a:tc>
                  <a:txBody>
                    <a:bodyPr/>
                    <a:lstStyle/>
                    <a:p>
                      <a:pPr algn="r" rtl="1">
                        <a:lnSpc>
                          <a:spcPct val="115000"/>
                        </a:lnSpc>
                        <a:spcAft>
                          <a:spcPts val="1000"/>
                        </a:spcAft>
                        <a:tabLst>
                          <a:tab pos="269875" algn="r"/>
                        </a:tabLst>
                      </a:pPr>
                      <a:r>
                        <a:rPr lang="ar-DZ" sz="2000" b="1" kern="1200" dirty="0">
                          <a:solidFill>
                            <a:srgbClr val="000000"/>
                          </a:solidFill>
                          <a:effectLst/>
                          <a:latin typeface="Sakkal Majalla" panose="02000000000000000000" pitchFamily="2" charset="-78"/>
                          <a:ea typeface="+mn-ea"/>
                          <a:cs typeface="Sakkal Majalla" panose="02000000000000000000" pitchFamily="2" charset="-78"/>
                        </a:rPr>
                        <a:t>- تكنولوجيا مستخدمة داخل المؤسسة: تتميز بدرجة تحكم ذات مستوى عالي من الكفاءة والخبرة وبفضلها تكون المؤسسة مستقلة عن المحيط الخارجي.</a:t>
                      </a:r>
                      <a:endParaRPr lang="fr-FR" sz="2000" dirty="0">
                        <a:effectLst/>
                        <a:latin typeface="Sakkal Majalla" panose="02000000000000000000" pitchFamily="2" charset="-78"/>
                        <a:ea typeface="Calibri" panose="020F0502020204030204" pitchFamily="34" charset="0"/>
                        <a:cs typeface="Sakkal Majalla" panose="02000000000000000000" pitchFamily="2" charset="-78"/>
                      </a:endParaRPr>
                    </a:p>
                    <a:p>
                      <a:pPr algn="r"/>
                      <a:r>
                        <a:rPr lang="ar-DZ" sz="2000" b="1" kern="1200" dirty="0">
                          <a:solidFill>
                            <a:srgbClr val="000000"/>
                          </a:solidFill>
                          <a:effectLst/>
                          <a:latin typeface="Sakkal Majalla" panose="02000000000000000000" pitchFamily="2" charset="-78"/>
                          <a:ea typeface="+mn-ea"/>
                          <a:cs typeface="Sakkal Majalla" panose="02000000000000000000" pitchFamily="2" charset="-78"/>
                        </a:rPr>
                        <a:t>- تكنولوجيا مستخدمة خارج المؤسسة: تبقى المؤسسة تابعة لمحيطها الخارجي (موردي أو مقدمي تراخيص الاستغلال والاستفادة منها).</a:t>
                      </a:r>
                      <a:endParaRPr lang="fr-FR" sz="2000" dirty="0">
                        <a:latin typeface="Sakkal Majalla" panose="02000000000000000000" pitchFamily="2" charset="-78"/>
                        <a:cs typeface="Sakkal Majalla" panose="02000000000000000000" pitchFamily="2" charset="-78"/>
                      </a:endParaRPr>
                    </a:p>
                  </a:txBody>
                  <a:tcPr>
                    <a:solidFill>
                      <a:srgbClr val="00B050"/>
                    </a:solidFill>
                  </a:tcPr>
                </a:tc>
                <a:tc>
                  <a:txBody>
                    <a:bodyPr/>
                    <a:lstStyle/>
                    <a:p>
                      <a:pPr algn="r"/>
                      <a:r>
                        <a:rPr lang="ar-DZ" sz="2000" kern="1200" dirty="0">
                          <a:solidFill>
                            <a:srgbClr val="000000"/>
                          </a:solidFill>
                          <a:effectLst/>
                          <a:latin typeface="Sakkal Majalla" panose="02000000000000000000" pitchFamily="2" charset="-78"/>
                          <a:ea typeface="+mn-ea"/>
                          <a:cs typeface="Sakkal Majalla" panose="02000000000000000000" pitchFamily="2" charset="-78"/>
                        </a:rPr>
                        <a:t>على أساس محل استخدامها</a:t>
                      </a:r>
                      <a:endParaRPr lang="fr-FR" sz="2000" dirty="0">
                        <a:latin typeface="Sakkal Majalla" panose="02000000000000000000" pitchFamily="2" charset="-78"/>
                        <a:cs typeface="Sakkal Majalla" panose="02000000000000000000" pitchFamily="2" charset="-78"/>
                      </a:endParaRPr>
                    </a:p>
                  </a:txBody>
                  <a:tcPr>
                    <a:solidFill>
                      <a:srgbClr val="FFFF00"/>
                    </a:solidFill>
                  </a:tcPr>
                </a:tc>
                <a:extLst>
                  <a:ext uri="{0D108BD9-81ED-4DB2-BD59-A6C34878D82A}">
                    <a16:rowId xmlns:a16="http://schemas.microsoft.com/office/drawing/2014/main" val="10000"/>
                  </a:ext>
                </a:extLst>
              </a:tr>
              <a:tr h="2225060">
                <a:tc>
                  <a:txBody>
                    <a:bodyPr/>
                    <a:lstStyle/>
                    <a:p>
                      <a:pPr algn="r" rtl="1">
                        <a:lnSpc>
                          <a:spcPct val="115000"/>
                        </a:lnSpc>
                        <a:spcAft>
                          <a:spcPts val="1000"/>
                        </a:spcAft>
                        <a:tabLst>
                          <a:tab pos="269875" algn="r"/>
                        </a:tabLst>
                      </a:pPr>
                      <a:r>
                        <a:rPr kumimoji="0" lang="ar-DZ" sz="2000" b="1" kern="1200" dirty="0">
                          <a:solidFill>
                            <a:srgbClr val="000000"/>
                          </a:solidFill>
                          <a:effectLst/>
                          <a:latin typeface="Sakkal Majalla" panose="02000000000000000000" pitchFamily="2" charset="-78"/>
                          <a:ea typeface="+mn-ea"/>
                          <a:cs typeface="Sakkal Majalla" panose="02000000000000000000" pitchFamily="2" charset="-78"/>
                        </a:rPr>
                        <a:t>- </a:t>
                      </a:r>
                      <a:r>
                        <a:rPr lang="ar-DZ" sz="2000" b="1" kern="1200" dirty="0">
                          <a:solidFill>
                            <a:srgbClr val="000000"/>
                          </a:solidFill>
                          <a:effectLst/>
                          <a:latin typeface="Sakkal Majalla" panose="02000000000000000000" pitchFamily="2" charset="-78"/>
                          <a:ea typeface="+mn-ea"/>
                          <a:cs typeface="Sakkal Majalla" panose="02000000000000000000" pitchFamily="2" charset="-78"/>
                        </a:rPr>
                        <a:t>التكنولوجيا ذات الدرجة العالية: تكنولوجيا ذات درجة عالية من التعقيد، لا يتم استغلالها إلا بطلب من صاحب البراءة.</a:t>
                      </a:r>
                      <a:endParaRPr lang="fr-FR" sz="2000" dirty="0">
                        <a:effectLst/>
                        <a:latin typeface="Sakkal Majalla" panose="02000000000000000000" pitchFamily="2" charset="-78"/>
                        <a:ea typeface="Calibri" panose="020F0502020204030204" pitchFamily="34" charset="0"/>
                        <a:cs typeface="Sakkal Majalla" panose="02000000000000000000" pitchFamily="2" charset="-78"/>
                      </a:endParaRPr>
                    </a:p>
                    <a:p>
                      <a:pPr algn="r"/>
                      <a:r>
                        <a:rPr lang="ar-DZ" sz="2000" b="1" kern="1200" dirty="0">
                          <a:solidFill>
                            <a:srgbClr val="000000"/>
                          </a:solidFill>
                          <a:effectLst/>
                          <a:latin typeface="Sakkal Majalla" panose="02000000000000000000" pitchFamily="2" charset="-78"/>
                          <a:ea typeface="+mn-ea"/>
                          <a:cs typeface="Sakkal Majalla" panose="02000000000000000000" pitchFamily="2" charset="-78"/>
                        </a:rPr>
                        <a:t>التكنولوجيا العادية: يمكن للفنيين والمختصين المحليين في الدول النامية استيعابها، إلا أنها تتميز بضخامة تكاليف الاستثمار.</a:t>
                      </a:r>
                      <a:endParaRPr kumimoji="0" lang="fr-FR" sz="2000" b="1" kern="1200" dirty="0">
                        <a:solidFill>
                          <a:srgbClr val="000000"/>
                        </a:solidFill>
                        <a:effectLst/>
                        <a:latin typeface="Sakkal Majalla" panose="02000000000000000000" pitchFamily="2" charset="-78"/>
                        <a:ea typeface="+mn-ea"/>
                        <a:cs typeface="Sakkal Majalla" panose="02000000000000000000" pitchFamily="2" charset="-78"/>
                      </a:endParaRPr>
                    </a:p>
                  </a:txBody>
                  <a:tcPr>
                    <a:solidFill>
                      <a:srgbClr val="00B050"/>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ar-DZ" sz="2000" b="1" kern="1200" dirty="0">
                          <a:solidFill>
                            <a:srgbClr val="000000"/>
                          </a:solidFill>
                          <a:effectLst/>
                          <a:latin typeface="Sakkal Majalla" panose="02000000000000000000" pitchFamily="2" charset="-78"/>
                          <a:ea typeface="+mn-ea"/>
                          <a:cs typeface="Sakkal Majalla" panose="02000000000000000000" pitchFamily="2" charset="-78"/>
                        </a:rPr>
                        <a:t>على أساس درجة التعقيد</a:t>
                      </a:r>
                      <a:endParaRPr kumimoji="0" lang="fr-FR" sz="2000" b="1" kern="1200" dirty="0">
                        <a:solidFill>
                          <a:srgbClr val="000000"/>
                        </a:solidFill>
                        <a:effectLst/>
                        <a:latin typeface="Sakkal Majalla" panose="02000000000000000000" pitchFamily="2" charset="-78"/>
                        <a:ea typeface="+mn-ea"/>
                        <a:cs typeface="Sakkal Majalla" panose="02000000000000000000" pitchFamily="2" charset="-78"/>
                      </a:endParaRPr>
                    </a:p>
                  </a:txBody>
                  <a:tcPr>
                    <a:solidFill>
                      <a:srgbClr val="FFFF00"/>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86163292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au 3"/>
          <p:cNvGraphicFramePr>
            <a:graphicFrameLocks noGrp="1"/>
          </p:cNvGraphicFramePr>
          <p:nvPr/>
        </p:nvGraphicFramePr>
        <p:xfrm>
          <a:off x="2495600" y="1196752"/>
          <a:ext cx="6576392" cy="3933738"/>
        </p:xfrm>
        <a:graphic>
          <a:graphicData uri="http://schemas.openxmlformats.org/drawingml/2006/table">
            <a:tbl>
              <a:tblPr firstRow="1" bandRow="1">
                <a:tableStyleId>{5C22544A-7EE6-4342-B048-85BDC9FD1C3A}</a:tableStyleId>
              </a:tblPr>
              <a:tblGrid>
                <a:gridCol w="5400600">
                  <a:extLst>
                    <a:ext uri="{9D8B030D-6E8A-4147-A177-3AD203B41FA5}">
                      <a16:colId xmlns:a16="http://schemas.microsoft.com/office/drawing/2014/main" val="20000"/>
                    </a:ext>
                  </a:extLst>
                </a:gridCol>
                <a:gridCol w="1175792">
                  <a:extLst>
                    <a:ext uri="{9D8B030D-6E8A-4147-A177-3AD203B41FA5}">
                      <a16:colId xmlns:a16="http://schemas.microsoft.com/office/drawing/2014/main" val="20001"/>
                    </a:ext>
                  </a:extLst>
                </a:gridCol>
              </a:tblGrid>
              <a:tr h="710708">
                <a:tc>
                  <a:txBody>
                    <a:bodyPr/>
                    <a:lstStyle/>
                    <a:p>
                      <a:pPr algn="r" rtl="1">
                        <a:lnSpc>
                          <a:spcPct val="115000"/>
                        </a:lnSpc>
                        <a:spcAft>
                          <a:spcPts val="1000"/>
                        </a:spcAft>
                        <a:tabLst>
                          <a:tab pos="269875" algn="r"/>
                        </a:tabLst>
                      </a:pPr>
                      <a:r>
                        <a:rPr lang="ar-DZ" sz="2400" b="1" kern="1200" dirty="0">
                          <a:solidFill>
                            <a:srgbClr val="000000"/>
                          </a:solidFill>
                          <a:effectLst/>
                          <a:latin typeface="Sakkal Majalla" panose="02000000000000000000" pitchFamily="2" charset="-78"/>
                          <a:ea typeface="+mn-ea"/>
                          <a:cs typeface="Sakkal Majalla" panose="02000000000000000000" pitchFamily="2" charset="-78"/>
                        </a:rPr>
                        <a:t>- التكنولوجيا الأساسية: تمتلكها المؤسسات الصناعية، ودرجة التحكم فيها جد عالية.</a:t>
                      </a:r>
                      <a:endParaRPr lang="fr-FR" sz="2400" dirty="0">
                        <a:effectLst/>
                        <a:latin typeface="Sakkal Majalla" panose="02000000000000000000" pitchFamily="2" charset="-78"/>
                        <a:ea typeface="Calibri" panose="020F0502020204030204" pitchFamily="34" charset="0"/>
                        <a:cs typeface="Sakkal Majalla" panose="02000000000000000000" pitchFamily="2" charset="-78"/>
                      </a:endParaRPr>
                    </a:p>
                    <a:p>
                      <a:pPr algn="r"/>
                      <a:r>
                        <a:rPr lang="ar-DZ" sz="2400" b="1" kern="1200" dirty="0">
                          <a:solidFill>
                            <a:srgbClr val="000000"/>
                          </a:solidFill>
                          <a:effectLst/>
                          <a:latin typeface="Sakkal Majalla" panose="02000000000000000000" pitchFamily="2" charset="-78"/>
                          <a:ea typeface="+mn-ea"/>
                          <a:cs typeface="Sakkal Majalla" panose="02000000000000000000" pitchFamily="2" charset="-78"/>
                        </a:rPr>
                        <a:t>- تكنولوجيا التمايز: هي التكنولوجيا التي تتميز بها المؤسسة عن باقي المنافسين المباشرين، تمتلكها مؤسسة واحدة أو عدد محدود من المؤسسات.</a:t>
                      </a:r>
                      <a:endParaRPr lang="fr-FR" sz="2400" dirty="0">
                        <a:latin typeface="Sakkal Majalla" panose="02000000000000000000" pitchFamily="2" charset="-78"/>
                        <a:cs typeface="Sakkal Majalla" panose="02000000000000000000" pitchFamily="2" charset="-78"/>
                      </a:endParaRPr>
                    </a:p>
                  </a:txBody>
                  <a:tcPr>
                    <a:solidFill>
                      <a:srgbClr val="00B050"/>
                    </a:solidFill>
                  </a:tcPr>
                </a:tc>
                <a:tc>
                  <a:txBody>
                    <a:bodyPr/>
                    <a:lstStyle/>
                    <a:p>
                      <a:pPr algn="r"/>
                      <a:r>
                        <a:rPr lang="ar-DZ" sz="2400" kern="1200" dirty="0">
                          <a:solidFill>
                            <a:srgbClr val="000000"/>
                          </a:solidFill>
                          <a:effectLst/>
                          <a:latin typeface="Sakkal Majalla" panose="02000000000000000000" pitchFamily="2" charset="-78"/>
                          <a:ea typeface="+mn-ea"/>
                          <a:cs typeface="Sakkal Majalla" panose="02000000000000000000" pitchFamily="2" charset="-78"/>
                        </a:rPr>
                        <a:t>على أساس درجة التحكم</a:t>
                      </a:r>
                      <a:endParaRPr lang="fr-FR" sz="2400" dirty="0">
                        <a:latin typeface="Sakkal Majalla" panose="02000000000000000000" pitchFamily="2" charset="-78"/>
                        <a:cs typeface="Sakkal Majalla" panose="02000000000000000000" pitchFamily="2" charset="-78"/>
                      </a:endParaRPr>
                    </a:p>
                  </a:txBody>
                  <a:tcPr>
                    <a:solidFill>
                      <a:srgbClr val="FFFF00"/>
                    </a:solidFill>
                  </a:tcPr>
                </a:tc>
                <a:extLst>
                  <a:ext uri="{0D108BD9-81ED-4DB2-BD59-A6C34878D82A}">
                    <a16:rowId xmlns:a16="http://schemas.microsoft.com/office/drawing/2014/main" val="10000"/>
                  </a:ext>
                </a:extLst>
              </a:tr>
              <a:tr h="1776770">
                <a:tc>
                  <a:txBody>
                    <a:bodyPr/>
                    <a:lstStyle/>
                    <a:p>
                      <a:pPr algn="r" rtl="1">
                        <a:lnSpc>
                          <a:spcPct val="115000"/>
                        </a:lnSpc>
                        <a:spcAft>
                          <a:spcPts val="1000"/>
                        </a:spcAft>
                        <a:tabLst>
                          <a:tab pos="269875" algn="r"/>
                        </a:tabLst>
                      </a:pPr>
                      <a:r>
                        <a:rPr lang="ar-DZ" sz="2400" b="1" kern="1200" dirty="0">
                          <a:solidFill>
                            <a:srgbClr val="000000"/>
                          </a:solidFill>
                          <a:effectLst/>
                          <a:latin typeface="Sakkal Majalla" panose="02000000000000000000" pitchFamily="2" charset="-78"/>
                          <a:ea typeface="+mn-ea"/>
                          <a:cs typeface="Sakkal Majalla" panose="02000000000000000000" pitchFamily="2" charset="-78"/>
                        </a:rPr>
                        <a:t>هي التي تزيد من رأس المال اللازم لإنتاج وحدة من الإنتاج مقابل تخفيض وحدة عمل، عادة تتناسب مع الدول التي تتوفر على رؤوس أموال كبيرة. </a:t>
                      </a:r>
                      <a:endParaRPr kumimoji="0" lang="fr-FR" sz="2400" b="1" kern="1200" dirty="0">
                        <a:solidFill>
                          <a:srgbClr val="000000"/>
                        </a:solidFill>
                        <a:effectLst/>
                        <a:latin typeface="Sakkal Majalla" panose="02000000000000000000" pitchFamily="2" charset="-78"/>
                        <a:ea typeface="+mn-ea"/>
                        <a:cs typeface="Sakkal Majalla" panose="02000000000000000000" pitchFamily="2" charset="-78"/>
                      </a:endParaRPr>
                    </a:p>
                  </a:txBody>
                  <a:tcPr>
                    <a:solidFill>
                      <a:srgbClr val="00B050"/>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ar-DZ" sz="2400" kern="1200" dirty="0">
                          <a:solidFill>
                            <a:srgbClr val="000000"/>
                          </a:solidFill>
                          <a:effectLst/>
                          <a:latin typeface="Sakkal Majalla" panose="02000000000000000000" pitchFamily="2" charset="-78"/>
                          <a:ea typeface="+mn-ea"/>
                          <a:cs typeface="Sakkal Majalla" panose="02000000000000000000" pitchFamily="2" charset="-78"/>
                        </a:rPr>
                        <a:t>على أساس كثافة رأس المال</a:t>
                      </a:r>
                      <a:endParaRPr kumimoji="0" lang="fr-FR" sz="2400" b="1" kern="1200" dirty="0">
                        <a:solidFill>
                          <a:srgbClr val="000000"/>
                        </a:solidFill>
                        <a:effectLst/>
                        <a:latin typeface="Sakkal Majalla" panose="02000000000000000000" pitchFamily="2" charset="-78"/>
                        <a:ea typeface="+mn-ea"/>
                        <a:cs typeface="Sakkal Majalla" panose="02000000000000000000" pitchFamily="2" charset="-78"/>
                      </a:endParaRPr>
                    </a:p>
                  </a:txBody>
                  <a:tcPr>
                    <a:solidFill>
                      <a:srgbClr val="FFFF00"/>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94019820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upe 7"/>
          <p:cNvGrpSpPr/>
          <p:nvPr/>
        </p:nvGrpSpPr>
        <p:grpSpPr>
          <a:xfrm>
            <a:off x="8400257" y="1"/>
            <a:ext cx="1962943" cy="1602621"/>
            <a:chOff x="5794666" y="1230839"/>
            <a:chExt cx="1602903" cy="1602621"/>
          </a:xfrm>
          <a:scene3d>
            <a:camera prst="orthographicFront">
              <a:rot lat="0" lon="0" rev="0"/>
            </a:camera>
            <a:lightRig rig="contrasting" dir="t">
              <a:rot lat="0" lon="0" rev="1200000"/>
            </a:lightRig>
          </a:scene3d>
        </p:grpSpPr>
        <p:sp>
          <p:nvSpPr>
            <p:cNvPr id="9" name="Ellipse 8"/>
            <p:cNvSpPr/>
            <p:nvPr/>
          </p:nvSpPr>
          <p:spPr>
            <a:xfrm>
              <a:off x="5794666" y="1230839"/>
              <a:ext cx="1602903" cy="1602621"/>
            </a:xfrm>
            <a:prstGeom prst="ellipse">
              <a:avLst/>
            </a:prstGeom>
            <a:sp3d z="300000" contourW="19050" prstMaterial="metal">
              <a:bevelT w="88900" h="203200"/>
              <a:bevelB w="165100" h="254000"/>
            </a:sp3d>
          </p:spPr>
          <p:style>
            <a:lnRef idx="0">
              <a:schemeClr val="accent5">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0" name="Ellipse 4"/>
            <p:cNvSpPr/>
            <p:nvPr/>
          </p:nvSpPr>
          <p:spPr>
            <a:xfrm>
              <a:off x="6023652" y="1459828"/>
              <a:ext cx="1144930" cy="1144643"/>
            </a:xfrm>
            <a:prstGeom prst="rect">
              <a:avLst/>
            </a:prstGeom>
            <a:sp3d z="300000"/>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30480" tIns="30480" rIns="30480" bIns="30480" numCol="1" spcCol="1270" anchor="ctr" anchorCtr="0">
              <a:noAutofit/>
            </a:bodyPr>
            <a:lstStyle/>
            <a:p>
              <a:pPr algn="ctr" defTabSz="1066800" rtl="1">
                <a:lnSpc>
                  <a:spcPct val="90000"/>
                </a:lnSpc>
                <a:spcBef>
                  <a:spcPct val="0"/>
                </a:spcBef>
                <a:spcAft>
                  <a:spcPct val="35000"/>
                </a:spcAft>
              </a:pPr>
              <a:r>
                <a:rPr lang="ar-DZ" sz="2400" b="1" spc="5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Sakkal Majalla" panose="02000000000000000000" pitchFamily="2" charset="-78"/>
                  <a:cs typeface="Sakkal Majalla" panose="02000000000000000000" pitchFamily="2" charset="-78"/>
                </a:rPr>
                <a:t>اليقظة التنافسية</a:t>
              </a:r>
            </a:p>
          </p:txBody>
        </p:sp>
      </p:grpSp>
      <p:sp>
        <p:nvSpPr>
          <p:cNvPr id="11" name="Rectangle à coins arrondis 10"/>
          <p:cNvSpPr/>
          <p:nvPr/>
        </p:nvSpPr>
        <p:spPr>
          <a:xfrm>
            <a:off x="2063553" y="1772816"/>
            <a:ext cx="8019225" cy="4392488"/>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just" rtl="1"/>
            <a:r>
              <a:rPr lang="ar-DZ" sz="2400" dirty="0">
                <a:latin typeface="Sakkal Majalla" panose="02000000000000000000" pitchFamily="2" charset="-78"/>
                <a:cs typeface="Sakkal Majalla" panose="02000000000000000000" pitchFamily="2" charset="-78"/>
              </a:rPr>
              <a:t>      اليقظة التنافسية أو الاستعلام التنافسي هو النشاط الذي من خلاله تتعرف المؤسسة على منافسيها الحاليين والمحتملين وتهتم أيضا بالمحيط الذي تتطور فيه المؤسسة ومنافسيها وهذا من خلال جمع المعلومات المحصل عليها من تحليل الصناعة وتحليل المنافسة واستخراج النتائج واتخاذ القرارات الازمة. </a:t>
            </a:r>
          </a:p>
          <a:p>
            <a:pPr algn="just" rtl="1"/>
            <a:r>
              <a:rPr lang="ar-DZ" sz="2400" dirty="0">
                <a:latin typeface="Sakkal Majalla" panose="02000000000000000000" pitchFamily="2" charset="-78"/>
                <a:cs typeface="Sakkal Majalla" panose="02000000000000000000" pitchFamily="2" charset="-78"/>
              </a:rPr>
              <a:t>وفي هذا المجال يحدد ميكاييل  </a:t>
            </a:r>
            <a:r>
              <a:rPr lang="ar-DZ" sz="2400" dirty="0" err="1">
                <a:latin typeface="Sakkal Majalla" panose="02000000000000000000" pitchFamily="2" charset="-78"/>
                <a:cs typeface="Sakkal Majalla" panose="02000000000000000000" pitchFamily="2" charset="-78"/>
              </a:rPr>
              <a:t>بورتر</a:t>
            </a:r>
            <a:r>
              <a:rPr lang="ar-DZ" sz="2400" dirty="0">
                <a:latin typeface="Sakkal Majalla" panose="02000000000000000000" pitchFamily="2" charset="-78"/>
                <a:cs typeface="Sakkal Majalla" panose="02000000000000000000" pitchFamily="2" charset="-78"/>
              </a:rPr>
              <a:t>  </a:t>
            </a:r>
            <a:r>
              <a:rPr lang="fr-FR" sz="2400" dirty="0" err="1">
                <a:latin typeface="Sakkal Majalla" panose="02000000000000000000" pitchFamily="2" charset="-78"/>
                <a:cs typeface="Sakkal Majalla" panose="02000000000000000000" pitchFamily="2" charset="-78"/>
              </a:rPr>
              <a:t>M.Porter</a:t>
            </a:r>
            <a:r>
              <a:rPr lang="ar-DZ" sz="2400" dirty="0">
                <a:latin typeface="Sakkal Majalla" panose="02000000000000000000" pitchFamily="2" charset="-78"/>
                <a:cs typeface="Sakkal Majalla" panose="02000000000000000000" pitchFamily="2" charset="-78"/>
              </a:rPr>
              <a:t> المعلومات التي تحتاج المنظمة لجمعها حول المنافسين في خمسة نقاط أساسية وهي: </a:t>
            </a:r>
          </a:p>
          <a:p>
            <a:pPr marL="342900" indent="-342900" algn="just" rtl="1">
              <a:buFont typeface="Wingdings" panose="05000000000000000000" pitchFamily="2" charset="2"/>
              <a:buChar char="Ø"/>
            </a:pPr>
            <a:r>
              <a:rPr lang="ar-DZ" sz="2400" dirty="0">
                <a:latin typeface="Sakkal Majalla" panose="02000000000000000000" pitchFamily="2" charset="-78"/>
                <a:cs typeface="Sakkal Majalla" panose="02000000000000000000" pitchFamily="2" charset="-78"/>
              </a:rPr>
              <a:t>الكفاءات الحالية للمنافسين</a:t>
            </a:r>
          </a:p>
          <a:p>
            <a:pPr marL="342900" indent="-342900" algn="just" rtl="1">
              <a:buFont typeface="Wingdings" panose="05000000000000000000" pitchFamily="2" charset="2"/>
              <a:buChar char="Ø"/>
            </a:pPr>
            <a:r>
              <a:rPr lang="ar-DZ" sz="2400" dirty="0">
                <a:latin typeface="Sakkal Majalla" panose="02000000000000000000" pitchFamily="2" charset="-78"/>
                <a:cs typeface="Sakkal Majalla" panose="02000000000000000000" pitchFamily="2" charset="-78"/>
              </a:rPr>
              <a:t>استراتيجيات المنافسين</a:t>
            </a:r>
          </a:p>
          <a:p>
            <a:pPr marL="342900" indent="-342900" algn="just" rtl="1">
              <a:buFont typeface="Wingdings" panose="05000000000000000000" pitchFamily="2" charset="2"/>
              <a:buChar char="Ø"/>
            </a:pPr>
            <a:r>
              <a:rPr lang="ar-DZ" sz="2400" dirty="0">
                <a:latin typeface="Sakkal Majalla" panose="02000000000000000000" pitchFamily="2" charset="-78"/>
                <a:cs typeface="Sakkal Majalla" panose="02000000000000000000" pitchFamily="2" charset="-78"/>
              </a:rPr>
              <a:t>الأهداف الجديدة للمنافسين</a:t>
            </a:r>
          </a:p>
          <a:p>
            <a:pPr marL="342900" indent="-342900" algn="just" rtl="1">
              <a:buFont typeface="Wingdings" panose="05000000000000000000" pitchFamily="2" charset="2"/>
              <a:buChar char="Ø"/>
            </a:pPr>
            <a:r>
              <a:rPr lang="ar-DZ" sz="2400" dirty="0">
                <a:latin typeface="Sakkal Majalla" panose="02000000000000000000" pitchFamily="2" charset="-78"/>
                <a:cs typeface="Sakkal Majalla" panose="02000000000000000000" pitchFamily="2" charset="-78"/>
              </a:rPr>
              <a:t>قدرات المنافسين</a:t>
            </a:r>
          </a:p>
          <a:p>
            <a:pPr marL="342900" indent="-342900" algn="just" rtl="1">
              <a:buFont typeface="Wingdings" panose="05000000000000000000" pitchFamily="2" charset="2"/>
              <a:buChar char="Ø"/>
            </a:pPr>
            <a:r>
              <a:rPr lang="ar-DZ" sz="2400" dirty="0">
                <a:latin typeface="Sakkal Majalla" panose="02000000000000000000" pitchFamily="2" charset="-78"/>
                <a:cs typeface="Sakkal Majalla" panose="02000000000000000000" pitchFamily="2" charset="-78"/>
              </a:rPr>
              <a:t> الفرضيات والقرارات التي يمكن أن يلجأ إليها المنافسين.</a:t>
            </a:r>
          </a:p>
          <a:p>
            <a:pPr algn="just" rtl="1"/>
            <a:endParaRPr lang="ar-DZ" sz="2400" dirty="0">
              <a:latin typeface="Sakkal Majalla" panose="02000000000000000000" pitchFamily="2" charset="-78"/>
              <a:cs typeface="Sakkal Majalla" panose="02000000000000000000" pitchFamily="2" charset="-78"/>
            </a:endParaRPr>
          </a:p>
        </p:txBody>
      </p:sp>
    </p:spTree>
    <p:extLst>
      <p:ext uri="{BB962C8B-B14F-4D97-AF65-F5344CB8AC3E}">
        <p14:creationId xmlns:p14="http://schemas.microsoft.com/office/powerpoint/2010/main" val="19020484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 calcmode="lin" valueType="num">
                                      <p:cBhvr additive="base">
                                        <p:cTn id="12" dur="500" fill="hold"/>
                                        <p:tgtEl>
                                          <p:spTgt spid="11"/>
                                        </p:tgtEl>
                                        <p:attrNameLst>
                                          <p:attrName>ppt_x</p:attrName>
                                        </p:attrNameLst>
                                      </p:cBhvr>
                                      <p:tavLst>
                                        <p:tav tm="0">
                                          <p:val>
                                            <p:strVal val="#ppt_x"/>
                                          </p:val>
                                        </p:tav>
                                        <p:tav tm="100000">
                                          <p:val>
                                            <p:strVal val="#ppt_x"/>
                                          </p:val>
                                        </p:tav>
                                      </p:tavLst>
                                    </p:anim>
                                    <p:anim calcmode="lin" valueType="num">
                                      <p:cBhvr additive="base">
                                        <p:cTn id="13"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135560" y="908721"/>
            <a:ext cx="7776864" cy="3692293"/>
          </a:xfrm>
          <a:prstGeom prst="rect">
            <a:avLst/>
          </a:prstGeom>
          <a:noFill/>
        </p:spPr>
        <p:txBody>
          <a:bodyPr wrap="square" rtlCol="0">
            <a:spAutoFit/>
          </a:bodyPr>
          <a:lstStyle/>
          <a:p>
            <a:pPr marL="228600" algn="just" rtl="1">
              <a:lnSpc>
                <a:spcPct val="105000"/>
              </a:lnSpc>
              <a:spcAft>
                <a:spcPts val="1000"/>
              </a:spcAft>
              <a:tabLst>
                <a:tab pos="1805305" algn="l"/>
              </a:tabLst>
            </a:pPr>
            <a:r>
              <a:rPr lang="ar-DZ" sz="2400" dirty="0">
                <a:solidFill>
                  <a:srgbClr val="000000"/>
                </a:solidFill>
                <a:latin typeface="Sakkal Majalla" panose="02000000000000000000" pitchFamily="2" charset="-78"/>
                <a:cs typeface="Sakkal Majalla" panose="02000000000000000000" pitchFamily="2" charset="-78"/>
              </a:rPr>
              <a:t>المؤسسات تكون لديها العديد من المصادر المعلوماتية التي تغذي اليقظة التنافسية منها:</a:t>
            </a:r>
            <a:endParaRPr lang="fr-FR" sz="2400" dirty="0">
              <a:latin typeface="Sakkal Majalla" panose="02000000000000000000" pitchFamily="2" charset="-78"/>
              <a:ea typeface="Calibri" panose="020F0502020204030204" pitchFamily="34" charset="0"/>
              <a:cs typeface="Sakkal Majalla" panose="02000000000000000000" pitchFamily="2" charset="-78"/>
            </a:endParaRPr>
          </a:p>
          <a:p>
            <a:pPr marL="342900" indent="-342900" algn="just" rtl="1">
              <a:lnSpc>
                <a:spcPct val="105000"/>
              </a:lnSpc>
              <a:buFont typeface="Sakkal Majalla" panose="02000000000000000000" pitchFamily="2" charset="-78"/>
              <a:buChar char="-"/>
              <a:tabLst>
                <a:tab pos="1805305" algn="l"/>
              </a:tabLst>
            </a:pPr>
            <a:r>
              <a:rPr lang="ar-DZ" sz="2400" dirty="0">
                <a:solidFill>
                  <a:srgbClr val="000000"/>
                </a:solidFill>
                <a:latin typeface="Sakkal Majalla" panose="02000000000000000000" pitchFamily="2" charset="-78"/>
                <a:cs typeface="Sakkal Majalla" panose="02000000000000000000" pitchFamily="2" charset="-78"/>
              </a:rPr>
              <a:t>الحوار مع الموزعين والموردين؛</a:t>
            </a:r>
            <a:endParaRPr lang="fr-FR" sz="2400" dirty="0">
              <a:latin typeface="Sakkal Majalla" panose="02000000000000000000" pitchFamily="2" charset="-78"/>
              <a:cs typeface="Sakkal Majalla" panose="02000000000000000000" pitchFamily="2" charset="-78"/>
            </a:endParaRPr>
          </a:p>
          <a:p>
            <a:pPr marL="342900" indent="-342900" algn="just" rtl="1">
              <a:lnSpc>
                <a:spcPct val="105000"/>
              </a:lnSpc>
              <a:buFont typeface="Sakkal Majalla" panose="02000000000000000000" pitchFamily="2" charset="-78"/>
              <a:buChar char="-"/>
              <a:tabLst>
                <a:tab pos="1805305" algn="l"/>
              </a:tabLst>
            </a:pPr>
            <a:r>
              <a:rPr lang="ar-DZ" sz="2400" dirty="0">
                <a:solidFill>
                  <a:srgbClr val="000000"/>
                </a:solidFill>
                <a:latin typeface="Sakkal Majalla" panose="02000000000000000000" pitchFamily="2" charset="-78"/>
                <a:cs typeface="Sakkal Majalla" panose="02000000000000000000" pitchFamily="2" charset="-78"/>
              </a:rPr>
              <a:t>الإطارات السابقة للمؤسسات المنافسة؛</a:t>
            </a:r>
            <a:endParaRPr lang="fr-FR" sz="2400" dirty="0">
              <a:latin typeface="Sakkal Majalla" panose="02000000000000000000" pitchFamily="2" charset="-78"/>
              <a:cs typeface="Sakkal Majalla" panose="02000000000000000000" pitchFamily="2" charset="-78"/>
            </a:endParaRPr>
          </a:p>
          <a:p>
            <a:pPr marL="342900" indent="-342900" algn="just" rtl="1">
              <a:lnSpc>
                <a:spcPct val="105000"/>
              </a:lnSpc>
              <a:buFont typeface="Sakkal Majalla" panose="02000000000000000000" pitchFamily="2" charset="-78"/>
              <a:buChar char="-"/>
              <a:tabLst>
                <a:tab pos="1805305" algn="l"/>
              </a:tabLst>
            </a:pPr>
            <a:r>
              <a:rPr lang="ar-DZ" sz="2400" dirty="0">
                <a:solidFill>
                  <a:srgbClr val="000000"/>
                </a:solidFill>
                <a:latin typeface="Sakkal Majalla" panose="02000000000000000000" pitchFamily="2" charset="-78"/>
                <a:cs typeface="Sakkal Majalla" panose="02000000000000000000" pitchFamily="2" charset="-78"/>
              </a:rPr>
              <a:t>التقارير السنوية؛</a:t>
            </a:r>
            <a:endParaRPr lang="fr-FR" sz="2400" dirty="0">
              <a:latin typeface="Sakkal Majalla" panose="02000000000000000000" pitchFamily="2" charset="-78"/>
              <a:cs typeface="Sakkal Majalla" panose="02000000000000000000" pitchFamily="2" charset="-78"/>
            </a:endParaRPr>
          </a:p>
          <a:p>
            <a:pPr marL="342900" indent="-342900" algn="just" rtl="1">
              <a:lnSpc>
                <a:spcPct val="105000"/>
              </a:lnSpc>
              <a:buFont typeface="Sakkal Majalla" panose="02000000000000000000" pitchFamily="2" charset="-78"/>
              <a:buChar char="-"/>
              <a:tabLst>
                <a:tab pos="1805305" algn="l"/>
              </a:tabLst>
            </a:pPr>
            <a:r>
              <a:rPr lang="ar-DZ" sz="2400" dirty="0">
                <a:solidFill>
                  <a:srgbClr val="000000"/>
                </a:solidFill>
                <a:latin typeface="Sakkal Majalla" panose="02000000000000000000" pitchFamily="2" charset="-78"/>
                <a:cs typeface="Sakkal Majalla" panose="02000000000000000000" pitchFamily="2" charset="-78"/>
              </a:rPr>
              <a:t>تحليل منتوجات المنافسين؛</a:t>
            </a:r>
            <a:endParaRPr lang="fr-FR" sz="2400" dirty="0">
              <a:latin typeface="Sakkal Majalla" panose="02000000000000000000" pitchFamily="2" charset="-78"/>
              <a:cs typeface="Sakkal Majalla" panose="02000000000000000000" pitchFamily="2" charset="-78"/>
            </a:endParaRPr>
          </a:p>
          <a:p>
            <a:pPr marL="342900" indent="-342900" algn="just" rtl="1">
              <a:lnSpc>
                <a:spcPct val="105000"/>
              </a:lnSpc>
              <a:buFont typeface="Sakkal Majalla" panose="02000000000000000000" pitchFamily="2" charset="-78"/>
              <a:buChar char="-"/>
              <a:tabLst>
                <a:tab pos="1805305" algn="l"/>
              </a:tabLst>
            </a:pPr>
            <a:r>
              <a:rPr lang="ar-DZ" sz="2400" dirty="0">
                <a:solidFill>
                  <a:srgbClr val="000000"/>
                </a:solidFill>
                <a:latin typeface="Sakkal Majalla" panose="02000000000000000000" pitchFamily="2" charset="-78"/>
                <a:cs typeface="Sakkal Majalla" panose="02000000000000000000" pitchFamily="2" charset="-78"/>
              </a:rPr>
              <a:t>وسائل الاعلام والاتصال؛</a:t>
            </a:r>
            <a:endParaRPr lang="fr-FR" sz="2400" dirty="0">
              <a:latin typeface="Sakkal Majalla" panose="02000000000000000000" pitchFamily="2" charset="-78"/>
              <a:cs typeface="Sakkal Majalla" panose="02000000000000000000" pitchFamily="2" charset="-78"/>
            </a:endParaRPr>
          </a:p>
          <a:p>
            <a:pPr marL="342900" indent="-342900" algn="just" rtl="1">
              <a:lnSpc>
                <a:spcPct val="105000"/>
              </a:lnSpc>
              <a:buFont typeface="Sakkal Majalla" panose="02000000000000000000" pitchFamily="2" charset="-78"/>
              <a:buChar char="-"/>
              <a:tabLst>
                <a:tab pos="1805305" algn="l"/>
              </a:tabLst>
            </a:pPr>
            <a:r>
              <a:rPr lang="ar-DZ" sz="2400" dirty="0">
                <a:solidFill>
                  <a:srgbClr val="000000"/>
                </a:solidFill>
                <a:latin typeface="Sakkal Majalla" panose="02000000000000000000" pitchFamily="2" charset="-78"/>
                <a:cs typeface="Sakkal Majalla" panose="02000000000000000000" pitchFamily="2" charset="-78"/>
              </a:rPr>
              <a:t>اتخاذ القرارات بطريقة آمنة؛</a:t>
            </a:r>
            <a:endParaRPr lang="fr-FR" sz="2400" dirty="0">
              <a:latin typeface="Sakkal Majalla" panose="02000000000000000000" pitchFamily="2" charset="-78"/>
              <a:cs typeface="Sakkal Majalla" panose="02000000000000000000" pitchFamily="2" charset="-78"/>
            </a:endParaRPr>
          </a:p>
          <a:p>
            <a:pPr marL="342900" indent="-342900" algn="just" rtl="1">
              <a:lnSpc>
                <a:spcPct val="105000"/>
              </a:lnSpc>
              <a:buFont typeface="Sakkal Majalla" panose="02000000000000000000" pitchFamily="2" charset="-78"/>
              <a:buChar char="-"/>
              <a:tabLst>
                <a:tab pos="1805305" algn="l"/>
              </a:tabLst>
            </a:pPr>
            <a:r>
              <a:rPr lang="ar-DZ" sz="2400" dirty="0">
                <a:solidFill>
                  <a:srgbClr val="000000"/>
                </a:solidFill>
                <a:latin typeface="Sakkal Majalla" panose="02000000000000000000" pitchFamily="2" charset="-78"/>
                <a:cs typeface="Sakkal Majalla" panose="02000000000000000000" pitchFamily="2" charset="-78"/>
              </a:rPr>
              <a:t>مكاتب الاستشارة والهيئات المتخصصة؛</a:t>
            </a:r>
            <a:endParaRPr lang="fr-FR" sz="2400" dirty="0">
              <a:latin typeface="Sakkal Majalla" panose="02000000000000000000" pitchFamily="2" charset="-78"/>
              <a:cs typeface="Sakkal Majalla" panose="02000000000000000000" pitchFamily="2" charset="-78"/>
            </a:endParaRPr>
          </a:p>
          <a:p>
            <a:pPr algn="r" rtl="1"/>
            <a:r>
              <a:rPr lang="ar-DZ" sz="2400" dirty="0">
                <a:solidFill>
                  <a:srgbClr val="000000"/>
                </a:solidFill>
                <a:latin typeface="Sakkal Majalla" panose="02000000000000000000" pitchFamily="2" charset="-78"/>
                <a:cs typeface="Sakkal Majalla" panose="02000000000000000000" pitchFamily="2" charset="-78"/>
              </a:rPr>
              <a:t>الاستفادة من براءات الاختراع</a:t>
            </a:r>
            <a:endParaRPr lang="fr-FR" sz="2400" dirty="0">
              <a:latin typeface="Sakkal Majalla" panose="02000000000000000000" pitchFamily="2" charset="-78"/>
              <a:ea typeface="Calibri" panose="020F0502020204030204" pitchFamily="34" charset="0"/>
              <a:cs typeface="Sakkal Majalla" panose="02000000000000000000" pitchFamily="2" charset="-78"/>
            </a:endParaRPr>
          </a:p>
        </p:txBody>
      </p:sp>
    </p:spTree>
    <p:extLst>
      <p:ext uri="{BB962C8B-B14F-4D97-AF65-F5344CB8AC3E}">
        <p14:creationId xmlns:p14="http://schemas.microsoft.com/office/powerpoint/2010/main" val="34077164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Espace réservé du numéro de diapositive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marL="1143000" indent="-228600">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fld id="{D6EA40B1-3DEA-4025-875F-A20DCCD099AD}" type="slidenum">
              <a:rPr lang="fr-FR" altLang="fr-FR"/>
              <a:pPr/>
              <a:t>3</a:t>
            </a:fld>
            <a:endParaRPr lang="fr-FR" altLang="fr-FR"/>
          </a:p>
        </p:txBody>
      </p:sp>
      <p:sp>
        <p:nvSpPr>
          <p:cNvPr id="39948" name="Text Box 12"/>
          <p:cNvSpPr txBox="1">
            <a:spLocks noChangeArrowheads="1"/>
          </p:cNvSpPr>
          <p:nvPr/>
        </p:nvSpPr>
        <p:spPr bwMode="auto">
          <a:xfrm>
            <a:off x="9202665" y="3185959"/>
            <a:ext cx="93662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marL="1143000" indent="-228600">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pPr algn="ctr" rtl="1" eaLnBrk="1" hangingPunct="1">
              <a:spcBef>
                <a:spcPct val="50000"/>
              </a:spcBef>
            </a:pPr>
            <a:r>
              <a:rPr lang="ar-DZ" altLang="fr-FR" sz="1800" dirty="0">
                <a:cs typeface="Sultan normal" pitchFamily="2" charset="-78"/>
              </a:rPr>
              <a:t>المدخلات</a:t>
            </a:r>
            <a:endParaRPr lang="fr-FR" altLang="fr-FR" sz="1800" dirty="0">
              <a:cs typeface="Sultan normal" pitchFamily="2" charset="-78"/>
            </a:endParaRPr>
          </a:p>
        </p:txBody>
      </p:sp>
      <p:sp>
        <p:nvSpPr>
          <p:cNvPr id="39949" name="Text Box 13"/>
          <p:cNvSpPr txBox="1">
            <a:spLocks noChangeArrowheads="1"/>
          </p:cNvSpPr>
          <p:nvPr/>
        </p:nvSpPr>
        <p:spPr bwMode="auto">
          <a:xfrm>
            <a:off x="8362969" y="3156744"/>
            <a:ext cx="8636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marL="1143000" indent="-228600">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fr-FR" altLang="fr-FR" sz="1600" dirty="0">
                <a:cs typeface="Sultan normal" pitchFamily="2" charset="-78"/>
              </a:rPr>
              <a:t>Inputs</a:t>
            </a:r>
          </a:p>
        </p:txBody>
      </p:sp>
      <p:sp>
        <p:nvSpPr>
          <p:cNvPr id="39953" name="Text Box 17"/>
          <p:cNvSpPr txBox="1">
            <a:spLocks noChangeArrowheads="1"/>
          </p:cNvSpPr>
          <p:nvPr/>
        </p:nvSpPr>
        <p:spPr bwMode="auto">
          <a:xfrm>
            <a:off x="5232401" y="4724401"/>
            <a:ext cx="1584325"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marL="1143000" indent="-228600">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pPr algn="ctr" rtl="1" eaLnBrk="1" hangingPunct="1">
              <a:spcBef>
                <a:spcPct val="50000"/>
              </a:spcBef>
            </a:pPr>
            <a:r>
              <a:rPr lang="ar-DZ" altLang="fr-FR" sz="1800" b="1" dirty="0">
                <a:cs typeface="Sultan normal" pitchFamily="2" charset="-78"/>
              </a:rPr>
              <a:t>عملية التحويل</a:t>
            </a:r>
            <a:endParaRPr lang="fr-FR" altLang="fr-FR" sz="1800" b="1" dirty="0">
              <a:cs typeface="Sultan normal" pitchFamily="2" charset="-78"/>
            </a:endParaRPr>
          </a:p>
        </p:txBody>
      </p:sp>
      <p:sp>
        <p:nvSpPr>
          <p:cNvPr id="39954" name="Text Box 18"/>
          <p:cNvSpPr txBox="1">
            <a:spLocks noChangeArrowheads="1"/>
          </p:cNvSpPr>
          <p:nvPr/>
        </p:nvSpPr>
        <p:spPr bwMode="auto">
          <a:xfrm>
            <a:off x="8472488" y="4076700"/>
            <a:ext cx="1655762"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marL="1143000" indent="-228600">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pPr algn="r" rtl="1" eaLnBrk="1" hangingPunct="1">
              <a:spcBef>
                <a:spcPct val="50000"/>
              </a:spcBef>
            </a:pPr>
            <a:r>
              <a:rPr lang="ar-DZ" altLang="fr-FR" sz="1600" dirty="0">
                <a:cs typeface="Sultan normal" pitchFamily="2" charset="-78"/>
              </a:rPr>
              <a:t>مواد أولية</a:t>
            </a:r>
            <a:endParaRPr lang="fr-FR" altLang="fr-FR" sz="1600" dirty="0">
              <a:cs typeface="Sultan normal" pitchFamily="2" charset="-78"/>
            </a:endParaRPr>
          </a:p>
        </p:txBody>
      </p:sp>
      <p:sp>
        <p:nvSpPr>
          <p:cNvPr id="39955" name="Text Box 19"/>
          <p:cNvSpPr txBox="1">
            <a:spLocks noChangeArrowheads="1"/>
          </p:cNvSpPr>
          <p:nvPr/>
        </p:nvSpPr>
        <p:spPr bwMode="auto">
          <a:xfrm>
            <a:off x="8472488" y="4365625"/>
            <a:ext cx="1655762"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marL="1143000" indent="-228600">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pPr algn="r" rtl="1" eaLnBrk="1" hangingPunct="1">
              <a:spcBef>
                <a:spcPct val="50000"/>
              </a:spcBef>
            </a:pPr>
            <a:r>
              <a:rPr lang="ar-DZ" altLang="fr-FR" sz="1600">
                <a:cs typeface="Sultan normal" pitchFamily="2" charset="-78"/>
              </a:rPr>
              <a:t>آلات ومعدات</a:t>
            </a:r>
            <a:endParaRPr lang="fr-FR" altLang="fr-FR" sz="1600">
              <a:cs typeface="Sultan normal" pitchFamily="2" charset="-78"/>
            </a:endParaRPr>
          </a:p>
        </p:txBody>
      </p:sp>
      <p:sp>
        <p:nvSpPr>
          <p:cNvPr id="39956" name="Text Box 20"/>
          <p:cNvSpPr txBox="1">
            <a:spLocks noChangeArrowheads="1"/>
          </p:cNvSpPr>
          <p:nvPr/>
        </p:nvSpPr>
        <p:spPr bwMode="auto">
          <a:xfrm>
            <a:off x="8472488" y="4652963"/>
            <a:ext cx="1655762"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marL="1143000" indent="-228600">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pPr algn="r" rtl="1" eaLnBrk="1" hangingPunct="1">
              <a:spcBef>
                <a:spcPct val="50000"/>
              </a:spcBef>
            </a:pPr>
            <a:r>
              <a:rPr lang="ar-DZ" altLang="fr-FR" sz="1600">
                <a:cs typeface="Sultan normal" pitchFamily="2" charset="-78"/>
              </a:rPr>
              <a:t>افراد</a:t>
            </a:r>
            <a:endParaRPr lang="fr-FR" altLang="fr-FR" sz="1600">
              <a:cs typeface="Sultan normal" pitchFamily="2" charset="-78"/>
            </a:endParaRPr>
          </a:p>
        </p:txBody>
      </p:sp>
      <p:sp>
        <p:nvSpPr>
          <p:cNvPr id="39957" name="Text Box 21"/>
          <p:cNvSpPr txBox="1">
            <a:spLocks noChangeArrowheads="1"/>
          </p:cNvSpPr>
          <p:nvPr/>
        </p:nvSpPr>
        <p:spPr bwMode="auto">
          <a:xfrm>
            <a:off x="8472488" y="4941888"/>
            <a:ext cx="1655762"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marL="1143000" indent="-228600">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pPr algn="r" rtl="1" eaLnBrk="1" hangingPunct="1">
              <a:spcBef>
                <a:spcPct val="50000"/>
              </a:spcBef>
            </a:pPr>
            <a:r>
              <a:rPr lang="ar-DZ" altLang="fr-FR" sz="1600">
                <a:cs typeface="Sultan normal" pitchFamily="2" charset="-78"/>
              </a:rPr>
              <a:t>اموال</a:t>
            </a:r>
            <a:endParaRPr lang="fr-FR" altLang="fr-FR" sz="1600">
              <a:cs typeface="Sultan normal" pitchFamily="2" charset="-78"/>
            </a:endParaRPr>
          </a:p>
        </p:txBody>
      </p:sp>
      <p:sp>
        <p:nvSpPr>
          <p:cNvPr id="39958" name="Text Box 22"/>
          <p:cNvSpPr txBox="1">
            <a:spLocks noChangeArrowheads="1"/>
          </p:cNvSpPr>
          <p:nvPr/>
        </p:nvSpPr>
        <p:spPr bwMode="auto">
          <a:xfrm>
            <a:off x="8472488" y="5229225"/>
            <a:ext cx="1655762"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marL="1143000" indent="-228600">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pPr algn="r" rtl="1" eaLnBrk="1" hangingPunct="1">
              <a:spcBef>
                <a:spcPct val="50000"/>
              </a:spcBef>
            </a:pPr>
            <a:r>
              <a:rPr lang="ar-DZ" altLang="fr-FR" sz="1600">
                <a:cs typeface="Sultan normal" pitchFamily="2" charset="-78"/>
              </a:rPr>
              <a:t>معلومات</a:t>
            </a:r>
            <a:endParaRPr lang="fr-FR" altLang="fr-FR" sz="1600">
              <a:cs typeface="Sultan normal" pitchFamily="2" charset="-78"/>
            </a:endParaRPr>
          </a:p>
        </p:txBody>
      </p:sp>
      <p:sp>
        <p:nvSpPr>
          <p:cNvPr id="39959" name="Text Box 23"/>
          <p:cNvSpPr txBox="1">
            <a:spLocks noChangeArrowheads="1"/>
          </p:cNvSpPr>
          <p:nvPr/>
        </p:nvSpPr>
        <p:spPr bwMode="auto">
          <a:xfrm>
            <a:off x="8472488" y="5468938"/>
            <a:ext cx="1655762"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marL="1143000" indent="-228600">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pPr algn="r" rtl="1" eaLnBrk="1" hangingPunct="1">
              <a:spcBef>
                <a:spcPct val="50000"/>
              </a:spcBef>
            </a:pPr>
            <a:r>
              <a:rPr lang="ar-DZ" altLang="fr-FR" sz="1600">
                <a:cs typeface="Sultan normal" pitchFamily="2" charset="-78"/>
              </a:rPr>
              <a:t>......</a:t>
            </a:r>
            <a:endParaRPr lang="fr-FR" altLang="fr-FR" sz="1600">
              <a:cs typeface="Sultan normal" pitchFamily="2" charset="-78"/>
            </a:endParaRPr>
          </a:p>
        </p:txBody>
      </p:sp>
      <p:sp>
        <p:nvSpPr>
          <p:cNvPr id="39962" name="Text Box 26"/>
          <p:cNvSpPr txBox="1">
            <a:spLocks noChangeArrowheads="1"/>
          </p:cNvSpPr>
          <p:nvPr/>
        </p:nvSpPr>
        <p:spPr bwMode="auto">
          <a:xfrm>
            <a:off x="2424114" y="4076700"/>
            <a:ext cx="136842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marL="1143000" indent="-228600">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pPr algn="r" rtl="1" eaLnBrk="1" hangingPunct="1">
              <a:spcBef>
                <a:spcPct val="50000"/>
              </a:spcBef>
            </a:pPr>
            <a:r>
              <a:rPr lang="ar-DZ" altLang="fr-FR" sz="1600">
                <a:cs typeface="Sultan normal" pitchFamily="2" charset="-78"/>
              </a:rPr>
              <a:t>سلع</a:t>
            </a:r>
            <a:endParaRPr lang="fr-FR" altLang="fr-FR" sz="1600">
              <a:cs typeface="Sultan normal" pitchFamily="2" charset="-78"/>
            </a:endParaRPr>
          </a:p>
        </p:txBody>
      </p:sp>
      <p:sp>
        <p:nvSpPr>
          <p:cNvPr id="39963" name="Text Box 27"/>
          <p:cNvSpPr txBox="1">
            <a:spLocks noChangeArrowheads="1"/>
          </p:cNvSpPr>
          <p:nvPr/>
        </p:nvSpPr>
        <p:spPr bwMode="auto">
          <a:xfrm>
            <a:off x="2424114" y="4387850"/>
            <a:ext cx="136842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marL="1143000" indent="-228600">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pPr algn="r" rtl="1" eaLnBrk="1" hangingPunct="1">
              <a:spcBef>
                <a:spcPct val="50000"/>
              </a:spcBef>
            </a:pPr>
            <a:r>
              <a:rPr lang="ar-DZ" altLang="fr-FR" sz="1600">
                <a:cs typeface="Sultan normal" pitchFamily="2" charset="-78"/>
              </a:rPr>
              <a:t>خدمات</a:t>
            </a:r>
            <a:endParaRPr lang="fr-FR" altLang="fr-FR" sz="1600">
              <a:cs typeface="Sultan normal" pitchFamily="2" charset="-78"/>
            </a:endParaRPr>
          </a:p>
        </p:txBody>
      </p:sp>
      <p:sp>
        <p:nvSpPr>
          <p:cNvPr id="39964" name="Text Box 28"/>
          <p:cNvSpPr txBox="1">
            <a:spLocks noChangeArrowheads="1"/>
          </p:cNvSpPr>
          <p:nvPr/>
        </p:nvSpPr>
        <p:spPr bwMode="auto">
          <a:xfrm>
            <a:off x="2424114" y="4676775"/>
            <a:ext cx="136842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marL="1143000" indent="-228600">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pPr algn="r" rtl="1" eaLnBrk="1" hangingPunct="1">
              <a:spcBef>
                <a:spcPct val="50000"/>
              </a:spcBef>
            </a:pPr>
            <a:r>
              <a:rPr lang="ar-DZ" altLang="fr-FR" sz="1600">
                <a:cs typeface="Sultan normal" pitchFamily="2" charset="-78"/>
              </a:rPr>
              <a:t>أموال</a:t>
            </a:r>
            <a:endParaRPr lang="fr-FR" altLang="fr-FR" sz="1600">
              <a:cs typeface="Sultan normal" pitchFamily="2" charset="-78"/>
            </a:endParaRPr>
          </a:p>
        </p:txBody>
      </p:sp>
      <p:sp>
        <p:nvSpPr>
          <p:cNvPr id="39965" name="Text Box 29"/>
          <p:cNvSpPr txBox="1">
            <a:spLocks noChangeArrowheads="1"/>
          </p:cNvSpPr>
          <p:nvPr/>
        </p:nvSpPr>
        <p:spPr bwMode="auto">
          <a:xfrm>
            <a:off x="2424114" y="5013325"/>
            <a:ext cx="136842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marL="1143000" indent="-228600">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pPr algn="r" rtl="1" eaLnBrk="1" hangingPunct="1">
              <a:spcBef>
                <a:spcPct val="50000"/>
              </a:spcBef>
            </a:pPr>
            <a:r>
              <a:rPr lang="ar-DZ" altLang="fr-FR" sz="1600" dirty="0">
                <a:cs typeface="Sultan normal" pitchFamily="2" charset="-78"/>
              </a:rPr>
              <a:t>معلومات</a:t>
            </a:r>
            <a:endParaRPr lang="fr-FR" altLang="fr-FR" sz="1600" dirty="0">
              <a:cs typeface="Sultan normal" pitchFamily="2" charset="-78"/>
            </a:endParaRPr>
          </a:p>
        </p:txBody>
      </p:sp>
      <p:sp>
        <p:nvSpPr>
          <p:cNvPr id="39966" name="Text Box 30"/>
          <p:cNvSpPr txBox="1">
            <a:spLocks noChangeArrowheads="1"/>
          </p:cNvSpPr>
          <p:nvPr/>
        </p:nvSpPr>
        <p:spPr bwMode="auto">
          <a:xfrm>
            <a:off x="2424114" y="5324475"/>
            <a:ext cx="136842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marL="1143000" indent="-228600">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pPr algn="r" rtl="1" eaLnBrk="1" hangingPunct="1">
              <a:spcBef>
                <a:spcPct val="50000"/>
              </a:spcBef>
            </a:pPr>
            <a:r>
              <a:rPr lang="ar-DZ" altLang="fr-FR" sz="1600">
                <a:cs typeface="Sultan normal" pitchFamily="2" charset="-78"/>
              </a:rPr>
              <a:t>سلوكات</a:t>
            </a:r>
            <a:endParaRPr lang="fr-FR" altLang="fr-FR" sz="1600">
              <a:cs typeface="Sultan normal" pitchFamily="2" charset="-78"/>
            </a:endParaRPr>
          </a:p>
        </p:txBody>
      </p:sp>
      <p:sp>
        <p:nvSpPr>
          <p:cNvPr id="41" name="Rectangle 40"/>
          <p:cNvSpPr/>
          <p:nvPr/>
        </p:nvSpPr>
        <p:spPr>
          <a:xfrm>
            <a:off x="3684588" y="445435"/>
            <a:ext cx="4572000" cy="2554545"/>
          </a:xfrm>
          <a:prstGeom prst="rect">
            <a:avLst/>
          </a:prstGeom>
        </p:spPr>
        <p:txBody>
          <a:bodyPr>
            <a:spAutoFit/>
          </a:bodyPr>
          <a:lstStyle/>
          <a:p>
            <a:pPr algn="ctr" rtl="1"/>
            <a:r>
              <a:rPr lang="ar-DZ" sz="2000" b="1" dirty="0">
                <a:latin typeface="Sakkal Majalla" panose="02000000000000000000" pitchFamily="2" charset="-78"/>
                <a:cs typeface="Sakkal Majalla" panose="02000000000000000000" pitchFamily="2" charset="-78"/>
              </a:rPr>
              <a:t>ما علاقة المؤسسة مع المحيط؟</a:t>
            </a:r>
            <a:br>
              <a:rPr lang="ar-DZ" sz="2000" b="1" dirty="0">
                <a:latin typeface="Sakkal Majalla" panose="02000000000000000000" pitchFamily="2" charset="-78"/>
                <a:cs typeface="Sakkal Majalla" panose="02000000000000000000" pitchFamily="2" charset="-78"/>
              </a:rPr>
            </a:br>
            <a:r>
              <a:rPr lang="ar-DZ" sz="2000" b="1" dirty="0">
                <a:latin typeface="Sakkal Majalla" panose="02000000000000000000" pitchFamily="2" charset="-78"/>
                <a:cs typeface="Sakkal Majalla" panose="02000000000000000000" pitchFamily="2" charset="-78"/>
              </a:rPr>
              <a:t>تتفاعل معه</a:t>
            </a:r>
            <a:br>
              <a:rPr lang="ar-DZ" sz="2000" b="1" dirty="0">
                <a:latin typeface="Sakkal Majalla" panose="02000000000000000000" pitchFamily="2" charset="-78"/>
                <a:cs typeface="Sakkal Majalla" panose="02000000000000000000" pitchFamily="2" charset="-78"/>
              </a:rPr>
            </a:br>
            <a:r>
              <a:rPr lang="ar-DZ" sz="2000" b="1" dirty="0">
                <a:latin typeface="Sakkal Majalla" panose="02000000000000000000" pitchFamily="2" charset="-78"/>
                <a:cs typeface="Sakkal Majalla" panose="02000000000000000000" pitchFamily="2" charset="-78"/>
              </a:rPr>
              <a:t>ما الغاية من ذلك؟</a:t>
            </a:r>
            <a:br>
              <a:rPr lang="ar-DZ" sz="2000" b="1" dirty="0">
                <a:latin typeface="Sakkal Majalla" panose="02000000000000000000" pitchFamily="2" charset="-78"/>
                <a:cs typeface="Sakkal Majalla" panose="02000000000000000000" pitchFamily="2" charset="-78"/>
              </a:rPr>
            </a:br>
            <a:r>
              <a:rPr lang="ar-DZ" sz="2000" b="1" dirty="0">
                <a:latin typeface="Sakkal Majalla" panose="02000000000000000000" pitchFamily="2" charset="-78"/>
                <a:cs typeface="Sakkal Majalla" panose="02000000000000000000" pitchFamily="2" charset="-78"/>
              </a:rPr>
              <a:t>مثل أي كائن حي فبقائها مرهون بقدرة تفاعلها وتأقلمها معه</a:t>
            </a:r>
          </a:p>
          <a:p>
            <a:pPr algn="ctr" rtl="1"/>
            <a:br>
              <a:rPr lang="ar-DZ" sz="2000" b="1" dirty="0">
                <a:latin typeface="Sakkal Majalla" panose="02000000000000000000" pitchFamily="2" charset="-78"/>
                <a:cs typeface="Sakkal Majalla" panose="02000000000000000000" pitchFamily="2" charset="-78"/>
              </a:rPr>
            </a:br>
            <a:r>
              <a:rPr lang="ar-DZ" sz="2000" b="1" dirty="0">
                <a:latin typeface="Sakkal Majalla" panose="02000000000000000000" pitchFamily="2" charset="-78"/>
                <a:cs typeface="Sakkal Majalla" panose="02000000000000000000" pitchFamily="2" charset="-78"/>
              </a:rPr>
              <a:t>كيف يتم هذا التفاعل؟</a:t>
            </a:r>
          </a:p>
          <a:p>
            <a:pPr algn="ctr" rtl="1"/>
            <a:br>
              <a:rPr lang="ar-DZ" sz="2000" b="1" dirty="0">
                <a:latin typeface="Sakkal Majalla" panose="02000000000000000000" pitchFamily="2" charset="-78"/>
                <a:cs typeface="Sakkal Majalla" panose="02000000000000000000" pitchFamily="2" charset="-78"/>
              </a:rPr>
            </a:br>
            <a:endParaRPr lang="fr-FR" sz="2000" b="1" dirty="0"/>
          </a:p>
        </p:txBody>
      </p:sp>
      <p:sp>
        <p:nvSpPr>
          <p:cNvPr id="42" name="Rectangle à coins arrondis 41"/>
          <p:cNvSpPr/>
          <p:nvPr/>
        </p:nvSpPr>
        <p:spPr>
          <a:xfrm>
            <a:off x="8651788" y="2384426"/>
            <a:ext cx="1224136" cy="50405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dirty="0">
                <a:latin typeface="Sakkal Majalla" panose="02000000000000000000" pitchFamily="2" charset="-78"/>
                <a:cs typeface="Sakkal Majalla" panose="02000000000000000000" pitchFamily="2" charset="-78"/>
              </a:rPr>
              <a:t>خلفيا</a:t>
            </a:r>
            <a:endParaRPr lang="fr-FR" dirty="0">
              <a:latin typeface="Sakkal Majalla" panose="02000000000000000000" pitchFamily="2" charset="-78"/>
              <a:cs typeface="Sakkal Majalla" panose="02000000000000000000" pitchFamily="2" charset="-78"/>
            </a:endParaRPr>
          </a:p>
        </p:txBody>
      </p:sp>
      <p:sp>
        <p:nvSpPr>
          <p:cNvPr id="43" name="Rectangle à coins arrondis 42"/>
          <p:cNvSpPr/>
          <p:nvPr/>
        </p:nvSpPr>
        <p:spPr>
          <a:xfrm>
            <a:off x="2207060" y="2420888"/>
            <a:ext cx="1224136" cy="50405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dirty="0">
                <a:latin typeface="Sakkal Majalla" panose="02000000000000000000" pitchFamily="2" charset="-78"/>
                <a:cs typeface="Sakkal Majalla" panose="02000000000000000000" pitchFamily="2" charset="-78"/>
              </a:rPr>
              <a:t>أماميا</a:t>
            </a:r>
            <a:endParaRPr lang="fr-FR" dirty="0">
              <a:latin typeface="Sakkal Majalla" panose="02000000000000000000" pitchFamily="2" charset="-78"/>
              <a:cs typeface="Sakkal Majalla" panose="02000000000000000000" pitchFamily="2" charset="-78"/>
            </a:endParaRPr>
          </a:p>
        </p:txBody>
      </p:sp>
      <p:grpSp>
        <p:nvGrpSpPr>
          <p:cNvPr id="5" name="Groupe 4"/>
          <p:cNvGrpSpPr/>
          <p:nvPr/>
        </p:nvGrpSpPr>
        <p:grpSpPr>
          <a:xfrm>
            <a:off x="1703513" y="3181652"/>
            <a:ext cx="8496175" cy="3353214"/>
            <a:chOff x="179512" y="3181652"/>
            <a:chExt cx="8496175" cy="3353214"/>
          </a:xfrm>
        </p:grpSpPr>
        <p:sp>
          <p:nvSpPr>
            <p:cNvPr id="39946" name="Rectangle 10"/>
            <p:cNvSpPr>
              <a:spLocks noChangeArrowheads="1"/>
            </p:cNvSpPr>
            <p:nvPr/>
          </p:nvSpPr>
          <p:spPr bwMode="auto">
            <a:xfrm>
              <a:off x="6804024" y="3658394"/>
              <a:ext cx="1871663" cy="2087562"/>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marL="1143000" indent="-228600">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pPr algn="ctr" eaLnBrk="1" hangingPunct="1"/>
              <a:endParaRPr lang="fr-FR" altLang="fr-FR"/>
            </a:p>
          </p:txBody>
        </p:sp>
        <p:sp>
          <p:nvSpPr>
            <p:cNvPr id="39947" name="Rectangle 11"/>
            <p:cNvSpPr>
              <a:spLocks noChangeArrowheads="1"/>
            </p:cNvSpPr>
            <p:nvPr/>
          </p:nvSpPr>
          <p:spPr bwMode="auto">
            <a:xfrm>
              <a:off x="487263" y="3583592"/>
              <a:ext cx="1798638" cy="2160587"/>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marL="1143000" indent="-228600">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pPr algn="ctr" eaLnBrk="1" hangingPunct="1"/>
              <a:endParaRPr lang="fr-FR" altLang="fr-FR"/>
            </a:p>
          </p:txBody>
        </p:sp>
        <p:sp>
          <p:nvSpPr>
            <p:cNvPr id="39950" name="Text Box 14"/>
            <p:cNvSpPr txBox="1">
              <a:spLocks noChangeArrowheads="1"/>
            </p:cNvSpPr>
            <p:nvPr/>
          </p:nvSpPr>
          <p:spPr bwMode="auto">
            <a:xfrm>
              <a:off x="1529141" y="3220848"/>
              <a:ext cx="1223963"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marL="1143000" indent="-228600">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pPr algn="ctr" rtl="1" eaLnBrk="1" hangingPunct="1">
                <a:spcBef>
                  <a:spcPct val="50000"/>
                </a:spcBef>
              </a:pPr>
              <a:r>
                <a:rPr lang="ar-DZ" altLang="fr-FR" sz="1800" dirty="0">
                  <a:cs typeface="Sultan normal" pitchFamily="2" charset="-78"/>
                </a:rPr>
                <a:t>المخرجات</a:t>
              </a:r>
              <a:endParaRPr lang="fr-FR" altLang="fr-FR" sz="1800" dirty="0">
                <a:cs typeface="Sultan normal" pitchFamily="2" charset="-78"/>
              </a:endParaRPr>
            </a:p>
          </p:txBody>
        </p:sp>
        <p:sp>
          <p:nvSpPr>
            <p:cNvPr id="39951" name="Text Box 15"/>
            <p:cNvSpPr txBox="1">
              <a:spLocks noChangeArrowheads="1"/>
            </p:cNvSpPr>
            <p:nvPr/>
          </p:nvSpPr>
          <p:spPr bwMode="auto">
            <a:xfrm>
              <a:off x="504825" y="3181652"/>
              <a:ext cx="10795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marL="1143000" indent="-228600">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fr-FR" altLang="fr-FR" sz="1600" dirty="0">
                  <a:cs typeface="Sultan normal" pitchFamily="2" charset="-78"/>
                </a:rPr>
                <a:t>Outputs</a:t>
              </a:r>
            </a:p>
          </p:txBody>
        </p:sp>
        <p:sp>
          <p:nvSpPr>
            <p:cNvPr id="39952" name="Oval 16"/>
            <p:cNvSpPr>
              <a:spLocks noChangeArrowheads="1"/>
            </p:cNvSpPr>
            <p:nvPr/>
          </p:nvSpPr>
          <p:spPr bwMode="auto">
            <a:xfrm>
              <a:off x="3455194" y="3466902"/>
              <a:ext cx="2232025" cy="2232025"/>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marL="1143000" indent="-228600">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pPr algn="ctr" eaLnBrk="1" hangingPunct="1"/>
              <a:endParaRPr lang="fr-FR" altLang="fr-FR"/>
            </a:p>
          </p:txBody>
        </p:sp>
        <p:sp>
          <p:nvSpPr>
            <p:cNvPr id="39960" name="AutoShape 24"/>
            <p:cNvSpPr>
              <a:spLocks noChangeArrowheads="1"/>
            </p:cNvSpPr>
            <p:nvPr/>
          </p:nvSpPr>
          <p:spPr bwMode="auto">
            <a:xfrm>
              <a:off x="5939244" y="4232275"/>
              <a:ext cx="647700" cy="647700"/>
            </a:xfrm>
            <a:prstGeom prst="leftArrow">
              <a:avLst>
                <a:gd name="adj1" fmla="val 50000"/>
                <a:gd name="adj2" fmla="val 25000"/>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marL="1143000" indent="-228600">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pPr algn="ctr" eaLnBrk="1" hangingPunct="1"/>
              <a:endParaRPr lang="fr-FR" altLang="fr-FR"/>
            </a:p>
          </p:txBody>
        </p:sp>
        <p:sp>
          <p:nvSpPr>
            <p:cNvPr id="39961" name="AutoShape 25"/>
            <p:cNvSpPr>
              <a:spLocks noChangeArrowheads="1"/>
            </p:cNvSpPr>
            <p:nvPr/>
          </p:nvSpPr>
          <p:spPr bwMode="auto">
            <a:xfrm>
              <a:off x="2652412" y="4173538"/>
              <a:ext cx="647700" cy="647700"/>
            </a:xfrm>
            <a:prstGeom prst="leftArrow">
              <a:avLst>
                <a:gd name="adj1" fmla="val 50000"/>
                <a:gd name="adj2" fmla="val 25000"/>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marL="1143000" indent="-228600">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pPr algn="ctr" eaLnBrk="1" hangingPunct="1"/>
              <a:endParaRPr lang="fr-FR" altLang="fr-FR"/>
            </a:p>
          </p:txBody>
        </p:sp>
        <p:grpSp>
          <p:nvGrpSpPr>
            <p:cNvPr id="2" name="Group 35"/>
            <p:cNvGrpSpPr>
              <a:grpSpLocks/>
            </p:cNvGrpSpPr>
            <p:nvPr/>
          </p:nvGrpSpPr>
          <p:grpSpPr bwMode="auto">
            <a:xfrm>
              <a:off x="1584325" y="4878452"/>
              <a:ext cx="4897438" cy="1223962"/>
              <a:chOff x="884" y="3385"/>
              <a:chExt cx="3085" cy="771"/>
            </a:xfrm>
          </p:grpSpPr>
          <p:sp>
            <p:nvSpPr>
              <p:cNvPr id="40998" name="Line 32"/>
              <p:cNvSpPr>
                <a:spLocks noChangeShapeType="1"/>
              </p:cNvSpPr>
              <p:nvPr/>
            </p:nvSpPr>
            <p:spPr bwMode="auto">
              <a:xfrm>
                <a:off x="884" y="3929"/>
                <a:ext cx="0" cy="227"/>
              </a:xfrm>
              <a:prstGeom prst="line">
                <a:avLst/>
              </a:prstGeom>
              <a:noFill/>
              <a:ln w="31750">
                <a:solidFill>
                  <a:schemeClr val="tx1"/>
                </a:solidFill>
                <a:round/>
                <a:headEnd/>
                <a:tailEnd/>
              </a:ln>
              <a:extLst>
                <a:ext uri="{909E8E84-426E-40DD-AFC4-6F175D3DCCD1}">
                  <a14:hiddenFill xmlns:a14="http://schemas.microsoft.com/office/drawing/2010/main">
                    <a:noFill/>
                  </a14:hiddenFill>
                </a:ext>
              </a:extLst>
            </p:spPr>
            <p:txBody>
              <a:bodyPr/>
              <a:lstStyle/>
              <a:p>
                <a:endParaRPr lang="fr-FR"/>
              </a:p>
            </p:txBody>
          </p:sp>
          <p:sp>
            <p:nvSpPr>
              <p:cNvPr id="40999" name="Line 33"/>
              <p:cNvSpPr>
                <a:spLocks noChangeShapeType="1"/>
              </p:cNvSpPr>
              <p:nvPr/>
            </p:nvSpPr>
            <p:spPr bwMode="auto">
              <a:xfrm>
                <a:off x="884" y="4156"/>
                <a:ext cx="3085" cy="0"/>
              </a:xfrm>
              <a:prstGeom prst="line">
                <a:avLst/>
              </a:prstGeom>
              <a:noFill/>
              <a:ln w="31750">
                <a:solidFill>
                  <a:schemeClr val="tx1"/>
                </a:solidFill>
                <a:round/>
                <a:headEnd/>
                <a:tailEnd/>
              </a:ln>
              <a:extLst>
                <a:ext uri="{909E8E84-426E-40DD-AFC4-6F175D3DCCD1}">
                  <a14:hiddenFill xmlns:a14="http://schemas.microsoft.com/office/drawing/2010/main">
                    <a:noFill/>
                  </a14:hiddenFill>
                </a:ext>
              </a:extLst>
            </p:spPr>
            <p:txBody>
              <a:bodyPr/>
              <a:lstStyle/>
              <a:p>
                <a:endParaRPr lang="fr-FR"/>
              </a:p>
            </p:txBody>
          </p:sp>
          <p:sp>
            <p:nvSpPr>
              <p:cNvPr id="41000" name="Line 34"/>
              <p:cNvSpPr>
                <a:spLocks noChangeShapeType="1"/>
              </p:cNvSpPr>
              <p:nvPr/>
            </p:nvSpPr>
            <p:spPr bwMode="auto">
              <a:xfrm flipV="1">
                <a:off x="3969" y="3385"/>
                <a:ext cx="0" cy="771"/>
              </a:xfrm>
              <a:prstGeom prst="line">
                <a:avLst/>
              </a:prstGeom>
              <a:noFill/>
              <a:ln w="317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fr-FR"/>
              </a:p>
            </p:txBody>
          </p:sp>
        </p:grpSp>
        <p:sp>
          <p:nvSpPr>
            <p:cNvPr id="39972" name="Text Box 36"/>
            <p:cNvSpPr txBox="1">
              <a:spLocks noChangeArrowheads="1"/>
            </p:cNvSpPr>
            <p:nvPr/>
          </p:nvSpPr>
          <p:spPr bwMode="auto">
            <a:xfrm>
              <a:off x="4450473" y="6165534"/>
              <a:ext cx="158432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marL="1143000" indent="-228600">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pPr algn="ctr" rtl="1" eaLnBrk="1" hangingPunct="1">
                <a:spcBef>
                  <a:spcPct val="50000"/>
                </a:spcBef>
              </a:pPr>
              <a:r>
                <a:rPr lang="ar-DZ" altLang="fr-FR" sz="1800" dirty="0">
                  <a:cs typeface="Sultan normal" pitchFamily="2" charset="-78"/>
                </a:rPr>
                <a:t>التغذية العكسية</a:t>
              </a:r>
              <a:endParaRPr lang="fr-FR" altLang="fr-FR" sz="1800" dirty="0">
                <a:cs typeface="Sultan normal" pitchFamily="2" charset="-78"/>
              </a:endParaRPr>
            </a:p>
          </p:txBody>
        </p:sp>
        <p:sp>
          <p:nvSpPr>
            <p:cNvPr id="39973" name="Text Box 37"/>
            <p:cNvSpPr txBox="1">
              <a:spLocks noChangeArrowheads="1"/>
            </p:cNvSpPr>
            <p:nvPr/>
          </p:nvSpPr>
          <p:spPr bwMode="auto">
            <a:xfrm>
              <a:off x="3060700" y="6180336"/>
              <a:ext cx="12954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marL="1143000" indent="-228600">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fr-FR" altLang="fr-FR" sz="1600" dirty="0">
                  <a:cs typeface="Sultan normal" pitchFamily="2" charset="-78"/>
                </a:rPr>
                <a:t>Feedback</a:t>
              </a:r>
            </a:p>
          </p:txBody>
        </p:sp>
        <p:sp>
          <p:nvSpPr>
            <p:cNvPr id="3" name="Rectangle 2"/>
            <p:cNvSpPr/>
            <p:nvPr/>
          </p:nvSpPr>
          <p:spPr>
            <a:xfrm>
              <a:off x="677782" y="5514222"/>
              <a:ext cx="851359" cy="646331"/>
            </a:xfrm>
            <a:prstGeom prst="rect">
              <a:avLst/>
            </a:prstGeom>
          </p:spPr>
          <p:txBody>
            <a:bodyPr wrap="square">
              <a:spAutoFit/>
            </a:bodyPr>
            <a:lstStyle/>
            <a:p>
              <a:endParaRPr lang="ar-DZ" dirty="0"/>
            </a:p>
            <a:p>
              <a:r>
                <a:rPr lang="ar-DZ" dirty="0"/>
                <a:t>نفايات</a:t>
              </a:r>
              <a:endParaRPr lang="fr-FR" dirty="0"/>
            </a:p>
          </p:txBody>
        </p:sp>
        <p:sp>
          <p:nvSpPr>
            <p:cNvPr id="4" name="ZoneTexte 3"/>
            <p:cNvSpPr txBox="1"/>
            <p:nvPr/>
          </p:nvSpPr>
          <p:spPr>
            <a:xfrm>
              <a:off x="179512" y="6160553"/>
              <a:ext cx="2380959" cy="369332"/>
            </a:xfrm>
            <a:prstGeom prst="rect">
              <a:avLst/>
            </a:prstGeom>
            <a:noFill/>
          </p:spPr>
          <p:txBody>
            <a:bodyPr wrap="square" rtlCol="0">
              <a:spAutoFit/>
            </a:bodyPr>
            <a:lstStyle/>
            <a:p>
              <a:r>
                <a:rPr lang="fr-FR" dirty="0"/>
                <a:t>Externalités négatives</a:t>
              </a:r>
            </a:p>
          </p:txBody>
        </p:sp>
      </p:grpSp>
    </p:spTree>
    <p:extLst>
      <p:ext uri="{BB962C8B-B14F-4D97-AF65-F5344CB8AC3E}">
        <p14:creationId xmlns:p14="http://schemas.microsoft.com/office/powerpoint/2010/main" val="8354495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41">
                                            <p:txEl>
                                              <p:pRg st="0" end="0"/>
                                            </p:txEl>
                                          </p:spTgt>
                                        </p:tgtEl>
                                        <p:attrNameLst>
                                          <p:attrName>style.visibility</p:attrName>
                                        </p:attrNameLst>
                                      </p:cBhvr>
                                      <p:to>
                                        <p:strVal val="visible"/>
                                      </p:to>
                                    </p:set>
                                    <p:animEffect transition="in" filter="wipe(down)">
                                      <p:cBhvr>
                                        <p:cTn id="7" dur="500"/>
                                        <p:tgtEl>
                                          <p:spTgt spid="4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42"/>
                                        </p:tgtEl>
                                        <p:attrNameLst>
                                          <p:attrName>style.visibility</p:attrName>
                                        </p:attrNameLst>
                                      </p:cBhvr>
                                      <p:to>
                                        <p:strVal val="visible"/>
                                      </p:to>
                                    </p:set>
                                    <p:animEffect transition="in" filter="wipe(down)">
                                      <p:cBhvr>
                                        <p:cTn id="12" dur="500"/>
                                        <p:tgtEl>
                                          <p:spTgt spid="42"/>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43"/>
                                        </p:tgtEl>
                                        <p:attrNameLst>
                                          <p:attrName>style.visibility</p:attrName>
                                        </p:attrNameLst>
                                      </p:cBhvr>
                                      <p:to>
                                        <p:strVal val="visible"/>
                                      </p:to>
                                    </p:set>
                                    <p:animEffect transition="in" filter="fade">
                                      <p:cBhvr>
                                        <p:cTn id="17" dur="1000"/>
                                        <p:tgtEl>
                                          <p:spTgt spid="43"/>
                                        </p:tgtEl>
                                      </p:cBhvr>
                                    </p:animEffect>
                                    <p:anim calcmode="lin" valueType="num">
                                      <p:cBhvr>
                                        <p:cTn id="18" dur="1000" fill="hold"/>
                                        <p:tgtEl>
                                          <p:spTgt spid="43"/>
                                        </p:tgtEl>
                                        <p:attrNameLst>
                                          <p:attrName>ppt_x</p:attrName>
                                        </p:attrNameLst>
                                      </p:cBhvr>
                                      <p:tavLst>
                                        <p:tav tm="0">
                                          <p:val>
                                            <p:strVal val="#ppt_x"/>
                                          </p:val>
                                        </p:tav>
                                        <p:tav tm="100000">
                                          <p:val>
                                            <p:strVal val="#ppt_x"/>
                                          </p:val>
                                        </p:tav>
                                      </p:tavLst>
                                    </p:anim>
                                    <p:anim calcmode="lin" valueType="num">
                                      <p:cBhvr>
                                        <p:cTn id="19" dur="1000" fill="hold"/>
                                        <p:tgtEl>
                                          <p:spTgt spid="43"/>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2" presetClass="entr" presetSubtype="4" fill="hold" nodeType="clickEffect">
                                  <p:stCondLst>
                                    <p:cond delay="0"/>
                                  </p:stCondLst>
                                  <p:childTnLst>
                                    <p:set>
                                      <p:cBhvr>
                                        <p:cTn id="23" dur="1" fill="hold">
                                          <p:stCondLst>
                                            <p:cond delay="0"/>
                                          </p:stCondLst>
                                        </p:cTn>
                                        <p:tgtEl>
                                          <p:spTgt spid="5"/>
                                        </p:tgtEl>
                                        <p:attrNameLst>
                                          <p:attrName>style.visibility</p:attrName>
                                        </p:attrNameLst>
                                      </p:cBhvr>
                                      <p:to>
                                        <p:strVal val="visible"/>
                                      </p:to>
                                    </p:set>
                                    <p:animEffect transition="in" filter="wipe(down)">
                                      <p:cBhvr>
                                        <p:cTn id="24"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animBg="1"/>
      <p:bldP spid="43"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e 3"/>
          <p:cNvGrpSpPr/>
          <p:nvPr/>
        </p:nvGrpSpPr>
        <p:grpSpPr>
          <a:xfrm>
            <a:off x="8400257" y="1"/>
            <a:ext cx="1962943" cy="1602621"/>
            <a:chOff x="5794666" y="1230839"/>
            <a:chExt cx="1602903" cy="1602621"/>
          </a:xfrm>
          <a:scene3d>
            <a:camera prst="orthographicFront">
              <a:rot lat="0" lon="0" rev="0"/>
            </a:camera>
            <a:lightRig rig="contrasting" dir="t">
              <a:rot lat="0" lon="0" rev="1200000"/>
            </a:lightRig>
          </a:scene3d>
        </p:grpSpPr>
        <p:sp>
          <p:nvSpPr>
            <p:cNvPr id="5" name="Ellipse 4"/>
            <p:cNvSpPr/>
            <p:nvPr/>
          </p:nvSpPr>
          <p:spPr>
            <a:xfrm>
              <a:off x="5794666" y="1230839"/>
              <a:ext cx="1602903" cy="1602621"/>
            </a:xfrm>
            <a:prstGeom prst="ellipse">
              <a:avLst/>
            </a:prstGeom>
            <a:sp3d z="300000" contourW="19050" prstMaterial="metal">
              <a:bevelT w="88900" h="203200"/>
              <a:bevelB w="165100" h="254000"/>
            </a:sp3d>
          </p:spPr>
          <p:style>
            <a:lnRef idx="0">
              <a:schemeClr val="accent5">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6" name="Ellipse 4"/>
            <p:cNvSpPr/>
            <p:nvPr/>
          </p:nvSpPr>
          <p:spPr>
            <a:xfrm>
              <a:off x="6023652" y="1459828"/>
              <a:ext cx="1144930" cy="1144643"/>
            </a:xfrm>
            <a:prstGeom prst="rect">
              <a:avLst/>
            </a:prstGeom>
            <a:sp3d z="300000"/>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30480" tIns="30480" rIns="30480" bIns="30480" numCol="1" spcCol="1270" anchor="ctr" anchorCtr="0">
              <a:noAutofit/>
            </a:bodyPr>
            <a:lstStyle/>
            <a:p>
              <a:pPr algn="ctr" defTabSz="1066800" rtl="1">
                <a:lnSpc>
                  <a:spcPct val="90000"/>
                </a:lnSpc>
                <a:spcBef>
                  <a:spcPct val="0"/>
                </a:spcBef>
                <a:spcAft>
                  <a:spcPct val="35000"/>
                </a:spcAft>
              </a:pPr>
              <a:r>
                <a:rPr lang="ar-DZ" sz="2400" b="1" spc="5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Sakkal Majalla" panose="02000000000000000000" pitchFamily="2" charset="-78"/>
                  <a:cs typeface="Sakkal Majalla" panose="02000000000000000000" pitchFamily="2" charset="-78"/>
                </a:rPr>
                <a:t>اليقظة التجارية </a:t>
              </a:r>
            </a:p>
          </p:txBody>
        </p:sp>
      </p:grpSp>
      <p:sp>
        <p:nvSpPr>
          <p:cNvPr id="7" name="Rectangle à coins arrondis 6"/>
          <p:cNvSpPr/>
          <p:nvPr/>
        </p:nvSpPr>
        <p:spPr>
          <a:xfrm>
            <a:off x="2063553" y="1772816"/>
            <a:ext cx="8019225" cy="3744416"/>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just" rtl="1"/>
            <a:r>
              <a:rPr lang="ar-DZ" sz="2400" dirty="0">
                <a:latin typeface="Sakkal Majalla" panose="02000000000000000000" pitchFamily="2" charset="-78"/>
                <a:cs typeface="Sakkal Majalla" panose="02000000000000000000" pitchFamily="2" charset="-78"/>
              </a:rPr>
              <a:t>      تهتم اليقظة التجارية  بالمتابعة المستمرة لتطور احتياجات الزبائن على المدى الطويل، والعمل على اشباعها، وقدرة موردي المنظمة على توفير المواد الأولية، ومنه يجب على المنظمة أن تكون على دراية تامة بالسوق ومتغيراتها  من خلال المعلومات التسويقية التي تتعلق بالمستهلكين والموردين ، وهذا كله من خلال توفر المهارات الازمة للحصول على المعلومة في الوقت المحدد.</a:t>
            </a:r>
          </a:p>
        </p:txBody>
      </p:sp>
    </p:spTree>
    <p:extLst>
      <p:ext uri="{BB962C8B-B14F-4D97-AF65-F5344CB8AC3E}">
        <p14:creationId xmlns:p14="http://schemas.microsoft.com/office/powerpoint/2010/main" val="19543956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wipe(down)">
                                      <p:cBhvr>
                                        <p:cTn id="14"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775520" y="764705"/>
            <a:ext cx="8280920" cy="5899051"/>
          </a:xfrm>
          <a:prstGeom prst="rect">
            <a:avLst/>
          </a:prstGeom>
          <a:noFill/>
        </p:spPr>
        <p:txBody>
          <a:bodyPr wrap="square" rtlCol="0">
            <a:spAutoFit/>
          </a:bodyPr>
          <a:lstStyle/>
          <a:p>
            <a:pPr algn="just" rtl="1">
              <a:lnSpc>
                <a:spcPct val="115000"/>
              </a:lnSpc>
              <a:spcAft>
                <a:spcPts val="1000"/>
              </a:spcAft>
              <a:tabLst>
                <a:tab pos="269875" algn="r"/>
              </a:tabLst>
            </a:pPr>
            <a:r>
              <a:rPr lang="ar-DZ" sz="2000" b="1" dirty="0">
                <a:solidFill>
                  <a:srgbClr val="000000"/>
                </a:solidFill>
                <a:latin typeface="Sakkal Majalla" panose="02000000000000000000" pitchFamily="2" charset="-78"/>
                <a:cs typeface="Sakkal Majalla" panose="02000000000000000000" pitchFamily="2" charset="-78"/>
              </a:rPr>
              <a:t>أسس اليقظة التجارية</a:t>
            </a:r>
            <a:r>
              <a:rPr lang="ar-DZ" sz="2000" dirty="0">
                <a:solidFill>
                  <a:srgbClr val="000000"/>
                </a:solidFill>
                <a:latin typeface="Sakkal Majalla" panose="02000000000000000000" pitchFamily="2" charset="-78"/>
                <a:cs typeface="Sakkal Majalla" panose="02000000000000000000" pitchFamily="2" charset="-78"/>
              </a:rPr>
              <a:t>: إن اليقظة التجارية هي الدراسات التي تقوم بها المؤسسة حول علاقاتها بالموردين والزبائن و تطورات السوق، من خلال المعلومات المجمعة بهدف استغلالها في تطوير منتجاتها وعلاقاتها بالزبائن والموردين.</a:t>
            </a:r>
            <a:endParaRPr lang="fr-FR" sz="2000" dirty="0">
              <a:latin typeface="Sakkal Majalla" panose="02000000000000000000" pitchFamily="2" charset="-78"/>
              <a:ea typeface="Calibri" panose="020F0502020204030204" pitchFamily="34" charset="0"/>
              <a:cs typeface="Sakkal Majalla" panose="02000000000000000000" pitchFamily="2" charset="-78"/>
            </a:endParaRPr>
          </a:p>
          <a:p>
            <a:pPr algn="just" rtl="1">
              <a:lnSpc>
                <a:spcPct val="115000"/>
              </a:lnSpc>
              <a:spcAft>
                <a:spcPts val="1000"/>
              </a:spcAft>
              <a:tabLst>
                <a:tab pos="269875" algn="r"/>
              </a:tabLst>
            </a:pPr>
            <a:r>
              <a:rPr lang="ar-DZ" sz="2000" b="1" dirty="0">
                <a:solidFill>
                  <a:srgbClr val="000000"/>
                </a:solidFill>
                <a:latin typeface="Sakkal Majalla" panose="02000000000000000000" pitchFamily="2" charset="-78"/>
                <a:cs typeface="Sakkal Majalla" panose="02000000000000000000" pitchFamily="2" charset="-78"/>
              </a:rPr>
              <a:t> الزبائن</a:t>
            </a:r>
            <a:r>
              <a:rPr lang="ar-DZ" sz="2000" dirty="0">
                <a:solidFill>
                  <a:srgbClr val="000000"/>
                </a:solidFill>
                <a:latin typeface="Sakkal Majalla" panose="02000000000000000000" pitchFamily="2" charset="-78"/>
                <a:cs typeface="Sakkal Majalla" panose="02000000000000000000" pitchFamily="2" charset="-78"/>
              </a:rPr>
              <a:t>: تولي المؤسسات اهتمام بالغا بزبائنها باعتبارهم يولون جزء هاما من رقم أعمالها والمتلقي لمنتوجاتها</a:t>
            </a:r>
            <a:r>
              <a:rPr lang="ar-DZ" sz="2000" dirty="0">
                <a:latin typeface="Sakkal Majalla" panose="02000000000000000000" pitchFamily="2" charset="-78"/>
                <a:cs typeface="Sakkal Majalla" panose="02000000000000000000" pitchFamily="2" charset="-78"/>
              </a:rPr>
              <a:t> </a:t>
            </a:r>
            <a:r>
              <a:rPr lang="ar-DZ" sz="2000" dirty="0">
                <a:solidFill>
                  <a:srgbClr val="000000"/>
                </a:solidFill>
                <a:latin typeface="Sakkal Majalla" panose="02000000000000000000" pitchFamily="2" charset="-78"/>
                <a:cs typeface="Sakkal Majalla" panose="02000000000000000000" pitchFamily="2" charset="-78"/>
              </a:rPr>
              <a:t>حيث تهتم اليقظة التجارية بالزبون وذلك من خلال:</a:t>
            </a:r>
            <a:endParaRPr lang="fr-FR" sz="2000" dirty="0">
              <a:latin typeface="Sakkal Majalla" panose="02000000000000000000" pitchFamily="2" charset="-78"/>
              <a:ea typeface="Calibri" panose="020F0502020204030204" pitchFamily="34" charset="0"/>
              <a:cs typeface="Sakkal Majalla" panose="02000000000000000000" pitchFamily="2" charset="-78"/>
            </a:endParaRPr>
          </a:p>
          <a:p>
            <a:pPr algn="just" rtl="1">
              <a:lnSpc>
                <a:spcPct val="115000"/>
              </a:lnSpc>
              <a:spcAft>
                <a:spcPts val="1000"/>
              </a:spcAft>
              <a:tabLst>
                <a:tab pos="269875" algn="r"/>
              </a:tabLst>
            </a:pPr>
            <a:r>
              <a:rPr lang="ar-DZ" sz="2000" b="1" dirty="0">
                <a:solidFill>
                  <a:srgbClr val="000000"/>
                </a:solidFill>
                <a:latin typeface="Sakkal Majalla" panose="02000000000000000000" pitchFamily="2" charset="-78"/>
                <a:cs typeface="Sakkal Majalla" panose="02000000000000000000" pitchFamily="2" charset="-78"/>
              </a:rPr>
              <a:t>معرفة حاجيات ورغبات الزبون</a:t>
            </a:r>
            <a:r>
              <a:rPr lang="ar-DZ" sz="2000" dirty="0">
                <a:solidFill>
                  <a:srgbClr val="000000"/>
                </a:solidFill>
                <a:latin typeface="Sakkal Majalla" panose="02000000000000000000" pitchFamily="2" charset="-78"/>
                <a:cs typeface="Sakkal Majalla" panose="02000000000000000000" pitchFamily="2" charset="-78"/>
              </a:rPr>
              <a:t>: تسعى المؤسسات جاهدة لمعرفة الحاجات ورغبات زبائنها الحاليين باعتماد على أساليب تقنيات تسويقية، لتعمل على إشباعها</a:t>
            </a:r>
            <a:r>
              <a:rPr lang="fr-FR" sz="2000" dirty="0">
                <a:solidFill>
                  <a:srgbClr val="000000"/>
                </a:solidFill>
                <a:latin typeface="Sakkal Majalla" panose="02000000000000000000" pitchFamily="2" charset="-78"/>
                <a:cs typeface="Sakkal Majalla" panose="02000000000000000000" pitchFamily="2" charset="-78"/>
              </a:rPr>
              <a:t>.</a:t>
            </a:r>
            <a:endParaRPr lang="fr-FR" sz="2000" dirty="0">
              <a:latin typeface="Sakkal Majalla" panose="02000000000000000000" pitchFamily="2" charset="-78"/>
              <a:ea typeface="Calibri" panose="020F0502020204030204" pitchFamily="34" charset="0"/>
              <a:cs typeface="Sakkal Majalla" panose="02000000000000000000" pitchFamily="2" charset="-78"/>
            </a:endParaRPr>
          </a:p>
          <a:p>
            <a:pPr algn="just" rtl="1">
              <a:lnSpc>
                <a:spcPct val="115000"/>
              </a:lnSpc>
              <a:spcAft>
                <a:spcPts val="1000"/>
              </a:spcAft>
              <a:tabLst>
                <a:tab pos="269875" algn="r"/>
              </a:tabLst>
            </a:pPr>
            <a:r>
              <a:rPr lang="ar-DZ" sz="2000" b="1" dirty="0">
                <a:solidFill>
                  <a:srgbClr val="000000"/>
                </a:solidFill>
                <a:latin typeface="Sakkal Majalla" panose="02000000000000000000" pitchFamily="2" charset="-78"/>
                <a:cs typeface="Sakkal Majalla" panose="02000000000000000000" pitchFamily="2" charset="-78"/>
              </a:rPr>
              <a:t>قياس عدم الرضا</a:t>
            </a:r>
            <a:r>
              <a:rPr lang="ar-DZ" sz="2000" dirty="0">
                <a:solidFill>
                  <a:srgbClr val="000000"/>
                </a:solidFill>
                <a:latin typeface="Sakkal Majalla" panose="02000000000000000000" pitchFamily="2" charset="-78"/>
                <a:cs typeface="Sakkal Majalla" panose="02000000000000000000" pitchFamily="2" charset="-78"/>
              </a:rPr>
              <a:t>: يجب على المؤسسة إن تقيس باستمرار مدى رضا زبائنها، وحتى لوكان معظمهم راضين عن منتوجاتها، كما يجب عليها ألا تهمل غير الراضين منهم حتى ولو كانت نسبتهم قليلة، لذا على المؤسسة أن تسجل شكاوى المقدمة من طرف زبائنها وتبحث عن أسباب عدم رضا وتتعامل معها بجدية</a:t>
            </a:r>
            <a:r>
              <a:rPr lang="fr-FR" sz="2000" dirty="0">
                <a:solidFill>
                  <a:srgbClr val="000000"/>
                </a:solidFill>
                <a:latin typeface="Sakkal Majalla" panose="02000000000000000000" pitchFamily="2" charset="-78"/>
                <a:cs typeface="Sakkal Majalla" panose="02000000000000000000" pitchFamily="2" charset="-78"/>
              </a:rPr>
              <a:t>.</a:t>
            </a:r>
            <a:endParaRPr lang="fr-FR" sz="2000" dirty="0">
              <a:latin typeface="Sakkal Majalla" panose="02000000000000000000" pitchFamily="2" charset="-78"/>
              <a:ea typeface="Calibri" panose="020F0502020204030204" pitchFamily="34" charset="0"/>
              <a:cs typeface="Sakkal Majalla" panose="02000000000000000000" pitchFamily="2" charset="-78"/>
            </a:endParaRPr>
          </a:p>
          <a:p>
            <a:pPr algn="just" rtl="1">
              <a:lnSpc>
                <a:spcPct val="115000"/>
              </a:lnSpc>
              <a:spcAft>
                <a:spcPts val="1000"/>
              </a:spcAft>
              <a:tabLst>
                <a:tab pos="269875" algn="r"/>
              </a:tabLst>
            </a:pPr>
            <a:r>
              <a:rPr lang="ar-DZ" sz="2000" b="1" dirty="0">
                <a:solidFill>
                  <a:srgbClr val="000000"/>
                </a:solidFill>
                <a:latin typeface="Sakkal Majalla" panose="02000000000000000000" pitchFamily="2" charset="-78"/>
                <a:cs typeface="Sakkal Majalla" panose="02000000000000000000" pitchFamily="2" charset="-78"/>
              </a:rPr>
              <a:t>تحديد قدرة الزبائن على السداد</a:t>
            </a:r>
            <a:r>
              <a:rPr lang="ar-DZ" sz="2000" dirty="0">
                <a:solidFill>
                  <a:srgbClr val="000000"/>
                </a:solidFill>
                <a:latin typeface="Sakkal Majalla" panose="02000000000000000000" pitchFamily="2" charset="-78"/>
                <a:cs typeface="Sakkal Majalla" panose="02000000000000000000" pitchFamily="2" charset="-78"/>
              </a:rPr>
              <a:t>: تبحث المؤسسات عن الوسائل والطرق التي يعتمدها الزبائن في دفع المستحقات وثمن المشتريات.</a:t>
            </a:r>
            <a:endParaRPr lang="fr-FR" sz="2000" dirty="0">
              <a:latin typeface="Sakkal Majalla" panose="02000000000000000000" pitchFamily="2" charset="-78"/>
              <a:ea typeface="Calibri" panose="020F0502020204030204" pitchFamily="34" charset="0"/>
              <a:cs typeface="Sakkal Majalla" panose="02000000000000000000" pitchFamily="2" charset="-78"/>
            </a:endParaRPr>
          </a:p>
          <a:p>
            <a:pPr marL="228600" algn="just" rtl="1">
              <a:lnSpc>
                <a:spcPct val="115000"/>
              </a:lnSpc>
              <a:spcAft>
                <a:spcPts val="1000"/>
              </a:spcAft>
              <a:tabLst>
                <a:tab pos="269875" algn="r"/>
              </a:tabLst>
            </a:pPr>
            <a:r>
              <a:rPr lang="ar-DZ" sz="2000" dirty="0">
                <a:solidFill>
                  <a:srgbClr val="000000"/>
                </a:solidFill>
                <a:latin typeface="Sakkal Majalla" panose="02000000000000000000" pitchFamily="2" charset="-78"/>
                <a:cs typeface="Sakkal Majalla" panose="02000000000000000000" pitchFamily="2" charset="-78"/>
              </a:rPr>
              <a:t>بالإضافة إلى أنواع اليقظة الأساسية فهناك من يضيف أنواع أخرى مثل اليقظة على الموارد البشرية واليقظة المستدامة التي يضيفها بعض الباحثين في المجال.</a:t>
            </a:r>
            <a:endParaRPr lang="fr-FR" sz="2000" dirty="0">
              <a:latin typeface="Sakkal Majalla" panose="02000000000000000000" pitchFamily="2" charset="-78"/>
              <a:ea typeface="Calibri" panose="020F0502020204030204" pitchFamily="34" charset="0"/>
              <a:cs typeface="Sakkal Majalla" panose="02000000000000000000" pitchFamily="2" charset="-78"/>
            </a:endParaRPr>
          </a:p>
          <a:p>
            <a:pPr algn="r" rtl="1"/>
            <a:r>
              <a:rPr lang="fr-FR" sz="2000" dirty="0">
                <a:latin typeface="Sakkal Majalla" panose="02000000000000000000" pitchFamily="2" charset="-78"/>
                <a:ea typeface="Calibri" panose="020F0502020204030204" pitchFamily="34" charset="0"/>
                <a:cs typeface="Sakkal Majalla" panose="02000000000000000000" pitchFamily="2" charset="-78"/>
              </a:rPr>
              <a:t> </a:t>
            </a:r>
          </a:p>
        </p:txBody>
      </p:sp>
    </p:spTree>
    <p:extLst>
      <p:ext uri="{BB962C8B-B14F-4D97-AF65-F5344CB8AC3E}">
        <p14:creationId xmlns:p14="http://schemas.microsoft.com/office/powerpoint/2010/main" val="373404866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e 3"/>
          <p:cNvGrpSpPr/>
          <p:nvPr/>
        </p:nvGrpSpPr>
        <p:grpSpPr>
          <a:xfrm>
            <a:off x="8400257" y="1"/>
            <a:ext cx="1962943" cy="1602621"/>
            <a:chOff x="5794666" y="1230839"/>
            <a:chExt cx="1602903" cy="1602621"/>
          </a:xfrm>
          <a:scene3d>
            <a:camera prst="orthographicFront">
              <a:rot lat="0" lon="0" rev="0"/>
            </a:camera>
            <a:lightRig rig="contrasting" dir="t">
              <a:rot lat="0" lon="0" rev="1200000"/>
            </a:lightRig>
          </a:scene3d>
        </p:grpSpPr>
        <p:sp>
          <p:nvSpPr>
            <p:cNvPr id="5" name="Ellipse 4"/>
            <p:cNvSpPr/>
            <p:nvPr/>
          </p:nvSpPr>
          <p:spPr>
            <a:xfrm>
              <a:off x="5794666" y="1230839"/>
              <a:ext cx="1602903" cy="1602621"/>
            </a:xfrm>
            <a:prstGeom prst="ellipse">
              <a:avLst/>
            </a:prstGeom>
            <a:sp3d z="300000" contourW="19050" prstMaterial="metal">
              <a:bevelT w="88900" h="203200"/>
              <a:bevelB w="165100" h="254000"/>
            </a:sp3d>
          </p:spPr>
          <p:style>
            <a:lnRef idx="0">
              <a:schemeClr val="accent5">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6" name="Ellipse 4"/>
            <p:cNvSpPr/>
            <p:nvPr/>
          </p:nvSpPr>
          <p:spPr>
            <a:xfrm>
              <a:off x="6023652" y="1459828"/>
              <a:ext cx="1144930" cy="1144643"/>
            </a:xfrm>
            <a:prstGeom prst="rect">
              <a:avLst/>
            </a:prstGeom>
            <a:sp3d z="300000"/>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30480" tIns="30480" rIns="30480" bIns="30480" numCol="1" spcCol="1270" anchor="ctr" anchorCtr="0">
              <a:noAutofit/>
            </a:bodyPr>
            <a:lstStyle/>
            <a:p>
              <a:pPr algn="ctr" defTabSz="1066800" rtl="1">
                <a:lnSpc>
                  <a:spcPct val="90000"/>
                </a:lnSpc>
                <a:spcBef>
                  <a:spcPct val="0"/>
                </a:spcBef>
                <a:spcAft>
                  <a:spcPct val="35000"/>
                </a:spcAft>
              </a:pPr>
              <a:r>
                <a:rPr lang="ar-DZ" sz="2400" b="1" spc="5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Sakkal Majalla" panose="02000000000000000000" pitchFamily="2" charset="-78"/>
                  <a:cs typeface="Sakkal Majalla" panose="02000000000000000000" pitchFamily="2" charset="-78"/>
                </a:rPr>
                <a:t>اليقظة البيئية </a:t>
              </a:r>
            </a:p>
          </p:txBody>
        </p:sp>
      </p:grpSp>
      <p:sp>
        <p:nvSpPr>
          <p:cNvPr id="10" name="Rectangle à coins arrondis 9"/>
          <p:cNvSpPr/>
          <p:nvPr/>
        </p:nvSpPr>
        <p:spPr>
          <a:xfrm>
            <a:off x="1775521" y="1602622"/>
            <a:ext cx="8288924" cy="5138747"/>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just" rtl="1"/>
            <a:r>
              <a:rPr lang="ar-DZ" sz="2400" dirty="0">
                <a:latin typeface="Sakkal Majalla" panose="02000000000000000000" pitchFamily="2" charset="-78"/>
                <a:cs typeface="Sakkal Majalla" panose="02000000000000000000" pitchFamily="2" charset="-78"/>
              </a:rPr>
              <a:t>والتي تتعلق بعناصر البيئة المتبقية ( البيئة الاجتماعية، التشريعية، السياسية، المالية والثقافية) والتي لا تقل أهمية عن سابقتها، حيث تهتم بالقوانين والقواعد البيئية التي من شأنها أن تؤثر على المؤسسة  كي تكون مستعدة لاتخاذ أي قرار  يساعدها على الوقوف في وجه  التهديدات وبسرعة.</a:t>
            </a:r>
          </a:p>
          <a:p>
            <a:pPr algn="just" rtl="1"/>
            <a:r>
              <a:rPr lang="ar-DZ" sz="2400" dirty="0">
                <a:latin typeface="Sakkal Majalla" panose="02000000000000000000" pitchFamily="2" charset="-78"/>
                <a:cs typeface="Sakkal Majalla" panose="02000000000000000000" pitchFamily="2" charset="-78"/>
              </a:rPr>
              <a:t>ومنه تعد اليقظة البيئية صعبة لكونها تتعلق بجانب واسع من البيئة المتبقية، وبذلك على المؤسسات التعامل مع المعلومات المنتقاة بعناية كبيرة من حيث تحليلها ومعالجتها وارسالها لمتخذي القرار حتى يحددوا بدورهم  المعلومة الأساسية في عملية اليقظة البيئية.</a:t>
            </a:r>
          </a:p>
          <a:p>
            <a:pPr algn="just" rtl="1"/>
            <a:r>
              <a:rPr lang="ar-DZ" sz="2400" dirty="0">
                <a:latin typeface="Sakkal Majalla" panose="02000000000000000000" pitchFamily="2" charset="-78"/>
                <a:cs typeface="Sakkal Majalla" panose="02000000000000000000" pitchFamily="2" charset="-78"/>
              </a:rPr>
              <a:t>من هنا نطرح الأسئلة التالية:</a:t>
            </a:r>
          </a:p>
          <a:p>
            <a:pPr marL="342900" indent="-342900" algn="just" rtl="1">
              <a:buFont typeface="Wingdings" panose="05000000000000000000" pitchFamily="2" charset="2"/>
              <a:buChar char="Ø"/>
            </a:pPr>
            <a:r>
              <a:rPr lang="ar-DZ" sz="2400" dirty="0">
                <a:latin typeface="Sakkal Majalla" panose="02000000000000000000" pitchFamily="2" charset="-78"/>
                <a:cs typeface="Sakkal Majalla" panose="02000000000000000000" pitchFamily="2" charset="-78"/>
              </a:rPr>
              <a:t>أين يكمن الخطر؟</a:t>
            </a:r>
          </a:p>
          <a:p>
            <a:pPr marL="342900" indent="-342900" algn="just" rtl="1">
              <a:buFont typeface="Wingdings" panose="05000000000000000000" pitchFamily="2" charset="2"/>
              <a:buChar char="Ø"/>
            </a:pPr>
            <a:r>
              <a:rPr lang="ar-DZ" sz="2400" dirty="0">
                <a:latin typeface="Sakkal Majalla" panose="02000000000000000000" pitchFamily="2" charset="-78"/>
                <a:cs typeface="Sakkal Majalla" panose="02000000000000000000" pitchFamily="2" charset="-78"/>
              </a:rPr>
              <a:t>هل نستطيع تحليله؟</a:t>
            </a:r>
          </a:p>
          <a:p>
            <a:pPr marL="342900" indent="-342900" algn="just" rtl="1">
              <a:buFont typeface="Wingdings" panose="05000000000000000000" pitchFamily="2" charset="2"/>
              <a:buChar char="Ø"/>
            </a:pPr>
            <a:r>
              <a:rPr lang="ar-DZ" sz="2400" dirty="0">
                <a:latin typeface="Sakkal Majalla" panose="02000000000000000000" pitchFamily="2" charset="-78"/>
                <a:cs typeface="Sakkal Majalla" panose="02000000000000000000" pitchFamily="2" charset="-78"/>
              </a:rPr>
              <a:t>هل يمكن إبعاد أو تقليص الخطر؟</a:t>
            </a:r>
          </a:p>
          <a:p>
            <a:pPr marL="342900" indent="-342900" algn="just" rtl="1">
              <a:buFont typeface="Wingdings" panose="05000000000000000000" pitchFamily="2" charset="2"/>
              <a:buChar char="Ø"/>
            </a:pPr>
            <a:r>
              <a:rPr lang="ar-DZ" sz="2400" dirty="0">
                <a:latin typeface="Sakkal Majalla" panose="02000000000000000000" pitchFamily="2" charset="-78"/>
                <a:cs typeface="Sakkal Majalla" panose="02000000000000000000" pitchFamily="2" charset="-78"/>
              </a:rPr>
              <a:t>ماهي الإجراءات المناسبة لذلك؟</a:t>
            </a:r>
          </a:p>
          <a:p>
            <a:pPr marL="342900" indent="-342900" algn="just" rtl="1">
              <a:buFont typeface="Wingdings" panose="05000000000000000000" pitchFamily="2" charset="2"/>
              <a:buChar char="Ø"/>
            </a:pPr>
            <a:endParaRPr lang="ar-DZ" sz="2400" dirty="0">
              <a:latin typeface="Sakkal Majalla" panose="02000000000000000000" pitchFamily="2" charset="-78"/>
              <a:cs typeface="Sakkal Majalla" panose="02000000000000000000" pitchFamily="2" charset="-78"/>
            </a:endParaRPr>
          </a:p>
        </p:txBody>
      </p:sp>
    </p:spTree>
    <p:extLst>
      <p:ext uri="{BB962C8B-B14F-4D97-AF65-F5344CB8AC3E}">
        <p14:creationId xmlns:p14="http://schemas.microsoft.com/office/powerpoint/2010/main" val="20008126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fade">
                                      <p:cBhvr>
                                        <p:cTn id="13"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775520" y="692697"/>
            <a:ext cx="8280920" cy="4919295"/>
          </a:xfrm>
          <a:prstGeom prst="rect">
            <a:avLst/>
          </a:prstGeom>
          <a:noFill/>
        </p:spPr>
        <p:txBody>
          <a:bodyPr wrap="square" rtlCol="0">
            <a:spAutoFit/>
          </a:bodyPr>
          <a:lstStyle/>
          <a:p>
            <a:pPr algn="r" rtl="1">
              <a:lnSpc>
                <a:spcPct val="105000"/>
              </a:lnSpc>
              <a:spcAft>
                <a:spcPts val="1000"/>
              </a:spcAft>
              <a:tabLst>
                <a:tab pos="1805305" algn="l"/>
              </a:tabLst>
            </a:pPr>
            <a:r>
              <a:rPr lang="ar-DZ" sz="2000" b="1" dirty="0">
                <a:latin typeface="Sakkal Majalla" panose="02000000000000000000" pitchFamily="2" charset="-78"/>
                <a:ea typeface="Calibri" panose="020F0502020204030204" pitchFamily="34" charset="0"/>
                <a:cs typeface="Sakkal Majalla" panose="02000000000000000000" pitchFamily="2" charset="-78"/>
              </a:rPr>
              <a:t>اهتمامات اليقظة البيئية: </a:t>
            </a:r>
            <a:endParaRPr lang="fr-FR" sz="2000" dirty="0">
              <a:latin typeface="Sakkal Majalla" panose="02000000000000000000" pitchFamily="2" charset="-78"/>
              <a:ea typeface="Calibri" panose="020F0502020204030204" pitchFamily="34" charset="0"/>
              <a:cs typeface="Sakkal Majalla" panose="02000000000000000000" pitchFamily="2" charset="-78"/>
            </a:endParaRPr>
          </a:p>
          <a:p>
            <a:pPr algn="r" rtl="1">
              <a:lnSpc>
                <a:spcPct val="115000"/>
              </a:lnSpc>
              <a:spcAft>
                <a:spcPts val="1000"/>
              </a:spcAft>
              <a:tabLst>
                <a:tab pos="1805305" algn="l"/>
              </a:tabLst>
            </a:pPr>
            <a:r>
              <a:rPr lang="ar-SA" sz="2000" dirty="0">
                <a:latin typeface="Sakkal Majalla" panose="02000000000000000000" pitchFamily="2" charset="-78"/>
                <a:ea typeface="Calibri" panose="020F0502020204030204" pitchFamily="34" charset="0"/>
                <a:cs typeface="Sakkal Majalla" panose="02000000000000000000" pitchFamily="2" charset="-78"/>
              </a:rPr>
              <a:t>تهتم اليقظة البيئية بجميع المجالات التي لم تتطرق لها الأنواع السابقة من اليقظة:</a:t>
            </a:r>
            <a:endParaRPr lang="fr-FR" sz="2000" dirty="0">
              <a:latin typeface="Sakkal Majalla" panose="02000000000000000000" pitchFamily="2" charset="-78"/>
              <a:ea typeface="Calibri" panose="020F0502020204030204" pitchFamily="34" charset="0"/>
              <a:cs typeface="Sakkal Majalla" panose="02000000000000000000" pitchFamily="2" charset="-78"/>
            </a:endParaRPr>
          </a:p>
          <a:p>
            <a:pPr marL="342900" indent="-342900" algn="just" rtl="1">
              <a:lnSpc>
                <a:spcPct val="115000"/>
              </a:lnSpc>
              <a:buFont typeface="+mj-lt"/>
              <a:buAutoNum type="arabicPeriod"/>
              <a:tabLst>
                <a:tab pos="1805305" algn="l"/>
              </a:tabLst>
            </a:pPr>
            <a:r>
              <a:rPr lang="ar-SA" sz="2000" b="1" dirty="0">
                <a:latin typeface="Sakkal Majalla" panose="02000000000000000000" pitchFamily="2" charset="-78"/>
                <a:ea typeface="Times New Roman" panose="02020603050405020304" pitchFamily="18" charset="0"/>
                <a:cs typeface="Sakkal Majalla" panose="02000000000000000000" pitchFamily="2" charset="-78"/>
              </a:rPr>
              <a:t>اليقظة الاجتماعية: </a:t>
            </a:r>
            <a:r>
              <a:rPr lang="ar-SA" sz="2000" dirty="0">
                <a:latin typeface="Sakkal Majalla" panose="02000000000000000000" pitchFamily="2" charset="-78"/>
                <a:ea typeface="Times New Roman" panose="02020603050405020304" pitchFamily="18" charset="0"/>
                <a:cs typeface="Sakkal Majalla" panose="02000000000000000000" pitchFamily="2" charset="-78"/>
              </a:rPr>
              <a:t>وهي "الملاحظة والتنقيب في البيئة الاجتماعية والثقافية للتمكن من اطلاع الدائم بأهم التطورات الحاصلة في تلك البيئة من العادات والتقاليد، والصراعات والتغيرات الدينية والعرقية والتركيبات الثقافية والأخلاقية". وتسمح بإظهار العديد من التحولات مثل التغيرات الديمغرافية وتطورات والصراعات والتصدعات التي قد تحصل في المجتمع والتي من شأنها أن تشكل خطرا أو تحدث توترا للمنظمة</a:t>
            </a:r>
            <a:r>
              <a:rPr lang="fr-FR" sz="2000" dirty="0">
                <a:latin typeface="Sakkal Majalla" panose="02000000000000000000" pitchFamily="2" charset="-78"/>
                <a:ea typeface="Times New Roman" panose="02020603050405020304" pitchFamily="18" charset="0"/>
                <a:cs typeface="Sakkal Majalla" panose="02000000000000000000" pitchFamily="2" charset="-78"/>
              </a:rPr>
              <a:t>. </a:t>
            </a:r>
          </a:p>
          <a:p>
            <a:pPr marL="342900" indent="-342900" algn="just" rtl="1">
              <a:lnSpc>
                <a:spcPct val="115000"/>
              </a:lnSpc>
              <a:buFont typeface="+mj-lt"/>
              <a:buAutoNum type="arabicPeriod"/>
              <a:tabLst>
                <a:tab pos="1805305" algn="l"/>
              </a:tabLst>
            </a:pPr>
            <a:r>
              <a:rPr lang="ar-SA" sz="2000" b="1" dirty="0">
                <a:latin typeface="Sakkal Majalla" panose="02000000000000000000" pitchFamily="2" charset="-78"/>
                <a:ea typeface="Times New Roman" panose="02020603050405020304" pitchFamily="18" charset="0"/>
                <a:cs typeface="Sakkal Majalla" panose="02000000000000000000" pitchFamily="2" charset="-78"/>
              </a:rPr>
              <a:t>اليقظة الاقتصادية: </a:t>
            </a:r>
            <a:r>
              <a:rPr lang="ar-SA" sz="2000" dirty="0">
                <a:latin typeface="Sakkal Majalla" panose="02000000000000000000" pitchFamily="2" charset="-78"/>
                <a:ea typeface="Times New Roman" panose="02020603050405020304" pitchFamily="18" charset="0"/>
                <a:cs typeface="Sakkal Majalla" panose="02000000000000000000" pitchFamily="2" charset="-78"/>
              </a:rPr>
              <a:t>وترتبط اليقظة الاقتصادية بجميع التغيرات التطورات الحاصلة في البيئة الاقتصادية للمنظمة، حيث تتابع المنظمة أنشطة البنوك وما يتعلق بها والوضع الاقتصادي العام ومستوى الدخل والأجور وأسعار الاستهلاك والإنتاج وغيرها من الأنشطة الاقتصادية</a:t>
            </a:r>
            <a:r>
              <a:rPr lang="fr-FR" sz="2000" dirty="0">
                <a:latin typeface="Sakkal Majalla" panose="02000000000000000000" pitchFamily="2" charset="-78"/>
                <a:ea typeface="Times New Roman" panose="02020603050405020304" pitchFamily="18" charset="0"/>
                <a:cs typeface="Sakkal Majalla" panose="02000000000000000000" pitchFamily="2" charset="-78"/>
              </a:rPr>
              <a:t>. </a:t>
            </a:r>
          </a:p>
          <a:p>
            <a:pPr marL="342900" indent="-342900" algn="just" rtl="1">
              <a:lnSpc>
                <a:spcPct val="115000"/>
              </a:lnSpc>
              <a:buFont typeface="+mj-lt"/>
              <a:buAutoNum type="arabicPeriod"/>
              <a:tabLst>
                <a:tab pos="1805305" algn="l"/>
              </a:tabLst>
            </a:pPr>
            <a:r>
              <a:rPr lang="ar-SA" sz="2000" b="1" dirty="0">
                <a:latin typeface="Sakkal Majalla" panose="02000000000000000000" pitchFamily="2" charset="-78"/>
                <a:ea typeface="Times New Roman" panose="02020603050405020304" pitchFamily="18" charset="0"/>
                <a:cs typeface="Sakkal Majalla" panose="02000000000000000000" pitchFamily="2" charset="-78"/>
              </a:rPr>
              <a:t>اليقظة السياسية والتشريعية:</a:t>
            </a:r>
            <a:r>
              <a:rPr lang="ar-SA" sz="2000" dirty="0">
                <a:latin typeface="Sakkal Majalla" panose="02000000000000000000" pitchFamily="2" charset="-78"/>
                <a:ea typeface="Times New Roman" panose="02020603050405020304" pitchFamily="18" charset="0"/>
                <a:cs typeface="Sakkal Majalla" panose="02000000000000000000" pitchFamily="2" charset="-78"/>
              </a:rPr>
              <a:t> تهدف اليقظة السياسية والتشريعية إلى متابعة التطورات الحاصلة في البيئة السياسية من قوانين وإجراءات ومعايير وقرارات وتسهيلات وإعفاءات وغيرها من الأمور التشريعية والسياسية كقرارات منع الاستيراد للمواد الخام أو المنتجات وقوانين تشجيع الاستثمار والتي لها تأثير حالي أو مستقبلي على نشاط المنظمة ويمكن إضافة أنواع أخرى لليقظة في هذا المجال مثل اليقظة الإيكولوجية واليقظة الجيوسياسية</a:t>
            </a:r>
            <a:r>
              <a:rPr lang="fr-FR" sz="2000" dirty="0">
                <a:latin typeface="Sakkal Majalla" panose="02000000000000000000" pitchFamily="2" charset="-78"/>
                <a:ea typeface="Times New Roman" panose="02020603050405020304" pitchFamily="18" charset="0"/>
                <a:cs typeface="Sakkal Majalla" panose="02000000000000000000" pitchFamily="2" charset="-78"/>
              </a:rPr>
              <a:t>.</a:t>
            </a:r>
          </a:p>
        </p:txBody>
      </p:sp>
    </p:spTree>
    <p:extLst>
      <p:ext uri="{BB962C8B-B14F-4D97-AF65-F5344CB8AC3E}">
        <p14:creationId xmlns:p14="http://schemas.microsoft.com/office/powerpoint/2010/main" val="26398101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6" name="Groupe 25"/>
          <p:cNvGrpSpPr/>
          <p:nvPr/>
        </p:nvGrpSpPr>
        <p:grpSpPr>
          <a:xfrm>
            <a:off x="2273327" y="174300"/>
            <a:ext cx="7643567" cy="5630965"/>
            <a:chOff x="0" y="241378"/>
            <a:chExt cx="8892480" cy="5923926"/>
          </a:xfrm>
        </p:grpSpPr>
        <p:sp>
          <p:nvSpPr>
            <p:cNvPr id="5" name="Rectangle à coins arrondis 4"/>
            <p:cNvSpPr/>
            <p:nvPr/>
          </p:nvSpPr>
          <p:spPr>
            <a:xfrm>
              <a:off x="6012160" y="1530504"/>
              <a:ext cx="2880320" cy="3024336"/>
            </a:xfrm>
            <a:prstGeom prst="roundRect">
              <a:avLst/>
            </a:prstGeom>
          </p:spPr>
          <p:style>
            <a:lnRef idx="1">
              <a:schemeClr val="accent3"/>
            </a:lnRef>
            <a:fillRef idx="3">
              <a:schemeClr val="accent3"/>
            </a:fillRef>
            <a:effectRef idx="2">
              <a:schemeClr val="accent3"/>
            </a:effectRef>
            <a:fontRef idx="minor">
              <a:schemeClr val="lt1"/>
            </a:fontRef>
          </p:style>
          <p:txBody>
            <a:bodyPr rtlCol="0" anchor="ctr"/>
            <a:lstStyle/>
            <a:p>
              <a:pPr algn="ctr"/>
              <a:endParaRPr lang="fr-FR"/>
            </a:p>
          </p:txBody>
        </p:sp>
        <p:sp>
          <p:nvSpPr>
            <p:cNvPr id="8" name="Rectangle 7"/>
            <p:cNvSpPr/>
            <p:nvPr/>
          </p:nvSpPr>
          <p:spPr>
            <a:xfrm>
              <a:off x="3563888" y="241378"/>
              <a:ext cx="1872208" cy="5923926"/>
            </a:xfrm>
            <a:prstGeom prst="rect">
              <a:avLst/>
            </a:prstGeom>
          </p:spPr>
          <p:style>
            <a:lnRef idx="1">
              <a:schemeClr val="accent3"/>
            </a:lnRef>
            <a:fillRef idx="3">
              <a:schemeClr val="accent3"/>
            </a:fillRef>
            <a:effectRef idx="2">
              <a:schemeClr val="accent3"/>
            </a:effectRef>
            <a:fontRef idx="minor">
              <a:schemeClr val="lt1"/>
            </a:fontRef>
          </p:style>
          <p:txBody>
            <a:bodyPr rtlCol="0" anchor="ctr"/>
            <a:lstStyle/>
            <a:p>
              <a:pPr algn="ctr"/>
              <a:endParaRPr lang="fr-FR"/>
            </a:p>
          </p:txBody>
        </p:sp>
        <p:sp>
          <p:nvSpPr>
            <p:cNvPr id="10" name="Rectangle à coins arrondis 9"/>
            <p:cNvSpPr/>
            <p:nvPr/>
          </p:nvSpPr>
          <p:spPr>
            <a:xfrm>
              <a:off x="3792975" y="1124744"/>
              <a:ext cx="1296144" cy="864096"/>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DZ" sz="1600" dirty="0">
                  <a:latin typeface="Sakkal Majalla" pitchFamily="2" charset="-78"/>
                  <a:cs typeface="Sakkal Majalla" pitchFamily="2" charset="-78"/>
                </a:rPr>
                <a:t>الدخلاء الجدد</a:t>
              </a:r>
              <a:endParaRPr lang="fr-FR" sz="1600" dirty="0">
                <a:latin typeface="Sakkal Majalla" pitchFamily="2" charset="-78"/>
                <a:cs typeface="Sakkal Majalla" pitchFamily="2" charset="-78"/>
              </a:endParaRPr>
            </a:p>
          </p:txBody>
        </p:sp>
        <p:sp>
          <p:nvSpPr>
            <p:cNvPr id="11" name="Rectangle à coins arrondis 10"/>
            <p:cNvSpPr/>
            <p:nvPr/>
          </p:nvSpPr>
          <p:spPr>
            <a:xfrm>
              <a:off x="3792975" y="4005064"/>
              <a:ext cx="1296144" cy="864096"/>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DZ" sz="1600" dirty="0">
                  <a:latin typeface="Sakkal Majalla" pitchFamily="2" charset="-78"/>
                  <a:cs typeface="Sakkal Majalla" pitchFamily="2" charset="-78"/>
                </a:rPr>
                <a:t>البدلاء</a:t>
              </a:r>
              <a:endParaRPr lang="fr-FR" sz="1600" dirty="0">
                <a:latin typeface="Sakkal Majalla" pitchFamily="2" charset="-78"/>
                <a:cs typeface="Sakkal Majalla" pitchFamily="2" charset="-78"/>
              </a:endParaRPr>
            </a:p>
          </p:txBody>
        </p:sp>
        <p:sp>
          <p:nvSpPr>
            <p:cNvPr id="12" name="Rectangle à coins arrondis 11"/>
            <p:cNvSpPr/>
            <p:nvPr/>
          </p:nvSpPr>
          <p:spPr>
            <a:xfrm>
              <a:off x="107504" y="1556792"/>
              <a:ext cx="2880320" cy="3024336"/>
            </a:xfrm>
            <a:prstGeom prst="roundRect">
              <a:avLst/>
            </a:prstGeom>
          </p:spPr>
          <p:style>
            <a:lnRef idx="1">
              <a:schemeClr val="accent3"/>
            </a:lnRef>
            <a:fillRef idx="3">
              <a:schemeClr val="accent3"/>
            </a:fillRef>
            <a:effectRef idx="2">
              <a:schemeClr val="accent3"/>
            </a:effectRef>
            <a:fontRef idx="minor">
              <a:schemeClr val="lt1"/>
            </a:fontRef>
          </p:style>
          <p:txBody>
            <a:bodyPr rtlCol="0" anchor="ctr"/>
            <a:lstStyle/>
            <a:p>
              <a:pPr algn="ctr"/>
              <a:endParaRPr lang="fr-FR"/>
            </a:p>
          </p:txBody>
        </p:sp>
        <p:sp>
          <p:nvSpPr>
            <p:cNvPr id="13" name="Rectangle à coins arrondis 12"/>
            <p:cNvSpPr/>
            <p:nvPr/>
          </p:nvSpPr>
          <p:spPr>
            <a:xfrm>
              <a:off x="6084168" y="2272166"/>
              <a:ext cx="1296144" cy="864096"/>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DZ" dirty="0"/>
                <a:t>زبائن</a:t>
              </a:r>
              <a:endParaRPr lang="fr-FR" dirty="0"/>
            </a:p>
          </p:txBody>
        </p:sp>
        <p:sp>
          <p:nvSpPr>
            <p:cNvPr id="14" name="Rectangle à coins arrondis 13"/>
            <p:cNvSpPr/>
            <p:nvPr/>
          </p:nvSpPr>
          <p:spPr>
            <a:xfrm>
              <a:off x="1439652" y="2420888"/>
              <a:ext cx="1296144" cy="864096"/>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DZ" sz="1600" dirty="0">
                  <a:latin typeface="Sakkal Majalla" pitchFamily="2" charset="-78"/>
                  <a:cs typeface="Sakkal Majalla" pitchFamily="2" charset="-78"/>
                </a:rPr>
                <a:t>موردون</a:t>
              </a:r>
              <a:endParaRPr lang="fr-FR" sz="1600" dirty="0">
                <a:latin typeface="Sakkal Majalla" pitchFamily="2" charset="-78"/>
                <a:cs typeface="Sakkal Majalla" pitchFamily="2" charset="-78"/>
              </a:endParaRPr>
            </a:p>
          </p:txBody>
        </p:sp>
        <p:sp>
          <p:nvSpPr>
            <p:cNvPr id="15" name="ZoneTexte 14"/>
            <p:cNvSpPr txBox="1"/>
            <p:nvPr/>
          </p:nvSpPr>
          <p:spPr>
            <a:xfrm>
              <a:off x="3851920" y="332656"/>
              <a:ext cx="1296144" cy="615199"/>
            </a:xfrm>
            <a:prstGeom prst="rect">
              <a:avLst/>
            </a:prstGeom>
            <a:noFill/>
          </p:spPr>
          <p:txBody>
            <a:bodyPr wrap="square" rtlCol="0">
              <a:spAutoFit/>
            </a:bodyPr>
            <a:lstStyle/>
            <a:p>
              <a:pPr algn="r" rtl="1"/>
              <a:r>
                <a:rPr lang="ar-DZ" sz="1600" b="1" dirty="0">
                  <a:latin typeface="Sakkal Majalla" pitchFamily="2" charset="-78"/>
                  <a:cs typeface="Sakkal Majalla" pitchFamily="2" charset="-78"/>
                </a:rPr>
                <a:t>اليقظة التنافسية</a:t>
              </a:r>
              <a:endParaRPr lang="fr-FR" sz="1600" b="1" dirty="0">
                <a:latin typeface="Sakkal Majalla" pitchFamily="2" charset="-78"/>
                <a:cs typeface="Sakkal Majalla" pitchFamily="2" charset="-78"/>
              </a:endParaRPr>
            </a:p>
          </p:txBody>
        </p:sp>
        <p:sp>
          <p:nvSpPr>
            <p:cNvPr id="16" name="ZoneTexte 15"/>
            <p:cNvSpPr txBox="1"/>
            <p:nvPr/>
          </p:nvSpPr>
          <p:spPr>
            <a:xfrm>
              <a:off x="3563889" y="5368279"/>
              <a:ext cx="1728189" cy="615199"/>
            </a:xfrm>
            <a:prstGeom prst="rect">
              <a:avLst/>
            </a:prstGeom>
            <a:noFill/>
          </p:spPr>
          <p:txBody>
            <a:bodyPr wrap="square" rtlCol="0">
              <a:spAutoFit/>
            </a:bodyPr>
            <a:lstStyle/>
            <a:p>
              <a:pPr algn="r" rtl="1"/>
              <a:r>
                <a:rPr lang="ar-DZ" sz="1600" b="1" dirty="0">
                  <a:latin typeface="Sakkal Majalla" pitchFamily="2" charset="-78"/>
                  <a:cs typeface="Sakkal Majalla" pitchFamily="2" charset="-78"/>
                </a:rPr>
                <a:t>اليقظة التكنولوجية</a:t>
              </a:r>
            </a:p>
            <a:p>
              <a:pPr algn="r" rtl="1"/>
              <a:r>
                <a:rPr lang="ar-DZ" sz="1600" b="1" dirty="0">
                  <a:latin typeface="Sakkal Majalla" pitchFamily="2" charset="-78"/>
                  <a:cs typeface="Sakkal Majalla" pitchFamily="2" charset="-78"/>
                </a:rPr>
                <a:t>اليقظة البيئية</a:t>
              </a:r>
              <a:endParaRPr lang="fr-FR" sz="1600" b="1" dirty="0">
                <a:latin typeface="Sakkal Majalla" pitchFamily="2" charset="-78"/>
                <a:cs typeface="Sakkal Majalla" pitchFamily="2" charset="-78"/>
              </a:endParaRPr>
            </a:p>
          </p:txBody>
        </p:sp>
        <p:cxnSp>
          <p:nvCxnSpPr>
            <p:cNvPr id="18" name="Connecteur droit 17"/>
            <p:cNvCxnSpPr>
              <a:stCxn id="8" idx="3"/>
              <a:endCxn id="8" idx="1"/>
            </p:cNvCxnSpPr>
            <p:nvPr/>
          </p:nvCxnSpPr>
          <p:spPr>
            <a:xfrm flipH="1">
              <a:off x="3563888" y="3203341"/>
              <a:ext cx="1872208" cy="0"/>
            </a:xfrm>
            <a:prstGeom prst="line">
              <a:avLst/>
            </a:prstGeom>
          </p:spPr>
          <p:style>
            <a:lnRef idx="1">
              <a:schemeClr val="accent1"/>
            </a:lnRef>
            <a:fillRef idx="0">
              <a:schemeClr val="accent1"/>
            </a:fillRef>
            <a:effectRef idx="0">
              <a:schemeClr val="accent1"/>
            </a:effectRef>
            <a:fontRef idx="minor">
              <a:schemeClr val="tx1"/>
            </a:fontRef>
          </p:style>
        </p:cxnSp>
        <p:sp>
          <p:nvSpPr>
            <p:cNvPr id="19" name="ZoneTexte 18"/>
            <p:cNvSpPr txBox="1"/>
            <p:nvPr/>
          </p:nvSpPr>
          <p:spPr>
            <a:xfrm>
              <a:off x="3563889" y="2344539"/>
              <a:ext cx="1626709" cy="388547"/>
            </a:xfrm>
            <a:prstGeom prst="rect">
              <a:avLst/>
            </a:prstGeom>
            <a:noFill/>
          </p:spPr>
          <p:txBody>
            <a:bodyPr wrap="square" rtlCol="0">
              <a:spAutoFit/>
            </a:bodyPr>
            <a:lstStyle/>
            <a:p>
              <a:pPr algn="r" rtl="1"/>
              <a:r>
                <a:rPr lang="ar-DZ" dirty="0" err="1">
                  <a:latin typeface="Sakkal Majalla" pitchFamily="2" charset="-78"/>
                  <a:cs typeface="Sakkal Majalla" pitchFamily="2" charset="-78"/>
                </a:rPr>
                <a:t>منافسوا</a:t>
              </a:r>
              <a:r>
                <a:rPr lang="ar-DZ" dirty="0">
                  <a:latin typeface="Sakkal Majalla" pitchFamily="2" charset="-78"/>
                  <a:cs typeface="Sakkal Majalla" pitchFamily="2" charset="-78"/>
                </a:rPr>
                <a:t> القطاع</a:t>
              </a:r>
              <a:endParaRPr lang="fr-FR" dirty="0">
                <a:latin typeface="Sakkal Majalla" pitchFamily="2" charset="-78"/>
                <a:cs typeface="Sakkal Majalla" pitchFamily="2" charset="-78"/>
              </a:endParaRPr>
            </a:p>
          </p:txBody>
        </p:sp>
        <p:sp>
          <p:nvSpPr>
            <p:cNvPr id="20" name="ZoneTexte 19"/>
            <p:cNvSpPr txBox="1"/>
            <p:nvPr/>
          </p:nvSpPr>
          <p:spPr>
            <a:xfrm>
              <a:off x="7407534" y="2519548"/>
              <a:ext cx="1296144" cy="356168"/>
            </a:xfrm>
            <a:prstGeom prst="rect">
              <a:avLst/>
            </a:prstGeom>
            <a:noFill/>
          </p:spPr>
          <p:txBody>
            <a:bodyPr wrap="square" rtlCol="0">
              <a:spAutoFit/>
            </a:bodyPr>
            <a:lstStyle/>
            <a:p>
              <a:pPr algn="r" rtl="1"/>
              <a:r>
                <a:rPr lang="ar-DZ" sz="1600" b="1" dirty="0">
                  <a:latin typeface="Sakkal Majalla" pitchFamily="2" charset="-78"/>
                  <a:cs typeface="Sakkal Majalla" pitchFamily="2" charset="-78"/>
                </a:rPr>
                <a:t>يقظة تجارية</a:t>
              </a:r>
              <a:endParaRPr lang="fr-FR" sz="1600" b="1" dirty="0">
                <a:latin typeface="Sakkal Majalla" pitchFamily="2" charset="-78"/>
                <a:cs typeface="Sakkal Majalla" pitchFamily="2" charset="-78"/>
              </a:endParaRPr>
            </a:p>
          </p:txBody>
        </p:sp>
        <p:sp>
          <p:nvSpPr>
            <p:cNvPr id="21" name="ZoneTexte 20"/>
            <p:cNvSpPr txBox="1"/>
            <p:nvPr/>
          </p:nvSpPr>
          <p:spPr>
            <a:xfrm>
              <a:off x="0" y="2540684"/>
              <a:ext cx="1296144" cy="388547"/>
            </a:xfrm>
            <a:prstGeom prst="rect">
              <a:avLst/>
            </a:prstGeom>
            <a:noFill/>
          </p:spPr>
          <p:txBody>
            <a:bodyPr wrap="square" rtlCol="0">
              <a:spAutoFit/>
            </a:bodyPr>
            <a:lstStyle/>
            <a:p>
              <a:pPr algn="r" rtl="1"/>
              <a:r>
                <a:rPr lang="ar-DZ" sz="1600" b="1" dirty="0">
                  <a:latin typeface="Sakkal Majalla" pitchFamily="2" charset="-78"/>
                  <a:cs typeface="Sakkal Majalla" pitchFamily="2" charset="-78"/>
                </a:rPr>
                <a:t>يقظة</a:t>
              </a:r>
              <a:r>
                <a:rPr lang="ar-DZ" dirty="0"/>
                <a:t> </a:t>
              </a:r>
              <a:r>
                <a:rPr lang="ar-DZ" sz="1600" b="1" dirty="0">
                  <a:latin typeface="Sakkal Majalla" pitchFamily="2" charset="-78"/>
                  <a:cs typeface="Sakkal Majalla" pitchFamily="2" charset="-78"/>
                </a:rPr>
                <a:t>تجارية</a:t>
              </a:r>
              <a:endParaRPr lang="fr-FR" sz="1600" b="1" dirty="0">
                <a:latin typeface="Sakkal Majalla" pitchFamily="2" charset="-78"/>
                <a:cs typeface="Sakkal Majalla" pitchFamily="2" charset="-78"/>
              </a:endParaRPr>
            </a:p>
          </p:txBody>
        </p:sp>
        <p:cxnSp>
          <p:nvCxnSpPr>
            <p:cNvPr id="23" name="Connecteur droit 22"/>
            <p:cNvCxnSpPr/>
            <p:nvPr/>
          </p:nvCxnSpPr>
          <p:spPr>
            <a:xfrm flipH="1" flipV="1">
              <a:off x="2987824" y="3573016"/>
              <a:ext cx="576064" cy="15389"/>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Connecteur droit 23"/>
            <p:cNvCxnSpPr/>
            <p:nvPr/>
          </p:nvCxnSpPr>
          <p:spPr>
            <a:xfrm flipH="1" flipV="1">
              <a:off x="5436096" y="3548661"/>
              <a:ext cx="576064" cy="15389"/>
            </a:xfrm>
            <a:prstGeom prst="line">
              <a:avLst/>
            </a:prstGeom>
          </p:spPr>
          <p:style>
            <a:lnRef idx="1">
              <a:schemeClr val="accent1"/>
            </a:lnRef>
            <a:fillRef idx="0">
              <a:schemeClr val="accent1"/>
            </a:fillRef>
            <a:effectRef idx="0">
              <a:schemeClr val="accent1"/>
            </a:effectRef>
            <a:fontRef idx="minor">
              <a:schemeClr val="tx1"/>
            </a:fontRef>
          </p:style>
        </p:cxnSp>
      </p:grpSp>
      <p:sp>
        <p:nvSpPr>
          <p:cNvPr id="25" name="Rectangle 24"/>
          <p:cNvSpPr/>
          <p:nvPr/>
        </p:nvSpPr>
        <p:spPr>
          <a:xfrm>
            <a:off x="8273174" y="98559"/>
            <a:ext cx="2223128" cy="792088"/>
          </a:xfrm>
          <a:prstGeom prst="wedgeRectCallout">
            <a:avLst>
              <a:gd name="adj1" fmla="val -42651"/>
              <a:gd name="adj2" fmla="val 79470"/>
            </a:avLst>
          </a:prstGeom>
          <a:solidFill>
            <a:schemeClr val="bg1"/>
          </a:solidFill>
          <a:ln>
            <a:solidFill>
              <a:srgbClr val="00B0F0"/>
            </a:solidFill>
          </a:ln>
          <a:scene3d>
            <a:camera prst="isometricOffAxis2Lef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a:solidFill>
                  <a:schemeClr val="tx2">
                    <a:lumMod val="50000"/>
                  </a:schemeClr>
                </a:solidFill>
                <a:latin typeface="Traditional Arabic" pitchFamily="18" charset="-78"/>
                <a:cs typeface="Traditional Arabic" pitchFamily="18" charset="-78"/>
              </a:rPr>
              <a:t>أنواع اليقظة الاستراتيجية</a:t>
            </a:r>
            <a:endParaRPr lang="fr-FR" sz="2400" dirty="0"/>
          </a:p>
        </p:txBody>
      </p:sp>
      <p:sp>
        <p:nvSpPr>
          <p:cNvPr id="27" name="ZoneTexte 26"/>
          <p:cNvSpPr txBox="1"/>
          <p:nvPr/>
        </p:nvSpPr>
        <p:spPr>
          <a:xfrm>
            <a:off x="1991544" y="6093297"/>
            <a:ext cx="7763064" cy="646331"/>
          </a:xfrm>
          <a:prstGeom prst="rect">
            <a:avLst/>
          </a:prstGeom>
          <a:noFill/>
        </p:spPr>
        <p:txBody>
          <a:bodyPr wrap="square" rtlCol="0">
            <a:spAutoFit/>
          </a:bodyPr>
          <a:lstStyle/>
          <a:p>
            <a:pPr algn="just"/>
            <a:r>
              <a:rPr lang="fr-FR" b="1" dirty="0"/>
              <a:t>Source</a:t>
            </a:r>
            <a:r>
              <a:rPr lang="fr-FR" dirty="0"/>
              <a:t>: Martinet </a:t>
            </a:r>
            <a:r>
              <a:rPr lang="fr-FR" dirty="0" err="1"/>
              <a:t>Brono</a:t>
            </a:r>
            <a:r>
              <a:rPr lang="fr-FR" dirty="0"/>
              <a:t>, et autres, </a:t>
            </a:r>
            <a:r>
              <a:rPr lang="fr-FR" b="1" dirty="0"/>
              <a:t>la </a:t>
            </a:r>
            <a:r>
              <a:rPr lang="fr-FR" b="1"/>
              <a:t>veille technologique, </a:t>
            </a:r>
            <a:r>
              <a:rPr lang="fr-FR" b="1" dirty="0"/>
              <a:t>concurrentielle et commerciale,</a:t>
            </a:r>
            <a:r>
              <a:rPr lang="fr-FR" dirty="0"/>
              <a:t> les éditions d’organisation, 1989, P 67.</a:t>
            </a:r>
          </a:p>
        </p:txBody>
      </p:sp>
    </p:spTree>
    <p:extLst>
      <p:ext uri="{BB962C8B-B14F-4D97-AF65-F5344CB8AC3E}">
        <p14:creationId xmlns:p14="http://schemas.microsoft.com/office/powerpoint/2010/main" val="30450547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5"/>
                                        </p:tgtEl>
                                        <p:attrNameLst>
                                          <p:attrName>style.visibility</p:attrName>
                                        </p:attrNameLst>
                                      </p:cBhvr>
                                      <p:to>
                                        <p:strVal val="visible"/>
                                      </p:to>
                                    </p:set>
                                    <p:animEffect transition="in" filter="fade">
                                      <p:cBhvr>
                                        <p:cTn id="7" dur="1000"/>
                                        <p:tgtEl>
                                          <p:spTgt spid="25"/>
                                        </p:tgtEl>
                                      </p:cBhvr>
                                    </p:animEffect>
                                    <p:anim calcmode="lin" valueType="num">
                                      <p:cBhvr>
                                        <p:cTn id="8" dur="1000" fill="hold"/>
                                        <p:tgtEl>
                                          <p:spTgt spid="25"/>
                                        </p:tgtEl>
                                        <p:attrNameLst>
                                          <p:attrName>ppt_x</p:attrName>
                                        </p:attrNameLst>
                                      </p:cBhvr>
                                      <p:tavLst>
                                        <p:tav tm="0">
                                          <p:val>
                                            <p:strVal val="#ppt_x"/>
                                          </p:val>
                                        </p:tav>
                                        <p:tav tm="100000">
                                          <p:val>
                                            <p:strVal val="#ppt_x"/>
                                          </p:val>
                                        </p:tav>
                                      </p:tavLst>
                                    </p:anim>
                                    <p:anim calcmode="lin" valueType="num">
                                      <p:cBhvr>
                                        <p:cTn id="9" dur="1000" fill="hold"/>
                                        <p:tgtEl>
                                          <p:spTgt spid="2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nodeType="clickEffect">
                                  <p:stCondLst>
                                    <p:cond delay="0"/>
                                  </p:stCondLst>
                                  <p:childTnLst>
                                    <p:set>
                                      <p:cBhvr>
                                        <p:cTn id="13" dur="1" fill="hold">
                                          <p:stCondLst>
                                            <p:cond delay="0"/>
                                          </p:stCondLst>
                                        </p:cTn>
                                        <p:tgtEl>
                                          <p:spTgt spid="26"/>
                                        </p:tgtEl>
                                        <p:attrNameLst>
                                          <p:attrName>style.visibility</p:attrName>
                                        </p:attrNameLst>
                                      </p:cBhvr>
                                      <p:to>
                                        <p:strVal val="visible"/>
                                      </p:to>
                                    </p:set>
                                    <p:animEffect transition="in" filter="barn(inVertical)">
                                      <p:cBhvr>
                                        <p:cTn id="14" dur="500"/>
                                        <p:tgtEl>
                                          <p:spTgt spid="26"/>
                                        </p:tgtEl>
                                      </p:cBhvr>
                                    </p:animEffect>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grpId="0" nodeType="clickEffect">
                                  <p:stCondLst>
                                    <p:cond delay="0"/>
                                  </p:stCondLst>
                                  <p:childTnLst>
                                    <p:set>
                                      <p:cBhvr>
                                        <p:cTn id="18" dur="1" fill="hold">
                                          <p:stCondLst>
                                            <p:cond delay="0"/>
                                          </p:stCondLst>
                                        </p:cTn>
                                        <p:tgtEl>
                                          <p:spTgt spid="27"/>
                                        </p:tgtEl>
                                        <p:attrNameLst>
                                          <p:attrName>style.visibility</p:attrName>
                                        </p:attrNameLst>
                                      </p:cBhvr>
                                      <p:to>
                                        <p:strVal val="visible"/>
                                      </p:to>
                                    </p:set>
                                    <p:animEffect transition="in" filter="wipe(down)">
                                      <p:cBhvr>
                                        <p:cTn id="19" dur="5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animBg="1"/>
      <p:bldP spid="27"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3215680" y="548681"/>
            <a:ext cx="7056784" cy="461665"/>
          </a:xfrm>
          <a:prstGeom prst="rect">
            <a:avLst/>
          </a:prstGeom>
          <a:noFill/>
        </p:spPr>
        <p:txBody>
          <a:bodyPr wrap="square" rtlCol="0">
            <a:spAutoFit/>
          </a:bodyPr>
          <a:lstStyle/>
          <a:p>
            <a:pPr algn="r" rtl="1"/>
            <a:r>
              <a:rPr lang="ar-DZ" sz="2400" b="1" dirty="0">
                <a:latin typeface="Sakkal Majalla" panose="02000000000000000000" pitchFamily="2" charset="-78"/>
                <a:cs typeface="Sakkal Majalla" panose="02000000000000000000" pitchFamily="2" charset="-78"/>
              </a:rPr>
              <a:t>أنواع اليقظة</a:t>
            </a:r>
            <a:r>
              <a:rPr lang="ar-DZ" sz="2400" dirty="0">
                <a:latin typeface="Sakkal Majalla" panose="02000000000000000000" pitchFamily="2" charset="-78"/>
                <a:cs typeface="Sakkal Majalla" panose="02000000000000000000" pitchFamily="2" charset="-78"/>
              </a:rPr>
              <a:t>: يمكن تصنيف اليقظة إلى عدة تصنيفات وفق لعدة معايير </a:t>
            </a:r>
            <a:endParaRPr lang="fr-FR" sz="2400" dirty="0">
              <a:latin typeface="Sakkal Majalla" panose="02000000000000000000" pitchFamily="2" charset="-78"/>
              <a:cs typeface="Sakkal Majalla" panose="02000000000000000000" pitchFamily="2" charset="-78"/>
            </a:endParaRPr>
          </a:p>
        </p:txBody>
      </p:sp>
      <p:sp>
        <p:nvSpPr>
          <p:cNvPr id="5" name="ZoneTexte 4"/>
          <p:cNvSpPr txBox="1"/>
          <p:nvPr/>
        </p:nvSpPr>
        <p:spPr>
          <a:xfrm>
            <a:off x="8040216" y="1196753"/>
            <a:ext cx="2232248" cy="461665"/>
          </a:xfrm>
          <a:prstGeom prst="rect">
            <a:avLst/>
          </a:prstGeom>
          <a:noFill/>
        </p:spPr>
        <p:txBody>
          <a:bodyPr wrap="square" rtlCol="0">
            <a:spAutoFit/>
          </a:bodyPr>
          <a:lstStyle/>
          <a:p>
            <a:pPr algn="r" rtl="1"/>
            <a:r>
              <a:rPr lang="ar-DZ" sz="2400" b="1" dirty="0">
                <a:latin typeface="Sakkal Majalla" panose="02000000000000000000" pitchFamily="2" charset="-78"/>
                <a:cs typeface="Sakkal Majalla" panose="02000000000000000000" pitchFamily="2" charset="-78"/>
              </a:rPr>
              <a:t>1. من حيث الطبيعة</a:t>
            </a:r>
            <a:r>
              <a:rPr lang="ar-DZ" dirty="0"/>
              <a:t>: </a:t>
            </a:r>
            <a:endParaRPr lang="fr-FR" dirty="0"/>
          </a:p>
        </p:txBody>
      </p:sp>
      <p:graphicFrame>
        <p:nvGraphicFramePr>
          <p:cNvPr id="6" name="Diagramme 5"/>
          <p:cNvGraphicFramePr/>
          <p:nvPr/>
        </p:nvGraphicFramePr>
        <p:xfrm>
          <a:off x="2003884" y="1566084"/>
          <a:ext cx="7152456" cy="51032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013957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barn(inVertical)">
                                      <p:cBhvr>
                                        <p:cTn id="13" dur="500"/>
                                        <p:tgtEl>
                                          <p:spTgt spid="5"/>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4"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wipe(down)">
                                      <p:cBhvr>
                                        <p:cTn id="18"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Graphic spid="6" grpId="0">
        <p:bldAsOne/>
      </p:bldGraphic>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023231" y="980728"/>
            <a:ext cx="8229600" cy="5199856"/>
          </a:xfrm>
        </p:spPr>
        <p:txBody>
          <a:bodyPr>
            <a:normAutofit fontScale="92500" lnSpcReduction="20000"/>
          </a:bodyPr>
          <a:lstStyle/>
          <a:p>
            <a:pPr marL="0" indent="0" algn="r" rtl="1">
              <a:buNone/>
            </a:pPr>
            <a:r>
              <a:rPr lang="ar-DZ" sz="2400" b="1" dirty="0">
                <a:solidFill>
                  <a:srgbClr val="FF0000"/>
                </a:solidFill>
                <a:latin typeface="Sakkal Majalla" panose="02000000000000000000" pitchFamily="2" charset="-78"/>
                <a:cs typeface="Sakkal Majalla" panose="02000000000000000000" pitchFamily="2" charset="-78"/>
              </a:rPr>
              <a:t>اليقظة العلمية والتكنولوجية:  </a:t>
            </a:r>
            <a:r>
              <a:rPr lang="fr-FR" sz="2400" b="1" dirty="0">
                <a:solidFill>
                  <a:srgbClr val="FF0000"/>
                </a:solidFill>
                <a:latin typeface="Sakkal Majalla" panose="02000000000000000000" pitchFamily="2" charset="-78"/>
                <a:cs typeface="Sakkal Majalla" panose="02000000000000000000" pitchFamily="2" charset="-78"/>
              </a:rPr>
              <a:t>Veille scientifique et technologique</a:t>
            </a:r>
            <a:r>
              <a:rPr lang="ar-DZ" sz="2400" b="1" dirty="0">
                <a:solidFill>
                  <a:srgbClr val="FF0000"/>
                </a:solidFill>
                <a:latin typeface="Sakkal Majalla" panose="02000000000000000000" pitchFamily="2" charset="-78"/>
                <a:cs typeface="Sakkal Majalla" panose="02000000000000000000" pitchFamily="2" charset="-78"/>
              </a:rPr>
              <a:t>   </a:t>
            </a:r>
          </a:p>
          <a:p>
            <a:pPr marL="0" indent="0" algn="r" rtl="1">
              <a:buNone/>
            </a:pPr>
            <a:r>
              <a:rPr lang="ar-DZ" sz="2400" dirty="0">
                <a:latin typeface="Sakkal Majalla" panose="02000000000000000000" pitchFamily="2" charset="-78"/>
                <a:cs typeface="Sakkal Majalla" panose="02000000000000000000" pitchFamily="2" charset="-78"/>
              </a:rPr>
              <a:t>وتهتم بالمستجدات العلمية التقنية والتكنولوجية من ابتكارات ونتائج الدراسات العلمية (المجالات المتخصصة) والتكنولوجيات الناشئة</a:t>
            </a:r>
          </a:p>
          <a:p>
            <a:pPr marL="0" indent="0" algn="r" rtl="1">
              <a:buNone/>
            </a:pPr>
            <a:r>
              <a:rPr lang="ar-DZ" sz="2400" b="1" dirty="0">
                <a:solidFill>
                  <a:srgbClr val="FF0000"/>
                </a:solidFill>
                <a:latin typeface="Sakkal Majalla" panose="02000000000000000000" pitchFamily="2" charset="-78"/>
                <a:cs typeface="Sakkal Majalla" panose="02000000000000000000" pitchFamily="2" charset="-78"/>
              </a:rPr>
              <a:t>اليقظة القانونية: </a:t>
            </a:r>
            <a:r>
              <a:rPr lang="fr-FR" sz="2400" b="1" dirty="0">
                <a:solidFill>
                  <a:srgbClr val="FF0000"/>
                </a:solidFill>
                <a:latin typeface="Sakkal Majalla" panose="02000000000000000000" pitchFamily="2" charset="-78"/>
                <a:cs typeface="Sakkal Majalla" panose="02000000000000000000" pitchFamily="2" charset="-78"/>
              </a:rPr>
              <a:t>Veille réglementaire, normative, juridique </a:t>
            </a:r>
            <a:endParaRPr lang="ar-DZ" sz="2400" b="1" dirty="0">
              <a:solidFill>
                <a:srgbClr val="FF0000"/>
              </a:solidFill>
              <a:latin typeface="Sakkal Majalla" panose="02000000000000000000" pitchFamily="2" charset="-78"/>
              <a:cs typeface="Sakkal Majalla" panose="02000000000000000000" pitchFamily="2" charset="-78"/>
            </a:endParaRPr>
          </a:p>
          <a:p>
            <a:pPr marL="0" indent="0" algn="r" rtl="1">
              <a:buNone/>
            </a:pPr>
            <a:r>
              <a:rPr lang="ar-DZ" sz="2400" dirty="0">
                <a:latin typeface="Sakkal Majalla" panose="02000000000000000000" pitchFamily="2" charset="-78"/>
                <a:cs typeface="Sakkal Majalla" panose="02000000000000000000" pitchFamily="2" charset="-78"/>
              </a:rPr>
              <a:t>وتهتم بالتطورات الخاصة بالقوانين والتشريعات وكذا التعليمات والمقاييس </a:t>
            </a:r>
          </a:p>
          <a:p>
            <a:pPr marL="0" indent="0" algn="just" rtl="1">
              <a:buNone/>
            </a:pPr>
            <a:r>
              <a:rPr lang="ar-DZ" sz="2400" b="1" dirty="0">
                <a:solidFill>
                  <a:srgbClr val="FF0000"/>
                </a:solidFill>
                <a:latin typeface="Sakkal Majalla" panose="02000000000000000000" pitchFamily="2" charset="-78"/>
                <a:cs typeface="Sakkal Majalla" panose="02000000000000000000" pitchFamily="2" charset="-78"/>
              </a:rPr>
              <a:t>اليقظة التسويقية والتنافسية والمالية: </a:t>
            </a:r>
            <a:r>
              <a:rPr lang="fr-FR" sz="2400" b="1" dirty="0">
                <a:solidFill>
                  <a:srgbClr val="FF0000"/>
                </a:solidFill>
                <a:latin typeface="Sakkal Majalla" panose="02000000000000000000" pitchFamily="2" charset="-78"/>
                <a:cs typeface="Sakkal Majalla" panose="02000000000000000000" pitchFamily="2" charset="-78"/>
              </a:rPr>
              <a:t>Veille commerciale, financière, marketing, concurrence</a:t>
            </a:r>
            <a:endParaRPr lang="ar-DZ" sz="2400" b="1" dirty="0">
              <a:solidFill>
                <a:srgbClr val="FF0000"/>
              </a:solidFill>
              <a:latin typeface="Sakkal Majalla" panose="02000000000000000000" pitchFamily="2" charset="-78"/>
              <a:cs typeface="Sakkal Majalla" panose="02000000000000000000" pitchFamily="2" charset="-78"/>
            </a:endParaRPr>
          </a:p>
          <a:p>
            <a:pPr marL="0" indent="0" algn="just" rtl="1">
              <a:buNone/>
            </a:pPr>
            <a:r>
              <a:rPr lang="ar-DZ" sz="2400" dirty="0">
                <a:latin typeface="Sakkal Majalla" panose="02000000000000000000" pitchFamily="2" charset="-78"/>
                <a:cs typeface="Sakkal Majalla" panose="02000000000000000000" pitchFamily="2" charset="-78"/>
              </a:rPr>
              <a:t>ينصب اهتمامها بالتطورات الحاصلة في المحيط التنافسي للمؤسسة </a:t>
            </a:r>
          </a:p>
          <a:p>
            <a:pPr marL="0" indent="0" algn="just" rtl="1">
              <a:buNone/>
            </a:pPr>
            <a:r>
              <a:rPr lang="ar-DZ" sz="2400" b="1" dirty="0">
                <a:solidFill>
                  <a:srgbClr val="FF0000"/>
                </a:solidFill>
                <a:latin typeface="Sakkal Majalla" panose="02000000000000000000" pitchFamily="2" charset="-78"/>
                <a:cs typeface="Sakkal Majalla" panose="02000000000000000000" pitchFamily="2" charset="-78"/>
              </a:rPr>
              <a:t>اليقظة القطاعية والاستراتيجية والبيئية : </a:t>
            </a:r>
            <a:r>
              <a:rPr lang="fr-FR" sz="2400" b="1" dirty="0">
                <a:solidFill>
                  <a:srgbClr val="FF0000"/>
                </a:solidFill>
                <a:latin typeface="Sakkal Majalla" panose="02000000000000000000" pitchFamily="2" charset="-78"/>
                <a:cs typeface="Sakkal Majalla" panose="02000000000000000000" pitchFamily="2" charset="-78"/>
              </a:rPr>
              <a:t>Veille sectorielle, stratégique et environnementale /sociétale</a:t>
            </a:r>
            <a:endParaRPr lang="ar-DZ" sz="2400" b="1" dirty="0">
              <a:solidFill>
                <a:srgbClr val="FF0000"/>
              </a:solidFill>
              <a:latin typeface="Sakkal Majalla" panose="02000000000000000000" pitchFamily="2" charset="-78"/>
              <a:cs typeface="Sakkal Majalla" panose="02000000000000000000" pitchFamily="2" charset="-78"/>
            </a:endParaRPr>
          </a:p>
          <a:p>
            <a:pPr marL="0" indent="0" algn="just" rtl="1">
              <a:buNone/>
            </a:pPr>
            <a:r>
              <a:rPr lang="ar-DZ" sz="2400" dirty="0">
                <a:latin typeface="Sakkal Majalla" panose="02000000000000000000" pitchFamily="2" charset="-78"/>
                <a:cs typeface="Sakkal Majalla" panose="02000000000000000000" pitchFamily="2" charset="-78"/>
              </a:rPr>
              <a:t>يتعلق الأمر بمراقبة السوق وكذا العوامل الثقافية والسياسية والاجتماعية</a:t>
            </a:r>
          </a:p>
          <a:p>
            <a:pPr marL="0" indent="0" algn="just" rtl="1">
              <a:buNone/>
            </a:pPr>
            <a:r>
              <a:rPr lang="ar-DZ" sz="2400" b="1" dirty="0">
                <a:solidFill>
                  <a:srgbClr val="FF0000"/>
                </a:solidFill>
                <a:latin typeface="Sakkal Majalla" panose="02000000000000000000" pitchFamily="2" charset="-78"/>
                <a:cs typeface="Sakkal Majalla" panose="02000000000000000000" pitchFamily="2" charset="-78"/>
              </a:rPr>
              <a:t>اليقظة الخاصة بصورة وسمعة المؤسسة: </a:t>
            </a:r>
            <a:r>
              <a:rPr lang="fr-FR" sz="2400" b="1" dirty="0">
                <a:solidFill>
                  <a:srgbClr val="FF0000"/>
                </a:solidFill>
                <a:latin typeface="Sakkal Majalla" panose="02000000000000000000" pitchFamily="2" charset="-78"/>
                <a:cs typeface="Sakkal Majalla" panose="02000000000000000000" pitchFamily="2" charset="-78"/>
              </a:rPr>
              <a:t>Veille image, e-réputation</a:t>
            </a:r>
            <a:endParaRPr lang="ar-DZ" sz="2400" b="1" dirty="0">
              <a:solidFill>
                <a:srgbClr val="FF0000"/>
              </a:solidFill>
              <a:latin typeface="Sakkal Majalla" panose="02000000000000000000" pitchFamily="2" charset="-78"/>
              <a:cs typeface="Sakkal Majalla" panose="02000000000000000000" pitchFamily="2" charset="-78"/>
            </a:endParaRPr>
          </a:p>
          <a:p>
            <a:pPr marL="0" indent="0" algn="just" rtl="1">
              <a:buNone/>
            </a:pPr>
            <a:r>
              <a:rPr lang="ar-DZ" sz="2400" dirty="0">
                <a:latin typeface="Sakkal Majalla" panose="02000000000000000000" pitchFamily="2" charset="-78"/>
                <a:cs typeface="Sakkal Majalla" panose="02000000000000000000" pitchFamily="2" charset="-78"/>
              </a:rPr>
              <a:t>يتعلق الأمر بتقييم صورة وسمعة المؤسسة وكذا رصد كل ما يقال على المؤسسة إما في الأنترنيت  أو في الصحافة التقليدية</a:t>
            </a:r>
          </a:p>
        </p:txBody>
      </p:sp>
      <p:sp>
        <p:nvSpPr>
          <p:cNvPr id="4" name="ZoneTexte 3"/>
          <p:cNvSpPr txBox="1"/>
          <p:nvPr/>
        </p:nvSpPr>
        <p:spPr>
          <a:xfrm>
            <a:off x="7896200" y="188641"/>
            <a:ext cx="2376264" cy="461665"/>
          </a:xfrm>
          <a:prstGeom prst="rect">
            <a:avLst/>
          </a:prstGeom>
          <a:noFill/>
        </p:spPr>
        <p:txBody>
          <a:bodyPr wrap="square" rtlCol="0">
            <a:spAutoFit/>
          </a:bodyPr>
          <a:lstStyle/>
          <a:p>
            <a:pPr algn="r" rtl="1"/>
            <a:r>
              <a:rPr lang="ar-DZ" sz="2400" b="1" dirty="0">
                <a:latin typeface="Sakkal Majalla" panose="02000000000000000000" pitchFamily="2" charset="-78"/>
                <a:cs typeface="Sakkal Majalla" panose="02000000000000000000" pitchFamily="2" charset="-78"/>
              </a:rPr>
              <a:t>2. من حيث المجال:</a:t>
            </a:r>
            <a:endParaRPr lang="fr-FR" sz="2400" b="1" dirty="0">
              <a:latin typeface="Sakkal Majalla" panose="02000000000000000000" pitchFamily="2" charset="-78"/>
              <a:cs typeface="Sakkal Majalla" panose="02000000000000000000" pitchFamily="2" charset="-78"/>
            </a:endParaRPr>
          </a:p>
        </p:txBody>
      </p:sp>
      <p:sp>
        <p:nvSpPr>
          <p:cNvPr id="5" name="ZoneTexte 4"/>
          <p:cNvSpPr txBox="1"/>
          <p:nvPr/>
        </p:nvSpPr>
        <p:spPr>
          <a:xfrm>
            <a:off x="4634778" y="650306"/>
            <a:ext cx="5554960" cy="461665"/>
          </a:xfrm>
          <a:prstGeom prst="rect">
            <a:avLst/>
          </a:prstGeom>
          <a:noFill/>
        </p:spPr>
        <p:txBody>
          <a:bodyPr wrap="square" rtlCol="0">
            <a:spAutoFit/>
          </a:bodyPr>
          <a:lstStyle/>
          <a:p>
            <a:pPr algn="r" rtl="1"/>
            <a:r>
              <a:rPr lang="ar-DZ" sz="2400" dirty="0">
                <a:latin typeface="Sakkal Majalla" panose="02000000000000000000" pitchFamily="2" charset="-78"/>
                <a:cs typeface="Sakkal Majalla" panose="02000000000000000000" pitchFamily="2" charset="-78"/>
              </a:rPr>
              <a:t>يتجلى ذلك في المجالات التي تستهدفها اليقظة وهي: </a:t>
            </a:r>
            <a:endParaRPr lang="fr-FR" sz="2400" dirty="0">
              <a:latin typeface="Sakkal Majalla" panose="02000000000000000000" pitchFamily="2" charset="-78"/>
              <a:cs typeface="Sakkal Majalla" panose="02000000000000000000" pitchFamily="2" charset="-78"/>
            </a:endParaRPr>
          </a:p>
        </p:txBody>
      </p:sp>
    </p:spTree>
    <p:extLst>
      <p:ext uri="{BB962C8B-B14F-4D97-AF65-F5344CB8AC3E}">
        <p14:creationId xmlns:p14="http://schemas.microsoft.com/office/powerpoint/2010/main" val="18478298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1000"/>
                                        <p:tgtEl>
                                          <p:spTgt spid="5"/>
                                        </p:tgtEl>
                                      </p:cBhvr>
                                    </p:animEffect>
                                    <p:anim calcmode="lin" valueType="num">
                                      <p:cBhvr>
                                        <p:cTn id="13" dur="1000" fill="hold"/>
                                        <p:tgtEl>
                                          <p:spTgt spid="5"/>
                                        </p:tgtEl>
                                        <p:attrNameLst>
                                          <p:attrName>ppt_x</p:attrName>
                                        </p:attrNameLst>
                                      </p:cBhvr>
                                      <p:tavLst>
                                        <p:tav tm="0">
                                          <p:val>
                                            <p:strVal val="#ppt_x"/>
                                          </p:val>
                                        </p:tav>
                                        <p:tav tm="100000">
                                          <p:val>
                                            <p:strVal val="#ppt_x"/>
                                          </p:val>
                                        </p:tav>
                                      </p:tavLst>
                                    </p:anim>
                                    <p:anim calcmode="lin" valueType="num">
                                      <p:cBhvr>
                                        <p:cTn id="14"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grpId="0"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Effect transition="in" filter="wipe(down)">
                                      <p:cBhvr>
                                        <p:cTn id="19" dur="500"/>
                                        <p:tgtEl>
                                          <p:spTgt spid="3">
                                            <p:txEl>
                                              <p:pRg st="0" end="0"/>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4" fill="hold" grpId="0" nodeType="clickEffect">
                                  <p:stCondLst>
                                    <p:cond delay="0"/>
                                  </p:stCondLst>
                                  <p:childTnLst>
                                    <p:set>
                                      <p:cBhvr>
                                        <p:cTn id="23" dur="1" fill="hold">
                                          <p:stCondLst>
                                            <p:cond delay="0"/>
                                          </p:stCondLst>
                                        </p:cTn>
                                        <p:tgtEl>
                                          <p:spTgt spid="3">
                                            <p:txEl>
                                              <p:pRg st="1" end="1"/>
                                            </p:txEl>
                                          </p:spTgt>
                                        </p:tgtEl>
                                        <p:attrNameLst>
                                          <p:attrName>style.visibility</p:attrName>
                                        </p:attrNameLst>
                                      </p:cBhvr>
                                      <p:to>
                                        <p:strVal val="visible"/>
                                      </p:to>
                                    </p:set>
                                    <p:animEffect transition="in" filter="wipe(down)">
                                      <p:cBhvr>
                                        <p:cTn id="24" dur="500"/>
                                        <p:tgtEl>
                                          <p:spTgt spid="3">
                                            <p:txEl>
                                              <p:pRg st="1" end="1"/>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4" fill="hold" grpId="0" nodeType="clickEffect">
                                  <p:stCondLst>
                                    <p:cond delay="0"/>
                                  </p:stCondLst>
                                  <p:childTnLst>
                                    <p:set>
                                      <p:cBhvr>
                                        <p:cTn id="28" dur="1" fill="hold">
                                          <p:stCondLst>
                                            <p:cond delay="0"/>
                                          </p:stCondLst>
                                        </p:cTn>
                                        <p:tgtEl>
                                          <p:spTgt spid="3">
                                            <p:txEl>
                                              <p:pRg st="2" end="2"/>
                                            </p:txEl>
                                          </p:spTgt>
                                        </p:tgtEl>
                                        <p:attrNameLst>
                                          <p:attrName>style.visibility</p:attrName>
                                        </p:attrNameLst>
                                      </p:cBhvr>
                                      <p:to>
                                        <p:strVal val="visible"/>
                                      </p:to>
                                    </p:set>
                                    <p:animEffect transition="in" filter="wipe(down)">
                                      <p:cBhvr>
                                        <p:cTn id="29" dur="500"/>
                                        <p:tgtEl>
                                          <p:spTgt spid="3">
                                            <p:txEl>
                                              <p:pRg st="2" end="2"/>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4" fill="hold" grpId="0" nodeType="clickEffect">
                                  <p:stCondLst>
                                    <p:cond delay="0"/>
                                  </p:stCondLst>
                                  <p:childTnLst>
                                    <p:set>
                                      <p:cBhvr>
                                        <p:cTn id="33" dur="1" fill="hold">
                                          <p:stCondLst>
                                            <p:cond delay="0"/>
                                          </p:stCondLst>
                                        </p:cTn>
                                        <p:tgtEl>
                                          <p:spTgt spid="3">
                                            <p:txEl>
                                              <p:pRg st="3" end="3"/>
                                            </p:txEl>
                                          </p:spTgt>
                                        </p:tgtEl>
                                        <p:attrNameLst>
                                          <p:attrName>style.visibility</p:attrName>
                                        </p:attrNameLst>
                                      </p:cBhvr>
                                      <p:to>
                                        <p:strVal val="visible"/>
                                      </p:to>
                                    </p:set>
                                    <p:animEffect transition="in" filter="wipe(down)">
                                      <p:cBhvr>
                                        <p:cTn id="34" dur="500"/>
                                        <p:tgtEl>
                                          <p:spTgt spid="3">
                                            <p:txEl>
                                              <p:pRg st="3" end="3"/>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22" presetClass="entr" presetSubtype="4" fill="hold" grpId="0" nodeType="clickEffect">
                                  <p:stCondLst>
                                    <p:cond delay="0"/>
                                  </p:stCondLst>
                                  <p:childTnLst>
                                    <p:set>
                                      <p:cBhvr>
                                        <p:cTn id="38" dur="1" fill="hold">
                                          <p:stCondLst>
                                            <p:cond delay="0"/>
                                          </p:stCondLst>
                                        </p:cTn>
                                        <p:tgtEl>
                                          <p:spTgt spid="3">
                                            <p:txEl>
                                              <p:pRg st="4" end="4"/>
                                            </p:txEl>
                                          </p:spTgt>
                                        </p:tgtEl>
                                        <p:attrNameLst>
                                          <p:attrName>style.visibility</p:attrName>
                                        </p:attrNameLst>
                                      </p:cBhvr>
                                      <p:to>
                                        <p:strVal val="visible"/>
                                      </p:to>
                                    </p:set>
                                    <p:animEffect transition="in" filter="wipe(down)">
                                      <p:cBhvr>
                                        <p:cTn id="39" dur="500"/>
                                        <p:tgtEl>
                                          <p:spTgt spid="3">
                                            <p:txEl>
                                              <p:pRg st="4" end="4"/>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22" presetClass="entr" presetSubtype="4" fill="hold" grpId="0" nodeType="clickEffect">
                                  <p:stCondLst>
                                    <p:cond delay="0"/>
                                  </p:stCondLst>
                                  <p:childTnLst>
                                    <p:set>
                                      <p:cBhvr>
                                        <p:cTn id="43" dur="1" fill="hold">
                                          <p:stCondLst>
                                            <p:cond delay="0"/>
                                          </p:stCondLst>
                                        </p:cTn>
                                        <p:tgtEl>
                                          <p:spTgt spid="3">
                                            <p:txEl>
                                              <p:pRg st="5" end="5"/>
                                            </p:txEl>
                                          </p:spTgt>
                                        </p:tgtEl>
                                        <p:attrNameLst>
                                          <p:attrName>style.visibility</p:attrName>
                                        </p:attrNameLst>
                                      </p:cBhvr>
                                      <p:to>
                                        <p:strVal val="visible"/>
                                      </p:to>
                                    </p:set>
                                    <p:animEffect transition="in" filter="wipe(down)">
                                      <p:cBhvr>
                                        <p:cTn id="44" dur="500"/>
                                        <p:tgtEl>
                                          <p:spTgt spid="3">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2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wipe(down)">
                                      <p:cBhvr>
                                        <p:cTn id="49" dur="500"/>
                                        <p:tgtEl>
                                          <p:spTgt spid="3">
                                            <p:txEl>
                                              <p:pRg st="6" end="6"/>
                                            </p:txEl>
                                          </p:spTgt>
                                        </p:tgtEl>
                                      </p:cBhvr>
                                    </p:animEffect>
                                  </p:childTnLst>
                                </p:cTn>
                              </p:par>
                            </p:childTnLst>
                          </p:cTn>
                        </p:par>
                      </p:childTnLst>
                    </p:cTn>
                  </p:par>
                  <p:par>
                    <p:cTn id="50" fill="hold">
                      <p:stCondLst>
                        <p:cond delay="indefinite"/>
                      </p:stCondLst>
                      <p:childTnLst>
                        <p:par>
                          <p:cTn id="51" fill="hold">
                            <p:stCondLst>
                              <p:cond delay="0"/>
                            </p:stCondLst>
                            <p:childTnLst>
                              <p:par>
                                <p:cTn id="52" presetID="22" presetClass="entr" presetSubtype="4" fill="hold" grpId="0" nodeType="clickEffect">
                                  <p:stCondLst>
                                    <p:cond delay="0"/>
                                  </p:stCondLst>
                                  <p:childTnLst>
                                    <p:set>
                                      <p:cBhvr>
                                        <p:cTn id="53" dur="1" fill="hold">
                                          <p:stCondLst>
                                            <p:cond delay="0"/>
                                          </p:stCondLst>
                                        </p:cTn>
                                        <p:tgtEl>
                                          <p:spTgt spid="3">
                                            <p:txEl>
                                              <p:pRg st="7" end="7"/>
                                            </p:txEl>
                                          </p:spTgt>
                                        </p:tgtEl>
                                        <p:attrNameLst>
                                          <p:attrName>style.visibility</p:attrName>
                                        </p:attrNameLst>
                                      </p:cBhvr>
                                      <p:to>
                                        <p:strVal val="visible"/>
                                      </p:to>
                                    </p:set>
                                    <p:animEffect transition="in" filter="wipe(down)">
                                      <p:cBhvr>
                                        <p:cTn id="54" dur="500"/>
                                        <p:tgtEl>
                                          <p:spTgt spid="3">
                                            <p:txEl>
                                              <p:pRg st="7" end="7"/>
                                            </p:txEl>
                                          </p:spTgt>
                                        </p:tgtEl>
                                      </p:cBhvr>
                                    </p:animEffect>
                                  </p:childTnLst>
                                </p:cTn>
                              </p:par>
                            </p:childTnLst>
                          </p:cTn>
                        </p:par>
                      </p:childTnLst>
                    </p:cTn>
                  </p:par>
                  <p:par>
                    <p:cTn id="55" fill="hold">
                      <p:stCondLst>
                        <p:cond delay="indefinite"/>
                      </p:stCondLst>
                      <p:childTnLst>
                        <p:par>
                          <p:cTn id="56" fill="hold">
                            <p:stCondLst>
                              <p:cond delay="0"/>
                            </p:stCondLst>
                            <p:childTnLst>
                              <p:par>
                                <p:cTn id="57" presetID="22" presetClass="entr" presetSubtype="4" fill="hold" grpId="0" nodeType="clickEffect">
                                  <p:stCondLst>
                                    <p:cond delay="0"/>
                                  </p:stCondLst>
                                  <p:childTnLst>
                                    <p:set>
                                      <p:cBhvr>
                                        <p:cTn id="58" dur="1" fill="hold">
                                          <p:stCondLst>
                                            <p:cond delay="0"/>
                                          </p:stCondLst>
                                        </p:cTn>
                                        <p:tgtEl>
                                          <p:spTgt spid="3">
                                            <p:txEl>
                                              <p:pRg st="8" end="8"/>
                                            </p:txEl>
                                          </p:spTgt>
                                        </p:tgtEl>
                                        <p:attrNameLst>
                                          <p:attrName>style.visibility</p:attrName>
                                        </p:attrNameLst>
                                      </p:cBhvr>
                                      <p:to>
                                        <p:strVal val="visible"/>
                                      </p:to>
                                    </p:set>
                                    <p:animEffect transition="in" filter="wipe(down)">
                                      <p:cBhvr>
                                        <p:cTn id="59" dur="500"/>
                                        <p:tgtEl>
                                          <p:spTgt spid="3">
                                            <p:txEl>
                                              <p:pRg st="8" end="8"/>
                                            </p:txEl>
                                          </p:spTgt>
                                        </p:tgtEl>
                                      </p:cBhvr>
                                    </p:animEffect>
                                  </p:childTnLst>
                                </p:cTn>
                              </p:par>
                            </p:childTnLst>
                          </p:cTn>
                        </p:par>
                      </p:childTnLst>
                    </p:cTn>
                  </p:par>
                  <p:par>
                    <p:cTn id="60" fill="hold">
                      <p:stCondLst>
                        <p:cond delay="indefinite"/>
                      </p:stCondLst>
                      <p:childTnLst>
                        <p:par>
                          <p:cTn id="61" fill="hold">
                            <p:stCondLst>
                              <p:cond delay="0"/>
                            </p:stCondLst>
                            <p:childTnLst>
                              <p:par>
                                <p:cTn id="62" presetID="22" presetClass="entr" presetSubtype="4" fill="hold" grpId="0" nodeType="clickEffect">
                                  <p:stCondLst>
                                    <p:cond delay="0"/>
                                  </p:stCondLst>
                                  <p:childTnLst>
                                    <p:set>
                                      <p:cBhvr>
                                        <p:cTn id="63" dur="1" fill="hold">
                                          <p:stCondLst>
                                            <p:cond delay="0"/>
                                          </p:stCondLst>
                                        </p:cTn>
                                        <p:tgtEl>
                                          <p:spTgt spid="3">
                                            <p:txEl>
                                              <p:pRg st="9" end="9"/>
                                            </p:txEl>
                                          </p:spTgt>
                                        </p:tgtEl>
                                        <p:attrNameLst>
                                          <p:attrName>style.visibility</p:attrName>
                                        </p:attrNameLst>
                                      </p:cBhvr>
                                      <p:to>
                                        <p:strVal val="visible"/>
                                      </p:to>
                                    </p:set>
                                    <p:animEffect transition="in" filter="wipe(down)">
                                      <p:cBhvr>
                                        <p:cTn id="64"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P spid="5"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999149" y="188640"/>
            <a:ext cx="2170584" cy="348648"/>
          </a:xfrm>
        </p:spPr>
        <p:txBody>
          <a:bodyPr>
            <a:normAutofit fontScale="90000"/>
          </a:bodyPr>
          <a:lstStyle/>
          <a:p>
            <a:pPr algn="r" rtl="1"/>
            <a:r>
              <a:rPr lang="ar-DZ" sz="2400" b="1" dirty="0">
                <a:solidFill>
                  <a:schemeClr val="tx1"/>
                </a:solidFill>
                <a:latin typeface="Sakkal Majalla" panose="02000000000000000000" pitchFamily="2" charset="-78"/>
                <a:cs typeface="Sakkal Majalla" panose="02000000000000000000" pitchFamily="2" charset="-78"/>
              </a:rPr>
              <a:t>3. من حيث الوقتية: </a:t>
            </a:r>
            <a:endParaRPr lang="fr-FR" sz="2400" b="1" dirty="0">
              <a:solidFill>
                <a:schemeClr val="tx1"/>
              </a:solidFill>
              <a:latin typeface="Sakkal Majalla" panose="02000000000000000000" pitchFamily="2" charset="-78"/>
              <a:cs typeface="Sakkal Majalla" panose="02000000000000000000" pitchFamily="2" charset="-78"/>
            </a:endParaRPr>
          </a:p>
        </p:txBody>
      </p:sp>
      <p:graphicFrame>
        <p:nvGraphicFramePr>
          <p:cNvPr id="5" name="Diagramme 4"/>
          <p:cNvGraphicFramePr/>
          <p:nvPr/>
        </p:nvGraphicFramePr>
        <p:xfrm>
          <a:off x="1931985" y="147923"/>
          <a:ext cx="7152456" cy="33123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6" name="Diagramme 5"/>
          <p:cNvGraphicFramePr/>
          <p:nvPr/>
        </p:nvGraphicFramePr>
        <p:xfrm>
          <a:off x="1973052" y="3513941"/>
          <a:ext cx="7152456" cy="331236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31674151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arn(inVertical)">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5" grpId="0">
        <p:bldAsOne/>
      </p:bldGraphic>
      <p:bldGraphic spid="6" grpId="0">
        <p:bldAsOne/>
      </p:bldGraphic>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5015880" y="404665"/>
            <a:ext cx="2088232" cy="461665"/>
          </a:xfrm>
          <a:prstGeom prst="rect">
            <a:avLst/>
          </a:prstGeom>
          <a:noFill/>
        </p:spPr>
        <p:txBody>
          <a:bodyPr wrap="square" rtlCol="0">
            <a:spAutoFit/>
          </a:bodyPr>
          <a:lstStyle/>
          <a:p>
            <a:pPr algn="r" rtl="1"/>
            <a:r>
              <a:rPr lang="ar-DZ" sz="2400" dirty="0">
                <a:latin typeface="Sakkal Majalla" panose="02000000000000000000" pitchFamily="2" charset="-78"/>
                <a:cs typeface="Sakkal Majalla" panose="02000000000000000000" pitchFamily="2" charset="-78"/>
              </a:rPr>
              <a:t>من يقوم باليقظة؟</a:t>
            </a:r>
            <a:endParaRPr lang="fr-FR" sz="2400" dirty="0">
              <a:latin typeface="Sakkal Majalla" panose="02000000000000000000" pitchFamily="2" charset="-78"/>
              <a:cs typeface="Sakkal Majalla" panose="02000000000000000000" pitchFamily="2" charset="-78"/>
            </a:endParaRPr>
          </a:p>
        </p:txBody>
      </p:sp>
      <p:sp>
        <p:nvSpPr>
          <p:cNvPr id="5" name="ZoneTexte 4"/>
          <p:cNvSpPr txBox="1"/>
          <p:nvPr/>
        </p:nvSpPr>
        <p:spPr>
          <a:xfrm>
            <a:off x="3647728" y="982025"/>
            <a:ext cx="6696744" cy="707886"/>
          </a:xfrm>
          <a:prstGeom prst="rect">
            <a:avLst/>
          </a:prstGeom>
          <a:noFill/>
        </p:spPr>
        <p:txBody>
          <a:bodyPr wrap="square" rtlCol="0">
            <a:spAutoFit/>
          </a:bodyPr>
          <a:lstStyle/>
          <a:p>
            <a:pPr algn="r" rtl="1"/>
            <a:r>
              <a:rPr lang="ar-DZ" sz="2000" dirty="0">
                <a:latin typeface="Sakkal Majalla" panose="02000000000000000000" pitchFamily="2" charset="-78"/>
                <a:cs typeface="Sakkal Majalla" panose="02000000000000000000" pitchFamily="2" charset="-78"/>
              </a:rPr>
              <a:t>يمكن تبني عدة سياسات منفردة أو هجينة في نشاط اليقظة وهي كالتالي:</a:t>
            </a:r>
          </a:p>
          <a:p>
            <a:pPr algn="r" rtl="1"/>
            <a:endParaRPr lang="fr-FR" sz="2000" dirty="0">
              <a:latin typeface="Sakkal Majalla" panose="02000000000000000000" pitchFamily="2" charset="-78"/>
              <a:cs typeface="Sakkal Majalla" panose="02000000000000000000" pitchFamily="2" charset="-78"/>
            </a:endParaRPr>
          </a:p>
        </p:txBody>
      </p:sp>
      <p:sp>
        <p:nvSpPr>
          <p:cNvPr id="6" name="Rectangle à coins arrondis 5"/>
          <p:cNvSpPr/>
          <p:nvPr/>
        </p:nvSpPr>
        <p:spPr>
          <a:xfrm>
            <a:off x="7248128" y="1628800"/>
            <a:ext cx="3024336" cy="504056"/>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ar-DZ" sz="2000" dirty="0">
                <a:latin typeface="Sakkal Majalla" panose="02000000000000000000" pitchFamily="2" charset="-78"/>
                <a:cs typeface="Sakkal Majalla" panose="02000000000000000000" pitchFamily="2" charset="-78"/>
              </a:rPr>
              <a:t>فريق محلي في المؤسسة</a:t>
            </a:r>
            <a:endParaRPr lang="fr-FR" sz="2000" dirty="0">
              <a:latin typeface="Sakkal Majalla" panose="02000000000000000000" pitchFamily="2" charset="-78"/>
              <a:cs typeface="Sakkal Majalla" panose="02000000000000000000" pitchFamily="2" charset="-78"/>
            </a:endParaRPr>
          </a:p>
        </p:txBody>
      </p:sp>
      <p:sp>
        <p:nvSpPr>
          <p:cNvPr id="7" name="Rectangle à coins arrondis 6"/>
          <p:cNvSpPr/>
          <p:nvPr/>
        </p:nvSpPr>
        <p:spPr>
          <a:xfrm>
            <a:off x="2567608" y="1628800"/>
            <a:ext cx="4176464" cy="504056"/>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ar-DZ" sz="2000" dirty="0">
                <a:latin typeface="Sakkal Majalla" panose="02000000000000000000" pitchFamily="2" charset="-78"/>
                <a:cs typeface="Sakkal Majalla" panose="02000000000000000000" pitchFamily="2" charset="-78"/>
              </a:rPr>
              <a:t>تكليف مكتب خارجي متخصص (أخرجة النشاط)</a:t>
            </a:r>
            <a:endParaRPr lang="fr-FR" sz="2000" dirty="0">
              <a:latin typeface="Sakkal Majalla" panose="02000000000000000000" pitchFamily="2" charset="-78"/>
              <a:cs typeface="Sakkal Majalla" panose="02000000000000000000" pitchFamily="2" charset="-78"/>
            </a:endParaRPr>
          </a:p>
        </p:txBody>
      </p:sp>
      <p:sp>
        <p:nvSpPr>
          <p:cNvPr id="8" name="ZoneTexte 7"/>
          <p:cNvSpPr txBox="1"/>
          <p:nvPr/>
        </p:nvSpPr>
        <p:spPr>
          <a:xfrm>
            <a:off x="6744072" y="1689911"/>
            <a:ext cx="504056" cy="369332"/>
          </a:xfrm>
          <a:prstGeom prst="rect">
            <a:avLst/>
          </a:prstGeom>
          <a:noFill/>
        </p:spPr>
        <p:txBody>
          <a:bodyPr wrap="square" rtlCol="0">
            <a:spAutoFit/>
          </a:bodyPr>
          <a:lstStyle/>
          <a:p>
            <a:r>
              <a:rPr lang="fr-FR" dirty="0"/>
              <a:t>VS</a:t>
            </a:r>
          </a:p>
        </p:txBody>
      </p:sp>
      <p:sp>
        <p:nvSpPr>
          <p:cNvPr id="9" name="Rectangle à coins arrondis 8"/>
          <p:cNvSpPr/>
          <p:nvPr/>
        </p:nvSpPr>
        <p:spPr>
          <a:xfrm>
            <a:off x="7304273" y="2699348"/>
            <a:ext cx="3024336" cy="873669"/>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ar-DZ" sz="2000" dirty="0">
                <a:latin typeface="Sakkal Majalla" panose="02000000000000000000" pitchFamily="2" charset="-78"/>
                <a:cs typeface="Sakkal Majalla" panose="02000000000000000000" pitchFamily="2" charset="-78"/>
              </a:rPr>
              <a:t>خلية في أعلى مستوى المؤسسة</a:t>
            </a:r>
          </a:p>
          <a:p>
            <a:pPr algn="ctr"/>
            <a:r>
              <a:rPr lang="fr-FR" sz="2000" dirty="0">
                <a:latin typeface="Sakkal Majalla" panose="02000000000000000000" pitchFamily="2" charset="-78"/>
                <a:cs typeface="Sakkal Majalla" panose="02000000000000000000" pitchFamily="2" charset="-78"/>
              </a:rPr>
              <a:t>(centralisation)</a:t>
            </a:r>
          </a:p>
        </p:txBody>
      </p:sp>
      <p:sp>
        <p:nvSpPr>
          <p:cNvPr id="10" name="ZoneTexte 9"/>
          <p:cNvSpPr txBox="1"/>
          <p:nvPr/>
        </p:nvSpPr>
        <p:spPr>
          <a:xfrm>
            <a:off x="6823288" y="2939321"/>
            <a:ext cx="504056" cy="369332"/>
          </a:xfrm>
          <a:prstGeom prst="rect">
            <a:avLst/>
          </a:prstGeom>
          <a:noFill/>
        </p:spPr>
        <p:txBody>
          <a:bodyPr wrap="square" rtlCol="0">
            <a:spAutoFit/>
          </a:bodyPr>
          <a:lstStyle/>
          <a:p>
            <a:r>
              <a:rPr lang="fr-FR" dirty="0"/>
              <a:t>VS</a:t>
            </a:r>
          </a:p>
        </p:txBody>
      </p:sp>
      <p:sp>
        <p:nvSpPr>
          <p:cNvPr id="11" name="Rectangle à coins arrondis 10"/>
          <p:cNvSpPr/>
          <p:nvPr/>
        </p:nvSpPr>
        <p:spPr>
          <a:xfrm>
            <a:off x="2567608" y="2699346"/>
            <a:ext cx="4278750" cy="862720"/>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ar-DZ" sz="2000" dirty="0">
                <a:latin typeface="Sakkal Majalla" panose="02000000000000000000" pitchFamily="2" charset="-78"/>
                <a:cs typeface="Sakkal Majalla" panose="02000000000000000000" pitchFamily="2" charset="-78"/>
              </a:rPr>
              <a:t>عدة فرق في مستويات مختلفة ويقومون بأنواع مختلفة من مجالات اليقظة </a:t>
            </a:r>
          </a:p>
          <a:p>
            <a:pPr algn="ctr"/>
            <a:r>
              <a:rPr lang="fr-FR" sz="2000" dirty="0">
                <a:latin typeface="Sakkal Majalla" panose="02000000000000000000" pitchFamily="2" charset="-78"/>
                <a:cs typeface="Sakkal Majalla" panose="02000000000000000000" pitchFamily="2" charset="-78"/>
              </a:rPr>
              <a:t>(décentralisation)</a:t>
            </a:r>
          </a:p>
        </p:txBody>
      </p:sp>
      <p:sp>
        <p:nvSpPr>
          <p:cNvPr id="12" name="ZoneTexte 11"/>
          <p:cNvSpPr txBox="1"/>
          <p:nvPr/>
        </p:nvSpPr>
        <p:spPr>
          <a:xfrm>
            <a:off x="2207568" y="3933056"/>
            <a:ext cx="8064896" cy="1938992"/>
          </a:xfrm>
          <a:prstGeom prst="rect">
            <a:avLst/>
          </a:prstGeom>
          <a:noFill/>
        </p:spPr>
        <p:txBody>
          <a:bodyPr wrap="square" rtlCol="0">
            <a:spAutoFit/>
          </a:bodyPr>
          <a:lstStyle/>
          <a:p>
            <a:pPr algn="r" rtl="1"/>
            <a:r>
              <a:rPr lang="ar-DZ" sz="2400" dirty="0">
                <a:latin typeface="Sakkal Majalla" panose="02000000000000000000" pitchFamily="2" charset="-78"/>
                <a:cs typeface="Sakkal Majalla" panose="02000000000000000000" pitchFamily="2" charset="-78"/>
              </a:rPr>
              <a:t>يبدو جليا أن أفضل السياسات هي التي تدمج بين مختلف البدائل </a:t>
            </a:r>
          </a:p>
          <a:p>
            <a:pPr algn="r" rtl="1"/>
            <a:r>
              <a:rPr lang="ar-DZ" sz="2400" dirty="0">
                <a:latin typeface="Sakkal Majalla" panose="02000000000000000000" pitchFamily="2" charset="-78"/>
                <a:cs typeface="Sakkal Majalla" panose="02000000000000000000" pitchFamily="2" charset="-78"/>
              </a:rPr>
              <a:t>نلتمس أكثر فأكثر ظاهرة دمقرطة </a:t>
            </a:r>
            <a:r>
              <a:rPr lang="fr-FR" sz="2400" dirty="0">
                <a:latin typeface="Sakkal Majalla" panose="02000000000000000000" pitchFamily="2" charset="-78"/>
                <a:cs typeface="Sakkal Majalla" panose="02000000000000000000" pitchFamily="2" charset="-78"/>
              </a:rPr>
              <a:t>démocratisation </a:t>
            </a:r>
            <a:r>
              <a:rPr lang="ar-DZ" sz="2400" dirty="0">
                <a:latin typeface="Sakkal Majalla" panose="02000000000000000000" pitchFamily="2" charset="-78"/>
                <a:cs typeface="Sakkal Majalla" panose="02000000000000000000" pitchFamily="2" charset="-78"/>
              </a:rPr>
              <a:t> اليقظة بسبب ما </a:t>
            </a:r>
            <a:r>
              <a:rPr lang="ar-DZ" sz="2400" dirty="0" err="1">
                <a:latin typeface="Sakkal Majalla" panose="02000000000000000000" pitchFamily="2" charset="-78"/>
                <a:cs typeface="Sakkal Majalla" panose="02000000000000000000" pitchFamily="2" charset="-78"/>
              </a:rPr>
              <a:t>تتيحه</a:t>
            </a:r>
            <a:r>
              <a:rPr lang="ar-DZ" sz="2400" dirty="0">
                <a:latin typeface="Sakkal Majalla" panose="02000000000000000000" pitchFamily="2" charset="-78"/>
                <a:cs typeface="Sakkal Majalla" panose="02000000000000000000" pitchFamily="2" charset="-78"/>
              </a:rPr>
              <a:t> مصادر المعلومات من إمكانية الولوج إليها </a:t>
            </a:r>
          </a:p>
          <a:p>
            <a:pPr algn="r" rtl="1"/>
            <a:endParaRPr lang="ar-DZ" sz="2400" dirty="0">
              <a:latin typeface="Sakkal Majalla" panose="02000000000000000000" pitchFamily="2" charset="-78"/>
              <a:cs typeface="Sakkal Majalla" panose="02000000000000000000" pitchFamily="2" charset="-78"/>
            </a:endParaRPr>
          </a:p>
          <a:p>
            <a:pPr algn="r" rtl="1"/>
            <a:r>
              <a:rPr lang="ar-DZ" sz="2400" dirty="0">
                <a:latin typeface="Sakkal Majalla" panose="02000000000000000000" pitchFamily="2" charset="-78"/>
                <a:cs typeface="Sakkal Majalla" panose="02000000000000000000" pitchFamily="2" charset="-78"/>
              </a:rPr>
              <a:t>نتجه نحو تجسيد  مقولة            </a:t>
            </a:r>
            <a:r>
              <a:rPr lang="ar-DZ" sz="2400" dirty="0">
                <a:solidFill>
                  <a:srgbClr val="FF0000"/>
                </a:solidFill>
                <a:latin typeface="Sakkal Majalla" panose="02000000000000000000" pitchFamily="2" charset="-78"/>
                <a:cs typeface="Sakkal Majalla" panose="02000000000000000000" pitchFamily="2" charset="-78"/>
              </a:rPr>
              <a:t>«كلنا يقظون» </a:t>
            </a:r>
            <a:endParaRPr lang="fr-FR" sz="2400" dirty="0">
              <a:solidFill>
                <a:srgbClr val="FF0000"/>
              </a:solidFill>
              <a:latin typeface="Sakkal Majalla" panose="02000000000000000000" pitchFamily="2" charset="-78"/>
              <a:cs typeface="Sakkal Majalla" panose="02000000000000000000" pitchFamily="2" charset="-78"/>
            </a:endParaRPr>
          </a:p>
        </p:txBody>
      </p:sp>
    </p:spTree>
    <p:extLst>
      <p:ext uri="{BB962C8B-B14F-4D97-AF65-F5344CB8AC3E}">
        <p14:creationId xmlns:p14="http://schemas.microsoft.com/office/powerpoint/2010/main" val="8011022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500"/>
                                        <p:tgtEl>
                                          <p:spTgt spid="5"/>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fade">
                                      <p:cBhvr>
                                        <p:cTn id="19" dur="500"/>
                                        <p:tgtEl>
                                          <p:spTgt spid="6"/>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4" fill="hold" grpId="0" nodeType="clickEffect">
                                  <p:stCondLst>
                                    <p:cond delay="0"/>
                                  </p:stCondLst>
                                  <p:childTnLst>
                                    <p:set>
                                      <p:cBhvr>
                                        <p:cTn id="23" dur="1" fill="hold">
                                          <p:stCondLst>
                                            <p:cond delay="0"/>
                                          </p:stCondLst>
                                        </p:cTn>
                                        <p:tgtEl>
                                          <p:spTgt spid="8"/>
                                        </p:tgtEl>
                                        <p:attrNameLst>
                                          <p:attrName>style.visibility</p:attrName>
                                        </p:attrNameLst>
                                      </p:cBhvr>
                                      <p:to>
                                        <p:strVal val="visible"/>
                                      </p:to>
                                    </p:set>
                                    <p:animEffect transition="in" filter="wipe(down)">
                                      <p:cBhvr>
                                        <p:cTn id="24" dur="500"/>
                                        <p:tgtEl>
                                          <p:spTgt spid="8"/>
                                        </p:tgtEl>
                                      </p:cBhvr>
                                    </p:animEffect>
                                  </p:childTnLst>
                                </p:cTn>
                              </p:par>
                            </p:childTnLst>
                          </p:cTn>
                        </p:par>
                      </p:childTnLst>
                    </p:cTn>
                  </p:par>
                  <p:par>
                    <p:cTn id="25" fill="hold">
                      <p:stCondLst>
                        <p:cond delay="indefinite"/>
                      </p:stCondLst>
                      <p:childTnLst>
                        <p:par>
                          <p:cTn id="26" fill="hold">
                            <p:stCondLst>
                              <p:cond delay="0"/>
                            </p:stCondLst>
                            <p:childTnLst>
                              <p:par>
                                <p:cTn id="27" presetID="42" presetClass="entr" presetSubtype="0" fill="hold" grpId="0" nodeType="clickEffect">
                                  <p:stCondLst>
                                    <p:cond delay="0"/>
                                  </p:stCondLst>
                                  <p:childTnLst>
                                    <p:set>
                                      <p:cBhvr>
                                        <p:cTn id="28" dur="1" fill="hold">
                                          <p:stCondLst>
                                            <p:cond delay="0"/>
                                          </p:stCondLst>
                                        </p:cTn>
                                        <p:tgtEl>
                                          <p:spTgt spid="7"/>
                                        </p:tgtEl>
                                        <p:attrNameLst>
                                          <p:attrName>style.visibility</p:attrName>
                                        </p:attrNameLst>
                                      </p:cBhvr>
                                      <p:to>
                                        <p:strVal val="visible"/>
                                      </p:to>
                                    </p:set>
                                    <p:animEffect transition="in" filter="fade">
                                      <p:cBhvr>
                                        <p:cTn id="29" dur="1000"/>
                                        <p:tgtEl>
                                          <p:spTgt spid="7"/>
                                        </p:tgtEl>
                                      </p:cBhvr>
                                    </p:animEffect>
                                    <p:anim calcmode="lin" valueType="num">
                                      <p:cBhvr>
                                        <p:cTn id="30" dur="1000" fill="hold"/>
                                        <p:tgtEl>
                                          <p:spTgt spid="7"/>
                                        </p:tgtEl>
                                        <p:attrNameLst>
                                          <p:attrName>ppt_x</p:attrName>
                                        </p:attrNameLst>
                                      </p:cBhvr>
                                      <p:tavLst>
                                        <p:tav tm="0">
                                          <p:val>
                                            <p:strVal val="#ppt_x"/>
                                          </p:val>
                                        </p:tav>
                                        <p:tav tm="100000">
                                          <p:val>
                                            <p:strVal val="#ppt_x"/>
                                          </p:val>
                                        </p:tav>
                                      </p:tavLst>
                                    </p:anim>
                                    <p:anim calcmode="lin" valueType="num">
                                      <p:cBhvr>
                                        <p:cTn id="31"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2" presetClass="entr" presetSubtype="4" fill="hold" grpId="0" nodeType="clickEffect">
                                  <p:stCondLst>
                                    <p:cond delay="0"/>
                                  </p:stCondLst>
                                  <p:childTnLst>
                                    <p:set>
                                      <p:cBhvr>
                                        <p:cTn id="35" dur="1" fill="hold">
                                          <p:stCondLst>
                                            <p:cond delay="0"/>
                                          </p:stCondLst>
                                        </p:cTn>
                                        <p:tgtEl>
                                          <p:spTgt spid="9"/>
                                        </p:tgtEl>
                                        <p:attrNameLst>
                                          <p:attrName>style.visibility</p:attrName>
                                        </p:attrNameLst>
                                      </p:cBhvr>
                                      <p:to>
                                        <p:strVal val="visible"/>
                                      </p:to>
                                    </p:set>
                                    <p:animEffect transition="in" filter="wipe(down)">
                                      <p:cBhvr>
                                        <p:cTn id="36" dur="500"/>
                                        <p:tgtEl>
                                          <p:spTgt spid="9"/>
                                        </p:tgtEl>
                                      </p:cBhvr>
                                    </p:animEffect>
                                  </p:childTnLst>
                                </p:cTn>
                              </p:par>
                            </p:childTnLst>
                          </p:cTn>
                        </p:par>
                      </p:childTnLst>
                    </p:cTn>
                  </p:par>
                  <p:par>
                    <p:cTn id="37" fill="hold">
                      <p:stCondLst>
                        <p:cond delay="indefinite"/>
                      </p:stCondLst>
                      <p:childTnLst>
                        <p:par>
                          <p:cTn id="38" fill="hold">
                            <p:stCondLst>
                              <p:cond delay="0"/>
                            </p:stCondLst>
                            <p:childTnLst>
                              <p:par>
                                <p:cTn id="39" presetID="42" presetClass="entr" presetSubtype="0" fill="hold" grpId="0" nodeType="clickEffect">
                                  <p:stCondLst>
                                    <p:cond delay="0"/>
                                  </p:stCondLst>
                                  <p:childTnLst>
                                    <p:set>
                                      <p:cBhvr>
                                        <p:cTn id="40" dur="1" fill="hold">
                                          <p:stCondLst>
                                            <p:cond delay="0"/>
                                          </p:stCondLst>
                                        </p:cTn>
                                        <p:tgtEl>
                                          <p:spTgt spid="10"/>
                                        </p:tgtEl>
                                        <p:attrNameLst>
                                          <p:attrName>style.visibility</p:attrName>
                                        </p:attrNameLst>
                                      </p:cBhvr>
                                      <p:to>
                                        <p:strVal val="visible"/>
                                      </p:to>
                                    </p:set>
                                    <p:animEffect transition="in" filter="fade">
                                      <p:cBhvr>
                                        <p:cTn id="41" dur="1000"/>
                                        <p:tgtEl>
                                          <p:spTgt spid="10"/>
                                        </p:tgtEl>
                                      </p:cBhvr>
                                    </p:animEffect>
                                    <p:anim calcmode="lin" valueType="num">
                                      <p:cBhvr>
                                        <p:cTn id="42" dur="1000" fill="hold"/>
                                        <p:tgtEl>
                                          <p:spTgt spid="10"/>
                                        </p:tgtEl>
                                        <p:attrNameLst>
                                          <p:attrName>ppt_x</p:attrName>
                                        </p:attrNameLst>
                                      </p:cBhvr>
                                      <p:tavLst>
                                        <p:tav tm="0">
                                          <p:val>
                                            <p:strVal val="#ppt_x"/>
                                          </p:val>
                                        </p:tav>
                                        <p:tav tm="100000">
                                          <p:val>
                                            <p:strVal val="#ppt_x"/>
                                          </p:val>
                                        </p:tav>
                                      </p:tavLst>
                                    </p:anim>
                                    <p:anim calcmode="lin" valueType="num">
                                      <p:cBhvr>
                                        <p:cTn id="43"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2" presetClass="entr" presetSubtype="4" fill="hold" grpId="0" nodeType="clickEffect">
                                  <p:stCondLst>
                                    <p:cond delay="0"/>
                                  </p:stCondLst>
                                  <p:childTnLst>
                                    <p:set>
                                      <p:cBhvr>
                                        <p:cTn id="47" dur="1" fill="hold">
                                          <p:stCondLst>
                                            <p:cond delay="0"/>
                                          </p:stCondLst>
                                        </p:cTn>
                                        <p:tgtEl>
                                          <p:spTgt spid="11"/>
                                        </p:tgtEl>
                                        <p:attrNameLst>
                                          <p:attrName>style.visibility</p:attrName>
                                        </p:attrNameLst>
                                      </p:cBhvr>
                                      <p:to>
                                        <p:strVal val="visible"/>
                                      </p:to>
                                    </p:set>
                                    <p:anim calcmode="lin" valueType="num">
                                      <p:cBhvr additive="base">
                                        <p:cTn id="48" dur="500" fill="hold"/>
                                        <p:tgtEl>
                                          <p:spTgt spid="11"/>
                                        </p:tgtEl>
                                        <p:attrNameLst>
                                          <p:attrName>ppt_x</p:attrName>
                                        </p:attrNameLst>
                                      </p:cBhvr>
                                      <p:tavLst>
                                        <p:tav tm="0">
                                          <p:val>
                                            <p:strVal val="#ppt_x"/>
                                          </p:val>
                                        </p:tav>
                                        <p:tav tm="100000">
                                          <p:val>
                                            <p:strVal val="#ppt_x"/>
                                          </p:val>
                                        </p:tav>
                                      </p:tavLst>
                                    </p:anim>
                                    <p:anim calcmode="lin" valueType="num">
                                      <p:cBhvr additive="base">
                                        <p:cTn id="49"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10" presetClass="entr" presetSubtype="0" fill="hold" grpId="0" nodeType="clickEffect">
                                  <p:stCondLst>
                                    <p:cond delay="0"/>
                                  </p:stCondLst>
                                  <p:childTnLst>
                                    <p:set>
                                      <p:cBhvr>
                                        <p:cTn id="53" dur="1" fill="hold">
                                          <p:stCondLst>
                                            <p:cond delay="0"/>
                                          </p:stCondLst>
                                        </p:cTn>
                                        <p:tgtEl>
                                          <p:spTgt spid="12"/>
                                        </p:tgtEl>
                                        <p:attrNameLst>
                                          <p:attrName>style.visibility</p:attrName>
                                        </p:attrNameLst>
                                      </p:cBhvr>
                                      <p:to>
                                        <p:strVal val="visible"/>
                                      </p:to>
                                    </p:set>
                                    <p:animEffect transition="in" filter="fade">
                                      <p:cBhvr>
                                        <p:cTn id="54"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animBg="1"/>
      <p:bldP spid="7" grpId="0" animBg="1"/>
      <p:bldP spid="8" grpId="0"/>
      <p:bldP spid="9" grpId="0" animBg="1"/>
      <p:bldP spid="10" grpId="0"/>
      <p:bldP spid="11" grpId="0" animBg="1"/>
      <p:bldP spid="12"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273174" y="98559"/>
            <a:ext cx="2223128" cy="792088"/>
          </a:xfrm>
          <a:prstGeom prst="wedgeRectCallout">
            <a:avLst>
              <a:gd name="adj1" fmla="val -42651"/>
              <a:gd name="adj2" fmla="val 79470"/>
            </a:avLst>
          </a:prstGeom>
          <a:solidFill>
            <a:schemeClr val="bg1"/>
          </a:solidFill>
          <a:ln>
            <a:solidFill>
              <a:srgbClr val="00B0F0"/>
            </a:solidFill>
          </a:ln>
          <a:scene3d>
            <a:camera prst="isometricOffAxis2Lef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a:solidFill>
                  <a:schemeClr val="tx2">
                    <a:lumMod val="50000"/>
                  </a:schemeClr>
                </a:solidFill>
                <a:latin typeface="Traditional Arabic" pitchFamily="18" charset="-78"/>
                <a:cs typeface="Traditional Arabic" pitchFamily="18" charset="-78"/>
              </a:rPr>
              <a:t>مراحل اليقظة الاستراتيجية</a:t>
            </a:r>
            <a:endParaRPr lang="fr-FR" sz="2400" dirty="0"/>
          </a:p>
        </p:txBody>
      </p:sp>
      <p:sp>
        <p:nvSpPr>
          <p:cNvPr id="5" name="ZoneTexte 4"/>
          <p:cNvSpPr txBox="1"/>
          <p:nvPr/>
        </p:nvSpPr>
        <p:spPr>
          <a:xfrm>
            <a:off x="1847528" y="1268760"/>
            <a:ext cx="8424936" cy="4154984"/>
          </a:xfrm>
          <a:prstGeom prst="rect">
            <a:avLst/>
          </a:prstGeom>
          <a:noFill/>
        </p:spPr>
        <p:txBody>
          <a:bodyPr wrap="square" rtlCol="1">
            <a:spAutoFit/>
          </a:bodyPr>
          <a:lstStyle/>
          <a:p>
            <a:pPr algn="r" rtl="1"/>
            <a:r>
              <a:rPr lang="ar-DZ" sz="2400" dirty="0">
                <a:solidFill>
                  <a:prstClr val="black"/>
                </a:solidFill>
                <a:latin typeface="Sakkal Majalla" pitchFamily="2" charset="-78"/>
                <a:cs typeface="Sakkal Majalla" pitchFamily="2" charset="-78"/>
              </a:rPr>
              <a:t>لقد تم التطرق إلى مراحل اليقظة الاستراتيجية من قبل العديد من  الكتاب ، إلا أن </a:t>
            </a:r>
            <a:r>
              <a:rPr lang="fr-FR" sz="2400" b="1" dirty="0">
                <a:solidFill>
                  <a:prstClr val="black"/>
                </a:solidFill>
                <a:latin typeface="Sakkal Majalla" pitchFamily="2" charset="-78"/>
                <a:cs typeface="Sakkal Majalla" pitchFamily="2" charset="-78"/>
              </a:rPr>
              <a:t>Humbert </a:t>
            </a:r>
            <a:r>
              <a:rPr lang="fr-FR" sz="2400" b="1" dirty="0" err="1">
                <a:solidFill>
                  <a:prstClr val="black"/>
                </a:solidFill>
                <a:latin typeface="Sakkal Majalla" pitchFamily="2" charset="-78"/>
                <a:cs typeface="Sakkal Majalla" pitchFamily="2" charset="-78"/>
              </a:rPr>
              <a:t>Lesca</a:t>
            </a:r>
            <a:r>
              <a:rPr lang="ar-DZ" sz="2400" dirty="0">
                <a:solidFill>
                  <a:prstClr val="black"/>
                </a:solidFill>
                <a:latin typeface="Sakkal Majalla" pitchFamily="2" charset="-78"/>
                <a:cs typeface="Sakkal Majalla" pitchFamily="2" charset="-78"/>
              </a:rPr>
              <a:t>حددها في تسعة مراحل مهمة وهي:</a:t>
            </a:r>
          </a:p>
          <a:p>
            <a:pPr marL="342900" indent="-342900" algn="r" rtl="1">
              <a:buFont typeface="Wingdings" panose="05000000000000000000" pitchFamily="2" charset="2"/>
              <a:buChar char="ü"/>
            </a:pPr>
            <a:r>
              <a:rPr lang="ar-DZ" sz="2400" b="1" dirty="0">
                <a:solidFill>
                  <a:prstClr val="black"/>
                </a:solidFill>
                <a:latin typeface="Sakkal Majalla" pitchFamily="2" charset="-78"/>
                <a:cs typeface="Sakkal Majalla" pitchFamily="2" charset="-78"/>
              </a:rPr>
              <a:t> الاستهداف</a:t>
            </a:r>
          </a:p>
          <a:p>
            <a:pPr marL="342900" indent="-342900" algn="r" rtl="1">
              <a:buFont typeface="Wingdings" panose="05000000000000000000" pitchFamily="2" charset="2"/>
              <a:buChar char="ü"/>
            </a:pPr>
            <a:r>
              <a:rPr lang="ar-DZ" sz="2400" b="1" dirty="0">
                <a:solidFill>
                  <a:prstClr val="black"/>
                </a:solidFill>
                <a:latin typeface="Sakkal Majalla" pitchFamily="2" charset="-78"/>
                <a:cs typeface="Sakkal Majalla" pitchFamily="2" charset="-78"/>
              </a:rPr>
              <a:t>المطاردة (التطويق)</a:t>
            </a:r>
          </a:p>
          <a:p>
            <a:pPr marL="342900" indent="-342900" algn="r" rtl="1">
              <a:buFont typeface="Wingdings" panose="05000000000000000000" pitchFamily="2" charset="2"/>
              <a:buChar char="ü"/>
            </a:pPr>
            <a:r>
              <a:rPr lang="ar-DZ" sz="2400" b="1" dirty="0">
                <a:solidFill>
                  <a:prstClr val="black"/>
                </a:solidFill>
                <a:latin typeface="Sakkal Majalla" pitchFamily="2" charset="-78"/>
                <a:cs typeface="Sakkal Majalla" pitchFamily="2" charset="-78"/>
              </a:rPr>
              <a:t>الاختيار</a:t>
            </a:r>
          </a:p>
          <a:p>
            <a:pPr marL="342900" indent="-342900" algn="r" rtl="1">
              <a:buFont typeface="Wingdings" panose="05000000000000000000" pitchFamily="2" charset="2"/>
              <a:buChar char="ü"/>
            </a:pPr>
            <a:r>
              <a:rPr lang="ar-DZ" sz="2400" b="1" dirty="0">
                <a:solidFill>
                  <a:prstClr val="black"/>
                </a:solidFill>
                <a:latin typeface="Sakkal Majalla" pitchFamily="2" charset="-78"/>
                <a:cs typeface="Sakkal Majalla" pitchFamily="2" charset="-78"/>
              </a:rPr>
              <a:t>الايصال</a:t>
            </a:r>
          </a:p>
          <a:p>
            <a:pPr marL="342900" indent="-342900" algn="r" rtl="1">
              <a:buFont typeface="Wingdings" panose="05000000000000000000" pitchFamily="2" charset="2"/>
              <a:buChar char="ü"/>
            </a:pPr>
            <a:r>
              <a:rPr lang="ar-DZ" sz="2400" b="1" dirty="0">
                <a:solidFill>
                  <a:prstClr val="black"/>
                </a:solidFill>
                <a:latin typeface="Sakkal Majalla" pitchFamily="2" charset="-78"/>
                <a:cs typeface="Sakkal Majalla" pitchFamily="2" charset="-78"/>
              </a:rPr>
              <a:t>التخزين الذكي</a:t>
            </a:r>
          </a:p>
          <a:p>
            <a:pPr marL="342900" indent="-342900" algn="r" rtl="1">
              <a:buFont typeface="Wingdings" panose="05000000000000000000" pitchFamily="2" charset="2"/>
              <a:buChar char="ü"/>
            </a:pPr>
            <a:r>
              <a:rPr lang="ar-DZ" sz="2400" b="1" dirty="0">
                <a:solidFill>
                  <a:prstClr val="black"/>
                </a:solidFill>
                <a:latin typeface="Sakkal Majalla" pitchFamily="2" charset="-78"/>
                <a:cs typeface="Sakkal Majalla" pitchFamily="2" charset="-78"/>
              </a:rPr>
              <a:t>معالجة المعلومات</a:t>
            </a:r>
          </a:p>
          <a:p>
            <a:pPr marL="342900" indent="-342900" algn="r" rtl="1">
              <a:buFont typeface="Wingdings" panose="05000000000000000000" pitchFamily="2" charset="2"/>
              <a:buChar char="ü"/>
            </a:pPr>
            <a:r>
              <a:rPr lang="ar-DZ" sz="2400" b="1" dirty="0">
                <a:solidFill>
                  <a:prstClr val="black"/>
                </a:solidFill>
                <a:latin typeface="Sakkal Majalla" pitchFamily="2" charset="-78"/>
                <a:cs typeface="Sakkal Majalla" pitchFamily="2" charset="-78"/>
              </a:rPr>
              <a:t>النشر الفعال للمخزونات</a:t>
            </a:r>
          </a:p>
          <a:p>
            <a:pPr marL="342900" indent="-342900" algn="r" rtl="1">
              <a:buFont typeface="Wingdings" panose="05000000000000000000" pitchFamily="2" charset="2"/>
              <a:buChar char="ü"/>
            </a:pPr>
            <a:r>
              <a:rPr lang="ar-DZ" sz="2400" b="1" dirty="0">
                <a:solidFill>
                  <a:prstClr val="black"/>
                </a:solidFill>
                <a:latin typeface="Sakkal Majalla" pitchFamily="2" charset="-78"/>
                <a:cs typeface="Sakkal Majalla" pitchFamily="2" charset="-78"/>
              </a:rPr>
              <a:t>التنشيط</a:t>
            </a:r>
          </a:p>
          <a:p>
            <a:pPr marL="342900" indent="-342900" algn="r" rtl="1">
              <a:buFont typeface="Wingdings" panose="05000000000000000000" pitchFamily="2" charset="2"/>
              <a:buChar char="ü"/>
            </a:pPr>
            <a:r>
              <a:rPr lang="ar-DZ" sz="2400" b="1" dirty="0">
                <a:solidFill>
                  <a:prstClr val="black"/>
                </a:solidFill>
                <a:latin typeface="Sakkal Majalla" pitchFamily="2" charset="-78"/>
                <a:cs typeface="Sakkal Majalla" pitchFamily="2" charset="-78"/>
              </a:rPr>
              <a:t>مراقبة جودة اليقظة.</a:t>
            </a:r>
            <a:endParaRPr lang="ar-DZ" dirty="0"/>
          </a:p>
        </p:txBody>
      </p:sp>
    </p:spTree>
    <p:extLst>
      <p:ext uri="{BB962C8B-B14F-4D97-AF65-F5344CB8AC3E}">
        <p14:creationId xmlns:p14="http://schemas.microsoft.com/office/powerpoint/2010/main" val="8005531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nodeType="clickEffect">
                                  <p:stCondLst>
                                    <p:cond delay="0"/>
                                  </p:stCondLst>
                                  <p:childTnLst>
                                    <p:set>
                                      <p:cBhvr>
                                        <p:cTn id="12" dur="1" fill="hold">
                                          <p:stCondLst>
                                            <p:cond delay="0"/>
                                          </p:stCondLst>
                                        </p:cTn>
                                        <p:tgtEl>
                                          <p:spTgt spid="5">
                                            <p:txEl>
                                              <p:pRg st="0" end="0"/>
                                            </p:txEl>
                                          </p:spTgt>
                                        </p:tgtEl>
                                        <p:attrNameLst>
                                          <p:attrName>style.visibility</p:attrName>
                                        </p:attrNameLst>
                                      </p:cBhvr>
                                      <p:to>
                                        <p:strVal val="visible"/>
                                      </p:to>
                                    </p:set>
                                    <p:animEffect transition="in" filter="barn(inVertical)">
                                      <p:cBhvr>
                                        <p:cTn id="13" dur="500"/>
                                        <p:tgtEl>
                                          <p:spTgt spid="5">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4" fill="hold" nodeType="clickEffect">
                                  <p:stCondLst>
                                    <p:cond delay="0"/>
                                  </p:stCondLst>
                                  <p:childTnLst>
                                    <p:set>
                                      <p:cBhvr>
                                        <p:cTn id="17" dur="1" fill="hold">
                                          <p:stCondLst>
                                            <p:cond delay="0"/>
                                          </p:stCondLst>
                                        </p:cTn>
                                        <p:tgtEl>
                                          <p:spTgt spid="5">
                                            <p:txEl>
                                              <p:pRg st="1" end="1"/>
                                            </p:txEl>
                                          </p:spTgt>
                                        </p:tgtEl>
                                        <p:attrNameLst>
                                          <p:attrName>style.visibility</p:attrName>
                                        </p:attrNameLst>
                                      </p:cBhvr>
                                      <p:to>
                                        <p:strVal val="visible"/>
                                      </p:to>
                                    </p:set>
                                    <p:animEffect transition="in" filter="wipe(down)">
                                      <p:cBhvr>
                                        <p:cTn id="18" dur="500"/>
                                        <p:tgtEl>
                                          <p:spTgt spid="5">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nodeType="clickEffect">
                                  <p:stCondLst>
                                    <p:cond delay="0"/>
                                  </p:stCondLst>
                                  <p:childTnLst>
                                    <p:set>
                                      <p:cBhvr>
                                        <p:cTn id="22" dur="1" fill="hold">
                                          <p:stCondLst>
                                            <p:cond delay="0"/>
                                          </p:stCondLst>
                                        </p:cTn>
                                        <p:tgtEl>
                                          <p:spTgt spid="5">
                                            <p:txEl>
                                              <p:pRg st="2" end="2"/>
                                            </p:txEl>
                                          </p:spTgt>
                                        </p:tgtEl>
                                        <p:attrNameLst>
                                          <p:attrName>style.visibility</p:attrName>
                                        </p:attrNameLst>
                                      </p:cBhvr>
                                      <p:to>
                                        <p:strVal val="visible"/>
                                      </p:to>
                                    </p:set>
                                    <p:animEffect transition="in" filter="wipe(down)">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4"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Effect transition="in" filter="wipe(down)">
                                      <p:cBhvr>
                                        <p:cTn id="28" dur="500"/>
                                        <p:tgtEl>
                                          <p:spTgt spid="5">
                                            <p:txEl>
                                              <p:pRg st="3" end="3"/>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22" presetClass="entr" presetSubtype="4" fill="hold" nodeType="clickEffect">
                                  <p:stCondLst>
                                    <p:cond delay="0"/>
                                  </p:stCondLst>
                                  <p:childTnLst>
                                    <p:set>
                                      <p:cBhvr>
                                        <p:cTn id="32" dur="1" fill="hold">
                                          <p:stCondLst>
                                            <p:cond delay="0"/>
                                          </p:stCondLst>
                                        </p:cTn>
                                        <p:tgtEl>
                                          <p:spTgt spid="5">
                                            <p:txEl>
                                              <p:pRg st="4" end="4"/>
                                            </p:txEl>
                                          </p:spTgt>
                                        </p:tgtEl>
                                        <p:attrNameLst>
                                          <p:attrName>style.visibility</p:attrName>
                                        </p:attrNameLst>
                                      </p:cBhvr>
                                      <p:to>
                                        <p:strVal val="visible"/>
                                      </p:to>
                                    </p:set>
                                    <p:animEffect transition="in" filter="wipe(down)">
                                      <p:cBhvr>
                                        <p:cTn id="33" dur="500"/>
                                        <p:tgtEl>
                                          <p:spTgt spid="5">
                                            <p:txEl>
                                              <p:pRg st="4" end="4"/>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22" presetClass="entr" presetSubtype="4" fill="hold" nodeType="clickEffect">
                                  <p:stCondLst>
                                    <p:cond delay="0"/>
                                  </p:stCondLst>
                                  <p:childTnLst>
                                    <p:set>
                                      <p:cBhvr>
                                        <p:cTn id="37" dur="1" fill="hold">
                                          <p:stCondLst>
                                            <p:cond delay="0"/>
                                          </p:stCondLst>
                                        </p:cTn>
                                        <p:tgtEl>
                                          <p:spTgt spid="5">
                                            <p:txEl>
                                              <p:pRg st="5" end="5"/>
                                            </p:txEl>
                                          </p:spTgt>
                                        </p:tgtEl>
                                        <p:attrNameLst>
                                          <p:attrName>style.visibility</p:attrName>
                                        </p:attrNameLst>
                                      </p:cBhvr>
                                      <p:to>
                                        <p:strVal val="visible"/>
                                      </p:to>
                                    </p:set>
                                    <p:animEffect transition="in" filter="wipe(down)">
                                      <p:cBhvr>
                                        <p:cTn id="38" dur="500"/>
                                        <p:tgtEl>
                                          <p:spTgt spid="5">
                                            <p:txEl>
                                              <p:pRg st="5" end="5"/>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22" presetClass="entr" presetSubtype="4" fill="hold" nodeType="clickEffect">
                                  <p:stCondLst>
                                    <p:cond delay="0"/>
                                  </p:stCondLst>
                                  <p:childTnLst>
                                    <p:set>
                                      <p:cBhvr>
                                        <p:cTn id="42" dur="1" fill="hold">
                                          <p:stCondLst>
                                            <p:cond delay="0"/>
                                          </p:stCondLst>
                                        </p:cTn>
                                        <p:tgtEl>
                                          <p:spTgt spid="5">
                                            <p:txEl>
                                              <p:pRg st="6" end="6"/>
                                            </p:txEl>
                                          </p:spTgt>
                                        </p:tgtEl>
                                        <p:attrNameLst>
                                          <p:attrName>style.visibility</p:attrName>
                                        </p:attrNameLst>
                                      </p:cBhvr>
                                      <p:to>
                                        <p:strVal val="visible"/>
                                      </p:to>
                                    </p:set>
                                    <p:animEffect transition="in" filter="wipe(down)">
                                      <p:cBhvr>
                                        <p:cTn id="43" dur="500"/>
                                        <p:tgtEl>
                                          <p:spTgt spid="5">
                                            <p:txEl>
                                              <p:pRg st="6" end="6"/>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22" presetClass="entr" presetSubtype="4" fill="hold" nodeType="clickEffect">
                                  <p:stCondLst>
                                    <p:cond delay="0"/>
                                  </p:stCondLst>
                                  <p:childTnLst>
                                    <p:set>
                                      <p:cBhvr>
                                        <p:cTn id="47" dur="1" fill="hold">
                                          <p:stCondLst>
                                            <p:cond delay="0"/>
                                          </p:stCondLst>
                                        </p:cTn>
                                        <p:tgtEl>
                                          <p:spTgt spid="5">
                                            <p:txEl>
                                              <p:pRg st="7" end="7"/>
                                            </p:txEl>
                                          </p:spTgt>
                                        </p:tgtEl>
                                        <p:attrNameLst>
                                          <p:attrName>style.visibility</p:attrName>
                                        </p:attrNameLst>
                                      </p:cBhvr>
                                      <p:to>
                                        <p:strVal val="visible"/>
                                      </p:to>
                                    </p:set>
                                    <p:animEffect transition="in" filter="wipe(down)">
                                      <p:cBhvr>
                                        <p:cTn id="48" dur="500"/>
                                        <p:tgtEl>
                                          <p:spTgt spid="5">
                                            <p:txEl>
                                              <p:pRg st="7" end="7"/>
                                            </p:txEl>
                                          </p:spTgt>
                                        </p:tgtEl>
                                      </p:cBhvr>
                                    </p:animEffect>
                                  </p:childTnLst>
                                </p:cTn>
                              </p:par>
                            </p:childTnLst>
                          </p:cTn>
                        </p:par>
                      </p:childTnLst>
                    </p:cTn>
                  </p:par>
                  <p:par>
                    <p:cTn id="49" fill="hold">
                      <p:stCondLst>
                        <p:cond delay="indefinite"/>
                      </p:stCondLst>
                      <p:childTnLst>
                        <p:par>
                          <p:cTn id="50" fill="hold">
                            <p:stCondLst>
                              <p:cond delay="0"/>
                            </p:stCondLst>
                            <p:childTnLst>
                              <p:par>
                                <p:cTn id="51" presetID="22" presetClass="entr" presetSubtype="4" fill="hold" nodeType="clickEffect">
                                  <p:stCondLst>
                                    <p:cond delay="0"/>
                                  </p:stCondLst>
                                  <p:childTnLst>
                                    <p:set>
                                      <p:cBhvr>
                                        <p:cTn id="52" dur="1" fill="hold">
                                          <p:stCondLst>
                                            <p:cond delay="0"/>
                                          </p:stCondLst>
                                        </p:cTn>
                                        <p:tgtEl>
                                          <p:spTgt spid="5">
                                            <p:txEl>
                                              <p:pRg st="8" end="8"/>
                                            </p:txEl>
                                          </p:spTgt>
                                        </p:tgtEl>
                                        <p:attrNameLst>
                                          <p:attrName>style.visibility</p:attrName>
                                        </p:attrNameLst>
                                      </p:cBhvr>
                                      <p:to>
                                        <p:strVal val="visible"/>
                                      </p:to>
                                    </p:set>
                                    <p:animEffect transition="in" filter="wipe(down)">
                                      <p:cBhvr>
                                        <p:cTn id="53" dur="500"/>
                                        <p:tgtEl>
                                          <p:spTgt spid="5">
                                            <p:txEl>
                                              <p:pRg st="8" end="8"/>
                                            </p:txEl>
                                          </p:spTgt>
                                        </p:tgtEl>
                                      </p:cBhvr>
                                    </p:animEffect>
                                  </p:childTnLst>
                                </p:cTn>
                              </p:par>
                            </p:childTnLst>
                          </p:cTn>
                        </p:par>
                      </p:childTnLst>
                    </p:cTn>
                  </p:par>
                  <p:par>
                    <p:cTn id="54" fill="hold">
                      <p:stCondLst>
                        <p:cond delay="indefinite"/>
                      </p:stCondLst>
                      <p:childTnLst>
                        <p:par>
                          <p:cTn id="55" fill="hold">
                            <p:stCondLst>
                              <p:cond delay="0"/>
                            </p:stCondLst>
                            <p:childTnLst>
                              <p:par>
                                <p:cTn id="56" presetID="22" presetClass="entr" presetSubtype="4" fill="hold" nodeType="clickEffect">
                                  <p:stCondLst>
                                    <p:cond delay="0"/>
                                  </p:stCondLst>
                                  <p:childTnLst>
                                    <p:set>
                                      <p:cBhvr>
                                        <p:cTn id="57" dur="1" fill="hold">
                                          <p:stCondLst>
                                            <p:cond delay="0"/>
                                          </p:stCondLst>
                                        </p:cTn>
                                        <p:tgtEl>
                                          <p:spTgt spid="5">
                                            <p:txEl>
                                              <p:pRg st="9" end="9"/>
                                            </p:txEl>
                                          </p:spTgt>
                                        </p:tgtEl>
                                        <p:attrNameLst>
                                          <p:attrName>style.visibility</p:attrName>
                                        </p:attrNameLst>
                                      </p:cBhvr>
                                      <p:to>
                                        <p:strVal val="visible"/>
                                      </p:to>
                                    </p:set>
                                    <p:animEffect transition="in" filter="wipe(down)">
                                      <p:cBhvr>
                                        <p:cTn id="58" dur="500"/>
                                        <p:tgtEl>
                                          <p:spTgt spid="5">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8544272" y="332656"/>
            <a:ext cx="1800200" cy="523220"/>
          </a:xfrm>
          <a:prstGeom prst="rect">
            <a:avLst/>
          </a:prstGeom>
          <a:noFill/>
        </p:spPr>
        <p:txBody>
          <a:bodyPr wrap="square" rtlCol="0">
            <a:spAutoFit/>
          </a:bodyPr>
          <a:lstStyle/>
          <a:p>
            <a:pPr algn="r" rtl="1"/>
            <a:r>
              <a:rPr lang="ar-DZ" sz="2800" b="1" dirty="0">
                <a:latin typeface="Sakkal Majalla" panose="02000000000000000000" pitchFamily="2" charset="-78"/>
                <a:cs typeface="Sakkal Majalla" panose="02000000000000000000" pitchFamily="2" charset="-78"/>
              </a:rPr>
              <a:t>مما ورد</a:t>
            </a:r>
            <a:endParaRPr lang="fr-FR" sz="2800" b="1" dirty="0">
              <a:latin typeface="Sakkal Majalla" panose="02000000000000000000" pitchFamily="2" charset="-78"/>
              <a:cs typeface="Sakkal Majalla" panose="02000000000000000000" pitchFamily="2" charset="-78"/>
            </a:endParaRPr>
          </a:p>
        </p:txBody>
      </p:sp>
      <p:sp>
        <p:nvSpPr>
          <p:cNvPr id="3" name="ZoneTexte 2"/>
          <p:cNvSpPr txBox="1"/>
          <p:nvPr/>
        </p:nvSpPr>
        <p:spPr>
          <a:xfrm>
            <a:off x="6744072" y="764705"/>
            <a:ext cx="2376264" cy="1200329"/>
          </a:xfrm>
          <a:prstGeom prst="rect">
            <a:avLst/>
          </a:prstGeom>
          <a:noFill/>
        </p:spPr>
        <p:txBody>
          <a:bodyPr wrap="square" rtlCol="0">
            <a:spAutoFit/>
          </a:bodyPr>
          <a:lstStyle/>
          <a:p>
            <a:pPr algn="r" rtl="1"/>
            <a:r>
              <a:rPr lang="ar-DZ" sz="2400" b="1" dirty="0">
                <a:latin typeface="Sakkal Majalla" panose="02000000000000000000" pitchFamily="2" charset="-78"/>
                <a:cs typeface="Sakkal Majalla" panose="02000000000000000000" pitchFamily="2" charset="-78"/>
              </a:rPr>
              <a:t>يتضح أن المؤسسة تواجه المحيط بكثير من </a:t>
            </a:r>
            <a:r>
              <a:rPr lang="ar-DZ" sz="24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Sakkal Majalla" panose="02000000000000000000" pitchFamily="2" charset="-78"/>
                <a:cs typeface="Sakkal Majalla" panose="02000000000000000000" pitchFamily="2" charset="-78"/>
              </a:rPr>
              <a:t>الحذر</a:t>
            </a:r>
            <a:endParaRPr lang="fr-FR" sz="24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Sakkal Majalla" panose="02000000000000000000" pitchFamily="2" charset="-78"/>
              <a:cs typeface="Sakkal Majalla" panose="02000000000000000000" pitchFamily="2" charset="-78"/>
            </a:endParaRPr>
          </a:p>
        </p:txBody>
      </p:sp>
      <p:sp>
        <p:nvSpPr>
          <p:cNvPr id="4" name="ZoneTexte 3"/>
          <p:cNvSpPr txBox="1"/>
          <p:nvPr/>
        </p:nvSpPr>
        <p:spPr>
          <a:xfrm>
            <a:off x="7752184" y="1965034"/>
            <a:ext cx="1368152" cy="461665"/>
          </a:xfrm>
          <a:prstGeom prst="rect">
            <a:avLst/>
          </a:prstGeom>
          <a:noFill/>
        </p:spPr>
        <p:txBody>
          <a:bodyPr wrap="square" rtlCol="0">
            <a:spAutoFit/>
          </a:bodyPr>
          <a:lstStyle/>
          <a:p>
            <a:pPr algn="r" rtl="1"/>
            <a:r>
              <a:rPr lang="ar-DZ" sz="2400" b="1" dirty="0">
                <a:latin typeface="Sakkal Majalla" panose="02000000000000000000" pitchFamily="2" charset="-78"/>
                <a:cs typeface="Sakkal Majalla" panose="02000000000000000000" pitchFamily="2" charset="-78"/>
              </a:rPr>
              <a:t>لماذا؟</a:t>
            </a:r>
            <a:endParaRPr lang="fr-FR" sz="2400" b="1" dirty="0">
              <a:latin typeface="Sakkal Majalla" panose="02000000000000000000" pitchFamily="2" charset="-78"/>
              <a:cs typeface="Sakkal Majalla" panose="02000000000000000000" pitchFamily="2" charset="-78"/>
            </a:endParaRPr>
          </a:p>
        </p:txBody>
      </p:sp>
      <p:sp>
        <p:nvSpPr>
          <p:cNvPr id="5" name="ZoneTexte 4"/>
          <p:cNvSpPr txBox="1"/>
          <p:nvPr/>
        </p:nvSpPr>
        <p:spPr>
          <a:xfrm>
            <a:off x="5969334" y="1912463"/>
            <a:ext cx="2016224" cy="461665"/>
          </a:xfrm>
          <a:prstGeom prst="rect">
            <a:avLst/>
          </a:prstGeom>
          <a:noFill/>
        </p:spPr>
        <p:txBody>
          <a:bodyPr wrap="square" rtlCol="0">
            <a:spAutoFit/>
          </a:bodyPr>
          <a:lstStyle/>
          <a:p>
            <a:pPr algn="r" rtl="1"/>
            <a:r>
              <a:rPr lang="ar-DZ" sz="2400" b="1" dirty="0">
                <a:latin typeface="Sakkal Majalla" panose="02000000000000000000" pitchFamily="2" charset="-78"/>
                <a:cs typeface="Sakkal Majalla" panose="02000000000000000000" pitchFamily="2" charset="-78"/>
              </a:rPr>
              <a:t>لأنه يحمل:</a:t>
            </a:r>
            <a:endParaRPr lang="fr-FR" sz="2400" b="1" dirty="0">
              <a:latin typeface="Sakkal Majalla" panose="02000000000000000000" pitchFamily="2" charset="-78"/>
              <a:cs typeface="Sakkal Majalla" panose="02000000000000000000" pitchFamily="2" charset="-78"/>
            </a:endParaRPr>
          </a:p>
        </p:txBody>
      </p:sp>
      <p:sp>
        <p:nvSpPr>
          <p:cNvPr id="6" name="Rectangle à coins arrondis 5"/>
          <p:cNvSpPr/>
          <p:nvPr/>
        </p:nvSpPr>
        <p:spPr>
          <a:xfrm>
            <a:off x="8436260" y="2858746"/>
            <a:ext cx="1620180" cy="35423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DZ" sz="2800" dirty="0">
                <a:solidFill>
                  <a:srgbClr val="FF0000"/>
                </a:solidFill>
                <a:latin typeface="Sakkal Majalla" panose="02000000000000000000" pitchFamily="2" charset="-78"/>
                <a:cs typeface="Sakkal Majalla" panose="02000000000000000000" pitchFamily="2" charset="-78"/>
              </a:rPr>
              <a:t>مخاطر وجب:</a:t>
            </a:r>
            <a:endParaRPr lang="fr-FR" sz="2800" dirty="0">
              <a:solidFill>
                <a:srgbClr val="FF0000"/>
              </a:solidFill>
              <a:latin typeface="Sakkal Majalla" panose="02000000000000000000" pitchFamily="2" charset="-78"/>
              <a:cs typeface="Sakkal Majalla" panose="02000000000000000000" pitchFamily="2" charset="-78"/>
            </a:endParaRPr>
          </a:p>
        </p:txBody>
      </p:sp>
      <p:sp>
        <p:nvSpPr>
          <p:cNvPr id="7" name="Rectangle à coins arrondis 6"/>
          <p:cNvSpPr/>
          <p:nvPr/>
        </p:nvSpPr>
        <p:spPr>
          <a:xfrm>
            <a:off x="5879976" y="2854741"/>
            <a:ext cx="1620180" cy="35423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DZ" sz="2800" dirty="0">
                <a:solidFill>
                  <a:srgbClr val="00B050"/>
                </a:solidFill>
                <a:latin typeface="Sakkal Majalla" panose="02000000000000000000" pitchFamily="2" charset="-78"/>
                <a:cs typeface="Sakkal Majalla" panose="02000000000000000000" pitchFamily="2" charset="-78"/>
              </a:rPr>
              <a:t>فرص وجب</a:t>
            </a:r>
            <a:endParaRPr lang="fr-FR" sz="2800" dirty="0">
              <a:solidFill>
                <a:srgbClr val="00B050"/>
              </a:solidFill>
              <a:latin typeface="Sakkal Majalla" panose="02000000000000000000" pitchFamily="2" charset="-78"/>
              <a:cs typeface="Sakkal Majalla" panose="02000000000000000000" pitchFamily="2" charset="-78"/>
            </a:endParaRPr>
          </a:p>
        </p:txBody>
      </p:sp>
      <p:sp>
        <p:nvSpPr>
          <p:cNvPr id="8" name="Rectangle à coins arrondis 7"/>
          <p:cNvSpPr/>
          <p:nvPr/>
        </p:nvSpPr>
        <p:spPr>
          <a:xfrm>
            <a:off x="8436260" y="3575344"/>
            <a:ext cx="1620180" cy="354230"/>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a:latin typeface="Sakkal Majalla" panose="02000000000000000000" pitchFamily="2" charset="-78"/>
                <a:cs typeface="Sakkal Majalla" panose="02000000000000000000" pitchFamily="2" charset="-78"/>
              </a:rPr>
              <a:t>1. إدراكها</a:t>
            </a:r>
            <a:endParaRPr lang="fr-FR" sz="2400" b="1" dirty="0">
              <a:latin typeface="Sakkal Majalla" panose="02000000000000000000" pitchFamily="2" charset="-78"/>
              <a:cs typeface="Sakkal Majalla" panose="02000000000000000000" pitchFamily="2" charset="-78"/>
            </a:endParaRPr>
          </a:p>
        </p:txBody>
      </p:sp>
      <p:sp>
        <p:nvSpPr>
          <p:cNvPr id="9" name="Rectangle à coins arrondis 8"/>
          <p:cNvSpPr/>
          <p:nvPr/>
        </p:nvSpPr>
        <p:spPr>
          <a:xfrm>
            <a:off x="8436260" y="4295947"/>
            <a:ext cx="1620180" cy="354230"/>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a:t>2. تفاديها</a:t>
            </a:r>
            <a:endParaRPr lang="fr-FR" sz="2400" b="1" dirty="0"/>
          </a:p>
        </p:txBody>
      </p:sp>
      <p:sp>
        <p:nvSpPr>
          <p:cNvPr id="10" name="Rectangle à coins arrondis 9"/>
          <p:cNvSpPr/>
          <p:nvPr/>
        </p:nvSpPr>
        <p:spPr>
          <a:xfrm>
            <a:off x="8436260" y="5215846"/>
            <a:ext cx="1620180" cy="354230"/>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a:latin typeface="Sakkal Majalla" panose="02000000000000000000" pitchFamily="2" charset="-78"/>
                <a:cs typeface="Sakkal Majalla" panose="02000000000000000000" pitchFamily="2" charset="-78"/>
              </a:rPr>
              <a:t>3. تذليل آثارها</a:t>
            </a:r>
            <a:endParaRPr lang="fr-FR" sz="2400" b="1" dirty="0">
              <a:latin typeface="Sakkal Majalla" panose="02000000000000000000" pitchFamily="2" charset="-78"/>
              <a:cs typeface="Sakkal Majalla" panose="02000000000000000000" pitchFamily="2" charset="-78"/>
            </a:endParaRPr>
          </a:p>
        </p:txBody>
      </p:sp>
      <p:sp>
        <p:nvSpPr>
          <p:cNvPr id="11" name="Rectangle à coins arrondis 10"/>
          <p:cNvSpPr/>
          <p:nvPr/>
        </p:nvSpPr>
        <p:spPr>
          <a:xfrm>
            <a:off x="5933982" y="3575344"/>
            <a:ext cx="1620180" cy="354230"/>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a:latin typeface="Sakkal Majalla" panose="02000000000000000000" pitchFamily="2" charset="-78"/>
                <a:cs typeface="Sakkal Majalla" panose="02000000000000000000" pitchFamily="2" charset="-78"/>
              </a:rPr>
              <a:t>1. إدراكها </a:t>
            </a:r>
            <a:endParaRPr lang="fr-FR" sz="2400" b="1" dirty="0">
              <a:latin typeface="Sakkal Majalla" panose="02000000000000000000" pitchFamily="2" charset="-78"/>
              <a:cs typeface="Sakkal Majalla" panose="02000000000000000000" pitchFamily="2" charset="-78"/>
            </a:endParaRPr>
          </a:p>
        </p:txBody>
      </p:sp>
      <p:sp>
        <p:nvSpPr>
          <p:cNvPr id="12" name="Rectangle à coins arrondis 11"/>
          <p:cNvSpPr/>
          <p:nvPr/>
        </p:nvSpPr>
        <p:spPr>
          <a:xfrm>
            <a:off x="5969334" y="4295947"/>
            <a:ext cx="1620180" cy="354230"/>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a:latin typeface="Sakkal Majalla" panose="02000000000000000000" pitchFamily="2" charset="-78"/>
                <a:cs typeface="Sakkal Majalla" panose="02000000000000000000" pitchFamily="2" charset="-78"/>
              </a:rPr>
              <a:t>2. استغلالها</a:t>
            </a:r>
            <a:endParaRPr lang="fr-FR" sz="2400" b="1" dirty="0">
              <a:latin typeface="Sakkal Majalla" panose="02000000000000000000" pitchFamily="2" charset="-78"/>
              <a:cs typeface="Sakkal Majalla" panose="02000000000000000000" pitchFamily="2" charset="-78"/>
            </a:endParaRPr>
          </a:p>
        </p:txBody>
      </p:sp>
      <p:sp>
        <p:nvSpPr>
          <p:cNvPr id="13" name="Flèche gauche 12"/>
          <p:cNvSpPr/>
          <p:nvPr/>
        </p:nvSpPr>
        <p:spPr>
          <a:xfrm>
            <a:off x="3836816" y="3617154"/>
            <a:ext cx="1728192" cy="1043539"/>
          </a:xfrm>
          <a:prstGeom prst="leftArrow">
            <a:avLst/>
          </a:prstGeom>
          <a:scene3d>
            <a:camera prst="orthographicFront"/>
            <a:lightRig rig="threePt" dir="t"/>
          </a:scene3d>
          <a:sp3d>
            <a:bevelT prst="angle"/>
          </a:sp3d>
        </p:spPr>
        <p:style>
          <a:lnRef idx="2">
            <a:schemeClr val="accent6"/>
          </a:lnRef>
          <a:fillRef idx="1">
            <a:schemeClr val="lt1"/>
          </a:fillRef>
          <a:effectRef idx="0">
            <a:schemeClr val="accent6"/>
          </a:effectRef>
          <a:fontRef idx="minor">
            <a:schemeClr val="dk1"/>
          </a:fontRef>
        </p:style>
        <p:txBody>
          <a:bodyPr rtlCol="0" anchor="ctr"/>
          <a:lstStyle/>
          <a:p>
            <a:pPr algn="ctr"/>
            <a:endParaRPr lang="fr-FR">
              <a:blipFill>
                <a:blip r:embed="rId2"/>
                <a:tile tx="0" ty="0" sx="100000" sy="100000" flip="none" algn="tl"/>
              </a:blipFill>
            </a:endParaRPr>
          </a:p>
        </p:txBody>
      </p:sp>
      <p:cxnSp>
        <p:nvCxnSpPr>
          <p:cNvPr id="15" name="Connecteur droit avec flèche 14"/>
          <p:cNvCxnSpPr/>
          <p:nvPr/>
        </p:nvCxnSpPr>
        <p:spPr>
          <a:xfrm>
            <a:off x="7932204" y="2331406"/>
            <a:ext cx="1188132" cy="43878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6" name="Connecteur droit avec flèche 15"/>
          <p:cNvCxnSpPr/>
          <p:nvPr/>
        </p:nvCxnSpPr>
        <p:spPr>
          <a:xfrm flipH="1">
            <a:off x="6706853" y="2301212"/>
            <a:ext cx="873743" cy="52886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9" name="Ellipse 18"/>
          <p:cNvSpPr/>
          <p:nvPr/>
        </p:nvSpPr>
        <p:spPr>
          <a:xfrm>
            <a:off x="1703512" y="3300572"/>
            <a:ext cx="1764330" cy="1117224"/>
          </a:xfrm>
          <a:prstGeom prst="ellipse">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4000" b="1" dirty="0">
                <a:solidFill>
                  <a:srgbClr val="7030A0"/>
                </a:solidFill>
                <a:effectLst>
                  <a:glow rad="228600">
                    <a:schemeClr val="accent1">
                      <a:satMod val="175000"/>
                      <a:alpha val="40000"/>
                    </a:schemeClr>
                  </a:glow>
                </a:effectLst>
                <a:latin typeface="Sakkal Majalla" panose="02000000000000000000" pitchFamily="2" charset="-78"/>
                <a:cs typeface="Sakkal Majalla" panose="02000000000000000000" pitchFamily="2" charset="-78"/>
              </a:rPr>
              <a:t>اليقظة</a:t>
            </a:r>
            <a:endParaRPr lang="fr-FR" sz="4000" b="1" dirty="0">
              <a:solidFill>
                <a:srgbClr val="7030A0"/>
              </a:solidFill>
              <a:effectLst>
                <a:glow rad="228600">
                  <a:schemeClr val="accent1">
                    <a:satMod val="175000"/>
                    <a:alpha val="40000"/>
                  </a:schemeClr>
                </a:glow>
              </a:effectLst>
              <a:latin typeface="Sakkal Majalla" panose="02000000000000000000" pitchFamily="2" charset="-78"/>
              <a:cs typeface="Sakkal Majalla" panose="02000000000000000000" pitchFamily="2" charset="-78"/>
            </a:endParaRPr>
          </a:p>
        </p:txBody>
      </p:sp>
    </p:spTree>
    <p:extLst>
      <p:ext uri="{BB962C8B-B14F-4D97-AF65-F5344CB8AC3E}">
        <p14:creationId xmlns:p14="http://schemas.microsoft.com/office/powerpoint/2010/main" val="16011072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fade">
                                      <p:cBhvr>
                                        <p:cTn id="13" dur="500"/>
                                        <p:tgtEl>
                                          <p:spTgt spid="3"/>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4" fill="hold" grpId="0" nodeType="click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wipe(down)">
                                      <p:cBhvr>
                                        <p:cTn id="18" dur="500"/>
                                        <p:tgtEl>
                                          <p:spTgt spid="4"/>
                                        </p:tgtEl>
                                      </p:cBhvr>
                                    </p:animEffect>
                                  </p:childTnLst>
                                </p:cTn>
                              </p:par>
                            </p:childTnLst>
                          </p:cTn>
                        </p:par>
                      </p:childTnLst>
                    </p:cTn>
                  </p:par>
                  <p:par>
                    <p:cTn id="19" fill="hold">
                      <p:stCondLst>
                        <p:cond delay="indefinite"/>
                      </p:stCondLst>
                      <p:childTnLst>
                        <p:par>
                          <p:cTn id="20" fill="hold">
                            <p:stCondLst>
                              <p:cond delay="0"/>
                            </p:stCondLst>
                            <p:childTnLst>
                              <p:par>
                                <p:cTn id="21" presetID="16" presetClass="entr" presetSubtype="21"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animEffect transition="in" filter="barn(inVertical)">
                                      <p:cBhvr>
                                        <p:cTn id="23" dur="500"/>
                                        <p:tgtEl>
                                          <p:spTgt spid="5"/>
                                        </p:tgtEl>
                                      </p:cBhvr>
                                    </p:animEffect>
                                  </p:childTnLst>
                                </p:cTn>
                              </p:par>
                            </p:childTnLst>
                          </p:cTn>
                        </p:par>
                      </p:childTnLst>
                    </p:cTn>
                  </p:par>
                  <p:par>
                    <p:cTn id="24" fill="hold">
                      <p:stCondLst>
                        <p:cond delay="indefinite"/>
                      </p:stCondLst>
                      <p:childTnLst>
                        <p:par>
                          <p:cTn id="25" fill="hold">
                            <p:stCondLst>
                              <p:cond delay="0"/>
                            </p:stCondLst>
                            <p:childTnLst>
                              <p:par>
                                <p:cTn id="26" presetID="16" presetClass="entr" presetSubtype="21" fill="hold" nodeType="clickEffect">
                                  <p:stCondLst>
                                    <p:cond delay="0"/>
                                  </p:stCondLst>
                                  <p:childTnLst>
                                    <p:set>
                                      <p:cBhvr>
                                        <p:cTn id="27" dur="1" fill="hold">
                                          <p:stCondLst>
                                            <p:cond delay="0"/>
                                          </p:stCondLst>
                                        </p:cTn>
                                        <p:tgtEl>
                                          <p:spTgt spid="15"/>
                                        </p:tgtEl>
                                        <p:attrNameLst>
                                          <p:attrName>style.visibility</p:attrName>
                                        </p:attrNameLst>
                                      </p:cBhvr>
                                      <p:to>
                                        <p:strVal val="visible"/>
                                      </p:to>
                                    </p:set>
                                    <p:animEffect transition="in" filter="barn(inVertical)">
                                      <p:cBhvr>
                                        <p:cTn id="28" dur="500"/>
                                        <p:tgtEl>
                                          <p:spTgt spid="15"/>
                                        </p:tgtEl>
                                      </p:cBhvr>
                                    </p:animEffect>
                                  </p:childTnLst>
                                </p:cTn>
                              </p:par>
                            </p:childTnLst>
                          </p:cTn>
                        </p:par>
                      </p:childTnLst>
                    </p:cTn>
                  </p:par>
                  <p:par>
                    <p:cTn id="29" fill="hold">
                      <p:stCondLst>
                        <p:cond delay="indefinite"/>
                      </p:stCondLst>
                      <p:childTnLst>
                        <p:par>
                          <p:cTn id="30" fill="hold">
                            <p:stCondLst>
                              <p:cond delay="0"/>
                            </p:stCondLst>
                            <p:childTnLst>
                              <p:par>
                                <p:cTn id="31" presetID="16" presetClass="entr" presetSubtype="21" fill="hold" nodeType="clickEffect">
                                  <p:stCondLst>
                                    <p:cond delay="0"/>
                                  </p:stCondLst>
                                  <p:childTnLst>
                                    <p:set>
                                      <p:cBhvr>
                                        <p:cTn id="32" dur="1" fill="hold">
                                          <p:stCondLst>
                                            <p:cond delay="0"/>
                                          </p:stCondLst>
                                        </p:cTn>
                                        <p:tgtEl>
                                          <p:spTgt spid="16"/>
                                        </p:tgtEl>
                                        <p:attrNameLst>
                                          <p:attrName>style.visibility</p:attrName>
                                        </p:attrNameLst>
                                      </p:cBhvr>
                                      <p:to>
                                        <p:strVal val="visible"/>
                                      </p:to>
                                    </p:set>
                                    <p:animEffect transition="in" filter="barn(inVertical)">
                                      <p:cBhvr>
                                        <p:cTn id="33" dur="500"/>
                                        <p:tgtEl>
                                          <p:spTgt spid="16"/>
                                        </p:tgtEl>
                                      </p:cBhvr>
                                    </p:animEffect>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grpId="0" nodeType="clickEffect">
                                  <p:stCondLst>
                                    <p:cond delay="0"/>
                                  </p:stCondLst>
                                  <p:childTnLst>
                                    <p:set>
                                      <p:cBhvr>
                                        <p:cTn id="37" dur="1" fill="hold">
                                          <p:stCondLst>
                                            <p:cond delay="0"/>
                                          </p:stCondLst>
                                        </p:cTn>
                                        <p:tgtEl>
                                          <p:spTgt spid="6"/>
                                        </p:tgtEl>
                                        <p:attrNameLst>
                                          <p:attrName>style.visibility</p:attrName>
                                        </p:attrNameLst>
                                      </p:cBhvr>
                                      <p:to>
                                        <p:strVal val="visible"/>
                                      </p:to>
                                    </p:set>
                                    <p:anim calcmode="lin" valueType="num">
                                      <p:cBhvr additive="base">
                                        <p:cTn id="38" dur="500" fill="hold"/>
                                        <p:tgtEl>
                                          <p:spTgt spid="6"/>
                                        </p:tgtEl>
                                        <p:attrNameLst>
                                          <p:attrName>ppt_x</p:attrName>
                                        </p:attrNameLst>
                                      </p:cBhvr>
                                      <p:tavLst>
                                        <p:tav tm="0">
                                          <p:val>
                                            <p:strVal val="#ppt_x"/>
                                          </p:val>
                                        </p:tav>
                                        <p:tav tm="100000">
                                          <p:val>
                                            <p:strVal val="#ppt_x"/>
                                          </p:val>
                                        </p:tav>
                                      </p:tavLst>
                                    </p:anim>
                                    <p:anim calcmode="lin" valueType="num">
                                      <p:cBhvr additive="base">
                                        <p:cTn id="39"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2" presetClass="entr" presetSubtype="4" fill="hold" grpId="0" nodeType="clickEffect">
                                  <p:stCondLst>
                                    <p:cond delay="0"/>
                                  </p:stCondLst>
                                  <p:childTnLst>
                                    <p:set>
                                      <p:cBhvr>
                                        <p:cTn id="43" dur="1" fill="hold">
                                          <p:stCondLst>
                                            <p:cond delay="0"/>
                                          </p:stCondLst>
                                        </p:cTn>
                                        <p:tgtEl>
                                          <p:spTgt spid="7"/>
                                        </p:tgtEl>
                                        <p:attrNameLst>
                                          <p:attrName>style.visibility</p:attrName>
                                        </p:attrNameLst>
                                      </p:cBhvr>
                                      <p:to>
                                        <p:strVal val="visible"/>
                                      </p:to>
                                    </p:set>
                                    <p:anim calcmode="lin" valueType="num">
                                      <p:cBhvr additive="base">
                                        <p:cTn id="44" dur="500" fill="hold"/>
                                        <p:tgtEl>
                                          <p:spTgt spid="7"/>
                                        </p:tgtEl>
                                        <p:attrNameLst>
                                          <p:attrName>ppt_x</p:attrName>
                                        </p:attrNameLst>
                                      </p:cBhvr>
                                      <p:tavLst>
                                        <p:tav tm="0">
                                          <p:val>
                                            <p:strVal val="#ppt_x"/>
                                          </p:val>
                                        </p:tav>
                                        <p:tav tm="100000">
                                          <p:val>
                                            <p:strVal val="#ppt_x"/>
                                          </p:val>
                                        </p:tav>
                                      </p:tavLst>
                                    </p:anim>
                                    <p:anim calcmode="lin" valueType="num">
                                      <p:cBhvr additive="base">
                                        <p:cTn id="45"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16" presetClass="entr" presetSubtype="21" fill="hold" grpId="0" nodeType="clickEffect">
                                  <p:stCondLst>
                                    <p:cond delay="0"/>
                                  </p:stCondLst>
                                  <p:childTnLst>
                                    <p:set>
                                      <p:cBhvr>
                                        <p:cTn id="49" dur="1" fill="hold">
                                          <p:stCondLst>
                                            <p:cond delay="0"/>
                                          </p:stCondLst>
                                        </p:cTn>
                                        <p:tgtEl>
                                          <p:spTgt spid="8"/>
                                        </p:tgtEl>
                                        <p:attrNameLst>
                                          <p:attrName>style.visibility</p:attrName>
                                        </p:attrNameLst>
                                      </p:cBhvr>
                                      <p:to>
                                        <p:strVal val="visible"/>
                                      </p:to>
                                    </p:set>
                                    <p:animEffect transition="in" filter="barn(inVertical)">
                                      <p:cBhvr>
                                        <p:cTn id="50" dur="500"/>
                                        <p:tgtEl>
                                          <p:spTgt spid="8"/>
                                        </p:tgtEl>
                                      </p:cBhvr>
                                    </p:animEffect>
                                  </p:childTnLst>
                                </p:cTn>
                              </p:par>
                            </p:childTnLst>
                          </p:cTn>
                        </p:par>
                      </p:childTnLst>
                    </p:cTn>
                  </p:par>
                  <p:par>
                    <p:cTn id="51" fill="hold">
                      <p:stCondLst>
                        <p:cond delay="indefinite"/>
                      </p:stCondLst>
                      <p:childTnLst>
                        <p:par>
                          <p:cTn id="52" fill="hold">
                            <p:stCondLst>
                              <p:cond delay="0"/>
                            </p:stCondLst>
                            <p:childTnLst>
                              <p:par>
                                <p:cTn id="53" presetID="16" presetClass="entr" presetSubtype="21" fill="hold" grpId="0" nodeType="clickEffect">
                                  <p:stCondLst>
                                    <p:cond delay="0"/>
                                  </p:stCondLst>
                                  <p:childTnLst>
                                    <p:set>
                                      <p:cBhvr>
                                        <p:cTn id="54" dur="1" fill="hold">
                                          <p:stCondLst>
                                            <p:cond delay="0"/>
                                          </p:stCondLst>
                                        </p:cTn>
                                        <p:tgtEl>
                                          <p:spTgt spid="9"/>
                                        </p:tgtEl>
                                        <p:attrNameLst>
                                          <p:attrName>style.visibility</p:attrName>
                                        </p:attrNameLst>
                                      </p:cBhvr>
                                      <p:to>
                                        <p:strVal val="visible"/>
                                      </p:to>
                                    </p:set>
                                    <p:animEffect transition="in" filter="barn(inVertical)">
                                      <p:cBhvr>
                                        <p:cTn id="55" dur="500"/>
                                        <p:tgtEl>
                                          <p:spTgt spid="9"/>
                                        </p:tgtEl>
                                      </p:cBhvr>
                                    </p:animEffect>
                                  </p:childTnLst>
                                </p:cTn>
                              </p:par>
                            </p:childTnLst>
                          </p:cTn>
                        </p:par>
                      </p:childTnLst>
                    </p:cTn>
                  </p:par>
                  <p:par>
                    <p:cTn id="56" fill="hold">
                      <p:stCondLst>
                        <p:cond delay="indefinite"/>
                      </p:stCondLst>
                      <p:childTnLst>
                        <p:par>
                          <p:cTn id="57" fill="hold">
                            <p:stCondLst>
                              <p:cond delay="0"/>
                            </p:stCondLst>
                            <p:childTnLst>
                              <p:par>
                                <p:cTn id="58" presetID="16" presetClass="entr" presetSubtype="21" fill="hold" grpId="0" nodeType="clickEffect">
                                  <p:stCondLst>
                                    <p:cond delay="0"/>
                                  </p:stCondLst>
                                  <p:childTnLst>
                                    <p:set>
                                      <p:cBhvr>
                                        <p:cTn id="59" dur="1" fill="hold">
                                          <p:stCondLst>
                                            <p:cond delay="0"/>
                                          </p:stCondLst>
                                        </p:cTn>
                                        <p:tgtEl>
                                          <p:spTgt spid="10"/>
                                        </p:tgtEl>
                                        <p:attrNameLst>
                                          <p:attrName>style.visibility</p:attrName>
                                        </p:attrNameLst>
                                      </p:cBhvr>
                                      <p:to>
                                        <p:strVal val="visible"/>
                                      </p:to>
                                    </p:set>
                                    <p:animEffect transition="in" filter="barn(inVertical)">
                                      <p:cBhvr>
                                        <p:cTn id="60" dur="500"/>
                                        <p:tgtEl>
                                          <p:spTgt spid="10"/>
                                        </p:tgtEl>
                                      </p:cBhvr>
                                    </p:animEffect>
                                  </p:childTnLst>
                                </p:cTn>
                              </p:par>
                            </p:childTnLst>
                          </p:cTn>
                        </p:par>
                      </p:childTnLst>
                    </p:cTn>
                  </p:par>
                  <p:par>
                    <p:cTn id="61" fill="hold">
                      <p:stCondLst>
                        <p:cond delay="indefinite"/>
                      </p:stCondLst>
                      <p:childTnLst>
                        <p:par>
                          <p:cTn id="62" fill="hold">
                            <p:stCondLst>
                              <p:cond delay="0"/>
                            </p:stCondLst>
                            <p:childTnLst>
                              <p:par>
                                <p:cTn id="63" presetID="16" presetClass="entr" presetSubtype="21" fill="hold" grpId="0" nodeType="clickEffect">
                                  <p:stCondLst>
                                    <p:cond delay="0"/>
                                  </p:stCondLst>
                                  <p:childTnLst>
                                    <p:set>
                                      <p:cBhvr>
                                        <p:cTn id="64" dur="1" fill="hold">
                                          <p:stCondLst>
                                            <p:cond delay="0"/>
                                          </p:stCondLst>
                                        </p:cTn>
                                        <p:tgtEl>
                                          <p:spTgt spid="11"/>
                                        </p:tgtEl>
                                        <p:attrNameLst>
                                          <p:attrName>style.visibility</p:attrName>
                                        </p:attrNameLst>
                                      </p:cBhvr>
                                      <p:to>
                                        <p:strVal val="visible"/>
                                      </p:to>
                                    </p:set>
                                    <p:animEffect transition="in" filter="barn(inVertical)">
                                      <p:cBhvr>
                                        <p:cTn id="65" dur="500"/>
                                        <p:tgtEl>
                                          <p:spTgt spid="11"/>
                                        </p:tgtEl>
                                      </p:cBhvr>
                                    </p:animEffect>
                                  </p:childTnLst>
                                </p:cTn>
                              </p:par>
                            </p:childTnLst>
                          </p:cTn>
                        </p:par>
                      </p:childTnLst>
                    </p:cTn>
                  </p:par>
                  <p:par>
                    <p:cTn id="66" fill="hold">
                      <p:stCondLst>
                        <p:cond delay="indefinite"/>
                      </p:stCondLst>
                      <p:childTnLst>
                        <p:par>
                          <p:cTn id="67" fill="hold">
                            <p:stCondLst>
                              <p:cond delay="0"/>
                            </p:stCondLst>
                            <p:childTnLst>
                              <p:par>
                                <p:cTn id="68" presetID="16" presetClass="entr" presetSubtype="21" fill="hold" grpId="0" nodeType="clickEffect">
                                  <p:stCondLst>
                                    <p:cond delay="0"/>
                                  </p:stCondLst>
                                  <p:childTnLst>
                                    <p:set>
                                      <p:cBhvr>
                                        <p:cTn id="69" dur="1" fill="hold">
                                          <p:stCondLst>
                                            <p:cond delay="0"/>
                                          </p:stCondLst>
                                        </p:cTn>
                                        <p:tgtEl>
                                          <p:spTgt spid="12"/>
                                        </p:tgtEl>
                                        <p:attrNameLst>
                                          <p:attrName>style.visibility</p:attrName>
                                        </p:attrNameLst>
                                      </p:cBhvr>
                                      <p:to>
                                        <p:strVal val="visible"/>
                                      </p:to>
                                    </p:set>
                                    <p:animEffect transition="in" filter="barn(inVertical)">
                                      <p:cBhvr>
                                        <p:cTn id="70" dur="500"/>
                                        <p:tgtEl>
                                          <p:spTgt spid="12"/>
                                        </p:tgtEl>
                                      </p:cBhvr>
                                    </p:animEffect>
                                  </p:childTnLst>
                                </p:cTn>
                              </p:par>
                            </p:childTnLst>
                          </p:cTn>
                        </p:par>
                      </p:childTnLst>
                    </p:cTn>
                  </p:par>
                  <p:par>
                    <p:cTn id="71" fill="hold">
                      <p:stCondLst>
                        <p:cond delay="indefinite"/>
                      </p:stCondLst>
                      <p:childTnLst>
                        <p:par>
                          <p:cTn id="72" fill="hold">
                            <p:stCondLst>
                              <p:cond delay="0"/>
                            </p:stCondLst>
                            <p:childTnLst>
                              <p:par>
                                <p:cTn id="73" presetID="22" presetClass="entr" presetSubtype="4" fill="hold" grpId="0" nodeType="clickEffect">
                                  <p:stCondLst>
                                    <p:cond delay="0"/>
                                  </p:stCondLst>
                                  <p:childTnLst>
                                    <p:set>
                                      <p:cBhvr>
                                        <p:cTn id="74" dur="1" fill="hold">
                                          <p:stCondLst>
                                            <p:cond delay="0"/>
                                          </p:stCondLst>
                                        </p:cTn>
                                        <p:tgtEl>
                                          <p:spTgt spid="13"/>
                                        </p:tgtEl>
                                        <p:attrNameLst>
                                          <p:attrName>style.visibility</p:attrName>
                                        </p:attrNameLst>
                                      </p:cBhvr>
                                      <p:to>
                                        <p:strVal val="visible"/>
                                      </p:to>
                                    </p:set>
                                    <p:animEffect transition="in" filter="wipe(down)">
                                      <p:cBhvr>
                                        <p:cTn id="75" dur="500"/>
                                        <p:tgtEl>
                                          <p:spTgt spid="13"/>
                                        </p:tgtEl>
                                      </p:cBhvr>
                                    </p:animEffect>
                                  </p:childTnLst>
                                </p:cTn>
                              </p:par>
                            </p:childTnLst>
                          </p:cTn>
                        </p:par>
                      </p:childTnLst>
                    </p:cTn>
                  </p:par>
                  <p:par>
                    <p:cTn id="76" fill="hold">
                      <p:stCondLst>
                        <p:cond delay="indefinite"/>
                      </p:stCondLst>
                      <p:childTnLst>
                        <p:par>
                          <p:cTn id="77" fill="hold">
                            <p:stCondLst>
                              <p:cond delay="0"/>
                            </p:stCondLst>
                            <p:childTnLst>
                              <p:par>
                                <p:cTn id="78" presetID="26" presetClass="entr" presetSubtype="0" fill="hold" grpId="0" nodeType="clickEffect">
                                  <p:stCondLst>
                                    <p:cond delay="0"/>
                                  </p:stCondLst>
                                  <p:childTnLst>
                                    <p:set>
                                      <p:cBhvr>
                                        <p:cTn id="79" dur="1" fill="hold">
                                          <p:stCondLst>
                                            <p:cond delay="0"/>
                                          </p:stCondLst>
                                        </p:cTn>
                                        <p:tgtEl>
                                          <p:spTgt spid="19"/>
                                        </p:tgtEl>
                                        <p:attrNameLst>
                                          <p:attrName>style.visibility</p:attrName>
                                        </p:attrNameLst>
                                      </p:cBhvr>
                                      <p:to>
                                        <p:strVal val="visible"/>
                                      </p:to>
                                    </p:set>
                                    <p:animEffect transition="in" filter="wipe(down)">
                                      <p:cBhvr>
                                        <p:cTn id="80" dur="580">
                                          <p:stCondLst>
                                            <p:cond delay="0"/>
                                          </p:stCondLst>
                                        </p:cTn>
                                        <p:tgtEl>
                                          <p:spTgt spid="19"/>
                                        </p:tgtEl>
                                      </p:cBhvr>
                                    </p:animEffect>
                                    <p:anim calcmode="lin" valueType="num">
                                      <p:cBhvr>
                                        <p:cTn id="81" dur="1822" tmFilter="0,0; 0.14,0.36; 0.43,0.73; 0.71,0.91; 1.0,1.0">
                                          <p:stCondLst>
                                            <p:cond delay="0"/>
                                          </p:stCondLst>
                                        </p:cTn>
                                        <p:tgtEl>
                                          <p:spTgt spid="19"/>
                                        </p:tgtEl>
                                        <p:attrNameLst>
                                          <p:attrName>ppt_x</p:attrName>
                                        </p:attrNameLst>
                                      </p:cBhvr>
                                      <p:tavLst>
                                        <p:tav tm="0">
                                          <p:val>
                                            <p:strVal val="#ppt_x-0.25"/>
                                          </p:val>
                                        </p:tav>
                                        <p:tav tm="100000">
                                          <p:val>
                                            <p:strVal val="#ppt_x"/>
                                          </p:val>
                                        </p:tav>
                                      </p:tavLst>
                                    </p:anim>
                                    <p:anim calcmode="lin" valueType="num">
                                      <p:cBhvr>
                                        <p:cTn id="82" dur="664" tmFilter="0.0,0.0; 0.25,0.07; 0.50,0.2; 0.75,0.467; 1.0,1.0">
                                          <p:stCondLst>
                                            <p:cond delay="0"/>
                                          </p:stCondLst>
                                        </p:cTn>
                                        <p:tgtEl>
                                          <p:spTgt spid="19"/>
                                        </p:tgtEl>
                                        <p:attrNameLst>
                                          <p:attrName>ppt_y</p:attrName>
                                        </p:attrNameLst>
                                      </p:cBhvr>
                                      <p:tavLst>
                                        <p:tav tm="0" fmla="#ppt_y-sin(pi*$)/3">
                                          <p:val>
                                            <p:fltVal val="0.5"/>
                                          </p:val>
                                        </p:tav>
                                        <p:tav tm="100000">
                                          <p:val>
                                            <p:fltVal val="1"/>
                                          </p:val>
                                        </p:tav>
                                      </p:tavLst>
                                    </p:anim>
                                    <p:anim calcmode="lin" valueType="num">
                                      <p:cBhvr>
                                        <p:cTn id="83" dur="664" tmFilter="0, 0; 0.125,0.2665; 0.25,0.4; 0.375,0.465; 0.5,0.5;  0.625,0.535; 0.75,0.6; 0.875,0.7335; 1,1">
                                          <p:stCondLst>
                                            <p:cond delay="664"/>
                                          </p:stCondLst>
                                        </p:cTn>
                                        <p:tgtEl>
                                          <p:spTgt spid="19"/>
                                        </p:tgtEl>
                                        <p:attrNameLst>
                                          <p:attrName>ppt_y</p:attrName>
                                        </p:attrNameLst>
                                      </p:cBhvr>
                                      <p:tavLst>
                                        <p:tav tm="0" fmla="#ppt_y-sin(pi*$)/9">
                                          <p:val>
                                            <p:fltVal val="0"/>
                                          </p:val>
                                        </p:tav>
                                        <p:tav tm="100000">
                                          <p:val>
                                            <p:fltVal val="1"/>
                                          </p:val>
                                        </p:tav>
                                      </p:tavLst>
                                    </p:anim>
                                    <p:anim calcmode="lin" valueType="num">
                                      <p:cBhvr>
                                        <p:cTn id="84" dur="332" tmFilter="0, 0; 0.125,0.2665; 0.25,0.4; 0.375,0.465; 0.5,0.5;  0.625,0.535; 0.75,0.6; 0.875,0.7335; 1,1">
                                          <p:stCondLst>
                                            <p:cond delay="1324"/>
                                          </p:stCondLst>
                                        </p:cTn>
                                        <p:tgtEl>
                                          <p:spTgt spid="19"/>
                                        </p:tgtEl>
                                        <p:attrNameLst>
                                          <p:attrName>ppt_y</p:attrName>
                                        </p:attrNameLst>
                                      </p:cBhvr>
                                      <p:tavLst>
                                        <p:tav tm="0" fmla="#ppt_y-sin(pi*$)/27">
                                          <p:val>
                                            <p:fltVal val="0"/>
                                          </p:val>
                                        </p:tav>
                                        <p:tav tm="100000">
                                          <p:val>
                                            <p:fltVal val="1"/>
                                          </p:val>
                                        </p:tav>
                                      </p:tavLst>
                                    </p:anim>
                                    <p:anim calcmode="lin" valueType="num">
                                      <p:cBhvr>
                                        <p:cTn id="85" dur="164" tmFilter="0, 0; 0.125,0.2665; 0.25,0.4; 0.375,0.465; 0.5,0.5;  0.625,0.535; 0.75,0.6; 0.875,0.7335; 1,1">
                                          <p:stCondLst>
                                            <p:cond delay="1656"/>
                                          </p:stCondLst>
                                        </p:cTn>
                                        <p:tgtEl>
                                          <p:spTgt spid="19"/>
                                        </p:tgtEl>
                                        <p:attrNameLst>
                                          <p:attrName>ppt_y</p:attrName>
                                        </p:attrNameLst>
                                      </p:cBhvr>
                                      <p:tavLst>
                                        <p:tav tm="0" fmla="#ppt_y-sin(pi*$)/81">
                                          <p:val>
                                            <p:fltVal val="0"/>
                                          </p:val>
                                        </p:tav>
                                        <p:tav tm="100000">
                                          <p:val>
                                            <p:fltVal val="1"/>
                                          </p:val>
                                        </p:tav>
                                      </p:tavLst>
                                    </p:anim>
                                    <p:animScale>
                                      <p:cBhvr>
                                        <p:cTn id="86" dur="26">
                                          <p:stCondLst>
                                            <p:cond delay="650"/>
                                          </p:stCondLst>
                                        </p:cTn>
                                        <p:tgtEl>
                                          <p:spTgt spid="19"/>
                                        </p:tgtEl>
                                      </p:cBhvr>
                                      <p:to x="100000" y="60000"/>
                                    </p:animScale>
                                    <p:animScale>
                                      <p:cBhvr>
                                        <p:cTn id="87" dur="166" decel="50000">
                                          <p:stCondLst>
                                            <p:cond delay="676"/>
                                          </p:stCondLst>
                                        </p:cTn>
                                        <p:tgtEl>
                                          <p:spTgt spid="19"/>
                                        </p:tgtEl>
                                      </p:cBhvr>
                                      <p:to x="100000" y="100000"/>
                                    </p:animScale>
                                    <p:animScale>
                                      <p:cBhvr>
                                        <p:cTn id="88" dur="26">
                                          <p:stCondLst>
                                            <p:cond delay="1312"/>
                                          </p:stCondLst>
                                        </p:cTn>
                                        <p:tgtEl>
                                          <p:spTgt spid="19"/>
                                        </p:tgtEl>
                                      </p:cBhvr>
                                      <p:to x="100000" y="80000"/>
                                    </p:animScale>
                                    <p:animScale>
                                      <p:cBhvr>
                                        <p:cTn id="89" dur="166" decel="50000">
                                          <p:stCondLst>
                                            <p:cond delay="1338"/>
                                          </p:stCondLst>
                                        </p:cTn>
                                        <p:tgtEl>
                                          <p:spTgt spid="19"/>
                                        </p:tgtEl>
                                      </p:cBhvr>
                                      <p:to x="100000" y="100000"/>
                                    </p:animScale>
                                    <p:animScale>
                                      <p:cBhvr>
                                        <p:cTn id="90" dur="26">
                                          <p:stCondLst>
                                            <p:cond delay="1642"/>
                                          </p:stCondLst>
                                        </p:cTn>
                                        <p:tgtEl>
                                          <p:spTgt spid="19"/>
                                        </p:tgtEl>
                                      </p:cBhvr>
                                      <p:to x="100000" y="90000"/>
                                    </p:animScale>
                                    <p:animScale>
                                      <p:cBhvr>
                                        <p:cTn id="91" dur="166" decel="50000">
                                          <p:stCondLst>
                                            <p:cond delay="1668"/>
                                          </p:stCondLst>
                                        </p:cTn>
                                        <p:tgtEl>
                                          <p:spTgt spid="19"/>
                                        </p:tgtEl>
                                      </p:cBhvr>
                                      <p:to x="100000" y="100000"/>
                                    </p:animScale>
                                    <p:animScale>
                                      <p:cBhvr>
                                        <p:cTn id="92" dur="26">
                                          <p:stCondLst>
                                            <p:cond delay="1808"/>
                                          </p:stCondLst>
                                        </p:cTn>
                                        <p:tgtEl>
                                          <p:spTgt spid="19"/>
                                        </p:tgtEl>
                                      </p:cBhvr>
                                      <p:to x="100000" y="95000"/>
                                    </p:animScale>
                                    <p:animScale>
                                      <p:cBhvr>
                                        <p:cTn id="93" dur="166" decel="50000">
                                          <p:stCondLst>
                                            <p:cond delay="1834"/>
                                          </p:stCondLst>
                                        </p:cTn>
                                        <p:tgtEl>
                                          <p:spTgt spid="19"/>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6" grpId="0" animBg="1"/>
      <p:bldP spid="7" grpId="0" animBg="1"/>
      <p:bldP spid="8" grpId="0" animBg="1"/>
      <p:bldP spid="9" grpId="0" animBg="1"/>
      <p:bldP spid="10" grpId="0" animBg="1"/>
      <p:bldP spid="11" grpId="0" animBg="1"/>
      <p:bldP spid="12" grpId="0" animBg="1"/>
      <p:bldP spid="13" grpId="0" animBg="1"/>
      <p:bldP spid="19" grpId="0" animBg="1"/>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me 3"/>
          <p:cNvGraphicFramePr/>
          <p:nvPr/>
        </p:nvGraphicFramePr>
        <p:xfrm>
          <a:off x="1919536" y="260648"/>
          <a:ext cx="8424936" cy="64087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106044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me 3"/>
          <p:cNvGraphicFramePr/>
          <p:nvPr/>
        </p:nvGraphicFramePr>
        <p:xfrm>
          <a:off x="1991544" y="548680"/>
          <a:ext cx="8424936" cy="61206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003780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me 3"/>
          <p:cNvGraphicFramePr/>
          <p:nvPr/>
        </p:nvGraphicFramePr>
        <p:xfrm>
          <a:off x="2135560" y="332656"/>
          <a:ext cx="7440488" cy="63367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ZoneTexte 2"/>
          <p:cNvSpPr txBox="1"/>
          <p:nvPr/>
        </p:nvSpPr>
        <p:spPr>
          <a:xfrm>
            <a:off x="5159896" y="6021288"/>
            <a:ext cx="5112568" cy="400110"/>
          </a:xfrm>
          <a:prstGeom prst="rect">
            <a:avLst/>
          </a:prstGeom>
          <a:noFill/>
        </p:spPr>
        <p:txBody>
          <a:bodyPr wrap="square" rtlCol="0">
            <a:spAutoFit/>
          </a:bodyPr>
          <a:lstStyle/>
          <a:p>
            <a:pPr algn="r"/>
            <a:r>
              <a:rPr lang="ar-DZ" sz="2000" b="1" dirty="0">
                <a:latin typeface="Sakkal Majalla" panose="02000000000000000000" pitchFamily="2" charset="-78"/>
                <a:cs typeface="Sakkal Majalla" panose="02000000000000000000" pitchFamily="2" charset="-78"/>
              </a:rPr>
              <a:t>كملخص لكل ما تناولناه يمكننا التعرف على خريطة اليقظة</a:t>
            </a:r>
            <a:endParaRPr lang="fr-FR" sz="2000" b="1" dirty="0">
              <a:latin typeface="Sakkal Majalla" panose="02000000000000000000" pitchFamily="2" charset="-78"/>
              <a:cs typeface="Sakkal Majalla" panose="02000000000000000000" pitchFamily="2" charset="-78"/>
            </a:endParaRPr>
          </a:p>
        </p:txBody>
      </p:sp>
    </p:spTree>
    <p:extLst>
      <p:ext uri="{BB962C8B-B14F-4D97-AF65-F5344CB8AC3E}">
        <p14:creationId xmlns:p14="http://schemas.microsoft.com/office/powerpoint/2010/main" val="7414437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2135561" y="1052737"/>
            <a:ext cx="7920879" cy="4893647"/>
          </a:xfrm>
          <a:prstGeom prst="rect">
            <a:avLst/>
          </a:prstGeom>
          <a:noFill/>
        </p:spPr>
        <p:txBody>
          <a:bodyPr wrap="square" rtlCol="1">
            <a:spAutoFit/>
          </a:bodyPr>
          <a:lstStyle/>
          <a:p>
            <a:pPr algn="just" rtl="1"/>
            <a:r>
              <a:rPr lang="ar-DZ" sz="2400" dirty="0">
                <a:latin typeface="Sakkal Majalla" panose="02000000000000000000" pitchFamily="2" charset="-78"/>
                <a:cs typeface="Sakkal Majalla" panose="02000000000000000000" pitchFamily="2" charset="-78"/>
              </a:rPr>
              <a:t>من خلال كل ما سبق يمكننا استخلاص ما يلي:</a:t>
            </a:r>
          </a:p>
          <a:p>
            <a:pPr marL="285750" indent="-285750" algn="just" rtl="1">
              <a:buFontTx/>
              <a:buChar char="-"/>
            </a:pPr>
            <a:r>
              <a:rPr lang="ar-DZ" sz="2400" dirty="0">
                <a:latin typeface="Sakkal Majalla" panose="02000000000000000000" pitchFamily="2" charset="-78"/>
                <a:cs typeface="Sakkal Majalla" panose="02000000000000000000" pitchFamily="2" charset="-78"/>
              </a:rPr>
              <a:t>إن اليقظة الاستراتيجية هي قبل كل شيء تطبيق يتطلب إرادة، وسائل ومؤسسة متفاعلة.</a:t>
            </a:r>
          </a:p>
          <a:p>
            <a:pPr marL="285750" indent="-285750" algn="just" rtl="1">
              <a:buFontTx/>
              <a:buChar char="-"/>
            </a:pPr>
            <a:r>
              <a:rPr lang="ar-DZ" sz="2400" dirty="0">
                <a:latin typeface="Sakkal Majalla" panose="02000000000000000000" pitchFamily="2" charset="-78"/>
                <a:cs typeface="Sakkal Majalla" panose="02000000000000000000" pitchFamily="2" charset="-78"/>
              </a:rPr>
              <a:t>إن اليقظة الاستراتيجية تتطلب مجموعة من </a:t>
            </a:r>
            <a:r>
              <a:rPr lang="ar-DZ" sz="2400" b="1" dirty="0">
                <a:latin typeface="Sakkal Majalla" panose="02000000000000000000" pitchFamily="2" charset="-78"/>
                <a:cs typeface="Sakkal Majalla" panose="02000000000000000000" pitchFamily="2" charset="-78"/>
              </a:rPr>
              <a:t>المعلومات</a:t>
            </a:r>
            <a:r>
              <a:rPr lang="ar-DZ" sz="2400" dirty="0">
                <a:latin typeface="Sakkal Majalla" panose="02000000000000000000" pitchFamily="2" charset="-78"/>
                <a:cs typeface="Sakkal Majalla" panose="02000000000000000000" pitchFamily="2" charset="-78"/>
              </a:rPr>
              <a:t> التي يمكن الحصول عليها من خلال الأنواع المفسرة لها ( يقظة تنافسية، تجارية ......الخ).</a:t>
            </a:r>
          </a:p>
          <a:p>
            <a:pPr marL="285750" indent="-285750" algn="just" rtl="1">
              <a:buFontTx/>
              <a:buChar char="-"/>
            </a:pPr>
            <a:r>
              <a:rPr lang="ar-DZ" sz="2400" dirty="0">
                <a:latin typeface="Sakkal Majalla" panose="02000000000000000000" pitchFamily="2" charset="-78"/>
                <a:cs typeface="Sakkal Majalla" panose="02000000000000000000" pitchFamily="2" charset="-78"/>
              </a:rPr>
              <a:t>اليقظة الاستراتيجية ليست هدف وإنما طريق يؤدي نظريا إلى </a:t>
            </a:r>
            <a:r>
              <a:rPr lang="ar-DZ" sz="2400" b="1" dirty="0">
                <a:latin typeface="Sakkal Majalla" panose="02000000000000000000" pitchFamily="2" charset="-78"/>
                <a:cs typeface="Sakkal Majalla" panose="02000000000000000000" pitchFamily="2" charset="-78"/>
              </a:rPr>
              <a:t>الذكاء الاقتصادي</a:t>
            </a:r>
            <a:r>
              <a:rPr lang="ar-DZ" sz="2400" dirty="0">
                <a:latin typeface="Sakkal Majalla" panose="02000000000000000000" pitchFamily="2" charset="-78"/>
                <a:cs typeface="Sakkal Majalla" panose="02000000000000000000" pitchFamily="2" charset="-78"/>
              </a:rPr>
              <a:t>، فهذا الأخير يعتمد اعتمادا وثيقا على نتائج اليقظة والتي  دورها جمع المعلومات (التكنولوجية، التنافسية، الثقافية، القانونية.....) واستخدام كل هذه المعلومات من أجل تحقيق أهداف استراتيجية.</a:t>
            </a:r>
          </a:p>
          <a:p>
            <a:pPr marL="285750" indent="-285750" algn="just" rtl="1">
              <a:buFontTx/>
              <a:buChar char="-"/>
            </a:pPr>
            <a:r>
              <a:rPr lang="ar-DZ" sz="2400" dirty="0">
                <a:latin typeface="Sakkal Majalla" panose="02000000000000000000" pitchFamily="2" charset="-78"/>
                <a:cs typeface="Sakkal Majalla" panose="02000000000000000000" pitchFamily="2" charset="-78"/>
              </a:rPr>
              <a:t>تعتبر </a:t>
            </a:r>
            <a:r>
              <a:rPr lang="ar-DZ" sz="2400" b="1" dirty="0">
                <a:latin typeface="Sakkal Majalla" panose="02000000000000000000" pitchFamily="2" charset="-78"/>
                <a:cs typeface="Sakkal Majalla" panose="02000000000000000000" pitchFamily="2" charset="-78"/>
              </a:rPr>
              <a:t>المعلومة</a:t>
            </a:r>
            <a:r>
              <a:rPr lang="ar-DZ" sz="2400" dirty="0">
                <a:latin typeface="Sakkal Majalla" panose="02000000000000000000" pitchFamily="2" charset="-78"/>
                <a:cs typeface="Sakkal Majalla" panose="02000000000000000000" pitchFamily="2" charset="-78"/>
              </a:rPr>
              <a:t> كمورد استراتيجي لليقظة الاستراتيجية.</a:t>
            </a:r>
          </a:p>
          <a:p>
            <a:pPr algn="just" rtl="1"/>
            <a:r>
              <a:rPr lang="ar-DZ" sz="2400" dirty="0">
                <a:latin typeface="Sakkal Majalla" panose="02000000000000000000" pitchFamily="2" charset="-78"/>
                <a:cs typeface="Sakkal Majalla" panose="02000000000000000000" pitchFamily="2" charset="-78"/>
              </a:rPr>
              <a:t>من هنا يمكننا طرح الأسئلة التالية:</a:t>
            </a:r>
          </a:p>
          <a:p>
            <a:pPr marL="342900" indent="-342900" algn="ctr" rtl="1">
              <a:buFont typeface="Wingdings" panose="05000000000000000000" pitchFamily="2" charset="2"/>
              <a:buChar char="ü"/>
            </a:pPr>
            <a:r>
              <a:rPr lang="ar-DZ" sz="2400" dirty="0">
                <a:latin typeface="Sakkal Majalla" panose="02000000000000000000" pitchFamily="2" charset="-78"/>
                <a:cs typeface="Sakkal Majalla" panose="02000000000000000000" pitchFamily="2" charset="-78"/>
              </a:rPr>
              <a:t>ما المقصود بالمعلومة؟</a:t>
            </a:r>
          </a:p>
          <a:p>
            <a:pPr marL="342900" indent="-342900" algn="ctr" rtl="1">
              <a:buFont typeface="Wingdings" panose="05000000000000000000" pitchFamily="2" charset="2"/>
              <a:buChar char="ü"/>
            </a:pPr>
            <a:r>
              <a:rPr lang="ar-DZ" sz="2400" dirty="0" err="1">
                <a:latin typeface="Sakkal Majalla" panose="02000000000000000000" pitchFamily="2" charset="-78"/>
                <a:cs typeface="Sakkal Majalla" panose="02000000000000000000" pitchFamily="2" charset="-78"/>
              </a:rPr>
              <a:t>ماهو</a:t>
            </a:r>
            <a:r>
              <a:rPr lang="ar-DZ" sz="2400" dirty="0">
                <a:latin typeface="Sakkal Majalla" panose="02000000000000000000" pitchFamily="2" charset="-78"/>
                <a:cs typeface="Sakkal Majalla" panose="02000000000000000000" pitchFamily="2" charset="-78"/>
              </a:rPr>
              <a:t> الذكاء الاقتصادي؟</a:t>
            </a:r>
          </a:p>
          <a:p>
            <a:pPr marL="342900" indent="-342900" algn="ctr" rtl="1">
              <a:buFont typeface="Wingdings" panose="05000000000000000000" pitchFamily="2" charset="2"/>
              <a:buChar char="ü"/>
            </a:pPr>
            <a:r>
              <a:rPr lang="ar-DZ" sz="2400" dirty="0">
                <a:latin typeface="Sakkal Majalla" panose="02000000000000000000" pitchFamily="2" charset="-78"/>
                <a:cs typeface="Sakkal Majalla" panose="02000000000000000000" pitchFamily="2" charset="-78"/>
              </a:rPr>
              <a:t>هل هناك علاقة تربط بين كل من اليقظة الاستراتيجية والذكاء الاقتصادي؟ </a:t>
            </a:r>
          </a:p>
        </p:txBody>
      </p:sp>
    </p:spTree>
    <p:extLst>
      <p:ext uri="{BB962C8B-B14F-4D97-AF65-F5344CB8AC3E}">
        <p14:creationId xmlns:p14="http://schemas.microsoft.com/office/powerpoint/2010/main" val="35806703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2" presetClass="entr" presetSubtype="4" fill="hold"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Effect transition="in" filter="wipe(down)">
                                      <p:cBhvr>
                                        <p:cTn id="13" dur="500"/>
                                        <p:tgtEl>
                                          <p:spTgt spid="5">
                                            <p:txEl>
                                              <p:pRg st="1" end="1"/>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4" fill="hold" nodeType="clickEffect">
                                  <p:stCondLst>
                                    <p:cond delay="0"/>
                                  </p:stCondLst>
                                  <p:childTnLst>
                                    <p:set>
                                      <p:cBhvr>
                                        <p:cTn id="17" dur="1" fill="hold">
                                          <p:stCondLst>
                                            <p:cond delay="0"/>
                                          </p:stCondLst>
                                        </p:cTn>
                                        <p:tgtEl>
                                          <p:spTgt spid="5">
                                            <p:txEl>
                                              <p:pRg st="2" end="2"/>
                                            </p:txEl>
                                          </p:spTgt>
                                        </p:tgtEl>
                                        <p:attrNameLst>
                                          <p:attrName>style.visibility</p:attrName>
                                        </p:attrNameLst>
                                      </p:cBhvr>
                                      <p:to>
                                        <p:strVal val="visible"/>
                                      </p:to>
                                    </p:set>
                                    <p:animEffect transition="in" filter="wipe(down)">
                                      <p:cBhvr>
                                        <p:cTn id="18" dur="500"/>
                                        <p:tgtEl>
                                          <p:spTgt spid="5">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nodeType="clickEffect">
                                  <p:stCondLst>
                                    <p:cond delay="0"/>
                                  </p:stCondLst>
                                  <p:childTnLst>
                                    <p:set>
                                      <p:cBhvr>
                                        <p:cTn id="22" dur="1" fill="hold">
                                          <p:stCondLst>
                                            <p:cond delay="0"/>
                                          </p:stCondLst>
                                        </p:cTn>
                                        <p:tgtEl>
                                          <p:spTgt spid="5">
                                            <p:txEl>
                                              <p:pRg st="3" end="3"/>
                                            </p:txEl>
                                          </p:spTgt>
                                        </p:tgtEl>
                                        <p:attrNameLst>
                                          <p:attrName>style.visibility</p:attrName>
                                        </p:attrNameLst>
                                      </p:cBhvr>
                                      <p:to>
                                        <p:strVal val="visible"/>
                                      </p:to>
                                    </p:set>
                                    <p:animEffect transition="in" filter="wipe(down)">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4"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Effect transition="in" filter="wipe(down)">
                                      <p:cBhvr>
                                        <p:cTn id="28" dur="500"/>
                                        <p:tgtEl>
                                          <p:spTgt spid="5">
                                            <p:txEl>
                                              <p:pRg st="4" end="4"/>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6" presetClass="entr" presetSubtype="21" fill="hold" nodeType="clickEffect">
                                  <p:stCondLst>
                                    <p:cond delay="0"/>
                                  </p:stCondLst>
                                  <p:childTnLst>
                                    <p:set>
                                      <p:cBhvr>
                                        <p:cTn id="32" dur="1" fill="hold">
                                          <p:stCondLst>
                                            <p:cond delay="0"/>
                                          </p:stCondLst>
                                        </p:cTn>
                                        <p:tgtEl>
                                          <p:spTgt spid="5">
                                            <p:txEl>
                                              <p:pRg st="5" end="5"/>
                                            </p:txEl>
                                          </p:spTgt>
                                        </p:tgtEl>
                                        <p:attrNameLst>
                                          <p:attrName>style.visibility</p:attrName>
                                        </p:attrNameLst>
                                      </p:cBhvr>
                                      <p:to>
                                        <p:strVal val="visible"/>
                                      </p:to>
                                    </p:set>
                                    <p:animEffect transition="in" filter="barn(inVertical)">
                                      <p:cBhvr>
                                        <p:cTn id="33" dur="500"/>
                                        <p:tgtEl>
                                          <p:spTgt spid="5">
                                            <p:txEl>
                                              <p:pRg st="5" end="5"/>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nodeType="clickEffect">
                                  <p:stCondLst>
                                    <p:cond delay="0"/>
                                  </p:stCondLst>
                                  <p:childTnLst>
                                    <p:set>
                                      <p:cBhvr>
                                        <p:cTn id="37" dur="1" fill="hold">
                                          <p:stCondLst>
                                            <p:cond delay="0"/>
                                          </p:stCondLst>
                                        </p:cTn>
                                        <p:tgtEl>
                                          <p:spTgt spid="5">
                                            <p:txEl>
                                              <p:pRg st="6" end="6"/>
                                            </p:txEl>
                                          </p:spTgt>
                                        </p:tgtEl>
                                        <p:attrNameLst>
                                          <p:attrName>style.visibility</p:attrName>
                                        </p:attrNameLst>
                                      </p:cBhvr>
                                      <p:to>
                                        <p:strVal val="visible"/>
                                      </p:to>
                                    </p:set>
                                    <p:anim calcmode="lin" valueType="num">
                                      <p:cBhvr additive="base">
                                        <p:cTn id="38"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5">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2" presetClass="entr" presetSubtype="4" fill="hold" nodeType="clickEffect">
                                  <p:stCondLst>
                                    <p:cond delay="0"/>
                                  </p:stCondLst>
                                  <p:childTnLst>
                                    <p:set>
                                      <p:cBhvr>
                                        <p:cTn id="43" dur="1" fill="hold">
                                          <p:stCondLst>
                                            <p:cond delay="0"/>
                                          </p:stCondLst>
                                        </p:cTn>
                                        <p:tgtEl>
                                          <p:spTgt spid="5">
                                            <p:txEl>
                                              <p:pRg st="7" end="7"/>
                                            </p:txEl>
                                          </p:spTgt>
                                        </p:tgtEl>
                                        <p:attrNameLst>
                                          <p:attrName>style.visibility</p:attrName>
                                        </p:attrNameLst>
                                      </p:cBhvr>
                                      <p:to>
                                        <p:strVal val="visible"/>
                                      </p:to>
                                    </p:set>
                                    <p:anim calcmode="lin" valueType="num">
                                      <p:cBhvr additive="base">
                                        <p:cTn id="44" dur="500" fill="hold"/>
                                        <p:tgtEl>
                                          <p:spTgt spid="5">
                                            <p:txEl>
                                              <p:pRg st="7" end="7"/>
                                            </p:txEl>
                                          </p:spTgt>
                                        </p:tgtEl>
                                        <p:attrNameLst>
                                          <p:attrName>ppt_x</p:attrName>
                                        </p:attrNameLst>
                                      </p:cBhvr>
                                      <p:tavLst>
                                        <p:tav tm="0">
                                          <p:val>
                                            <p:strVal val="#ppt_x"/>
                                          </p:val>
                                        </p:tav>
                                        <p:tav tm="100000">
                                          <p:val>
                                            <p:strVal val="#ppt_x"/>
                                          </p:val>
                                        </p:tav>
                                      </p:tavLst>
                                    </p:anim>
                                    <p:anim calcmode="lin" valueType="num">
                                      <p:cBhvr additive="base">
                                        <p:cTn id="45" dur="500" fill="hold"/>
                                        <p:tgtEl>
                                          <p:spTgt spid="5">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2" presetClass="entr" presetSubtype="4" fill="hold" nodeType="clickEffect">
                                  <p:stCondLst>
                                    <p:cond delay="0"/>
                                  </p:stCondLst>
                                  <p:childTnLst>
                                    <p:set>
                                      <p:cBhvr>
                                        <p:cTn id="49" dur="1" fill="hold">
                                          <p:stCondLst>
                                            <p:cond delay="0"/>
                                          </p:stCondLst>
                                        </p:cTn>
                                        <p:tgtEl>
                                          <p:spTgt spid="5">
                                            <p:txEl>
                                              <p:pRg st="8" end="8"/>
                                            </p:txEl>
                                          </p:spTgt>
                                        </p:tgtEl>
                                        <p:attrNameLst>
                                          <p:attrName>style.visibility</p:attrName>
                                        </p:attrNameLst>
                                      </p:cBhvr>
                                      <p:to>
                                        <p:strVal val="visible"/>
                                      </p:to>
                                    </p:set>
                                    <p:anim calcmode="lin" valueType="num">
                                      <p:cBhvr additive="base">
                                        <p:cTn id="50" dur="500" fill="hold"/>
                                        <p:tgtEl>
                                          <p:spTgt spid="5">
                                            <p:txEl>
                                              <p:pRg st="8" end="8"/>
                                            </p:txEl>
                                          </p:spTgt>
                                        </p:tgtEl>
                                        <p:attrNameLst>
                                          <p:attrName>ppt_x</p:attrName>
                                        </p:attrNameLst>
                                      </p:cBhvr>
                                      <p:tavLst>
                                        <p:tav tm="0">
                                          <p:val>
                                            <p:strVal val="#ppt_x"/>
                                          </p:val>
                                        </p:tav>
                                        <p:tav tm="100000">
                                          <p:val>
                                            <p:strVal val="#ppt_x"/>
                                          </p:val>
                                        </p:tav>
                                      </p:tavLst>
                                    </p:anim>
                                    <p:anim calcmode="lin" valueType="num">
                                      <p:cBhvr additive="base">
                                        <p:cTn id="51" dur="500" fill="hold"/>
                                        <p:tgtEl>
                                          <p:spTgt spid="5">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991544" y="1844824"/>
            <a:ext cx="8280920" cy="5016758"/>
          </a:xfrm>
          <a:prstGeom prst="rect">
            <a:avLst/>
          </a:prstGeom>
          <a:noFill/>
        </p:spPr>
        <p:txBody>
          <a:bodyPr wrap="square" rtlCol="0">
            <a:spAutoFit/>
          </a:bodyPr>
          <a:lstStyle/>
          <a:p>
            <a:pPr algn="just" rtl="1"/>
            <a:r>
              <a:rPr lang="ar-DZ" sz="2400" dirty="0">
                <a:latin typeface="Sakkal Majalla" pitchFamily="2" charset="-78"/>
                <a:cs typeface="Sakkal Majalla" pitchFamily="2" charset="-78"/>
              </a:rPr>
              <a:t>     هناك العديد من التعاريف المتعلقة بمفهوم اليقظة الاستراتيجية سنحاول من خلال هذا المحور التطرق اليها والتفصيل فيها كما يلي:</a:t>
            </a:r>
          </a:p>
          <a:p>
            <a:pPr algn="just" rtl="1"/>
            <a:endParaRPr lang="ar-DZ" sz="2400" dirty="0">
              <a:latin typeface="Sakkal Majalla" pitchFamily="2" charset="-78"/>
              <a:cs typeface="Sakkal Majalla" pitchFamily="2" charset="-78"/>
            </a:endParaRPr>
          </a:p>
          <a:p>
            <a:pPr marL="342900" indent="-342900" algn="just" rtl="1">
              <a:buFont typeface="Wingdings" pitchFamily="2" charset="2"/>
              <a:buChar char="v"/>
            </a:pPr>
            <a:r>
              <a:rPr lang="ar-DZ" sz="2800" b="1" dirty="0">
                <a:latin typeface="Sakkal Majalla" pitchFamily="2" charset="-78"/>
                <a:cs typeface="Sakkal Majalla" pitchFamily="2" charset="-78"/>
              </a:rPr>
              <a:t>اليقظة لغة</a:t>
            </a:r>
            <a:r>
              <a:rPr lang="ar-DZ" sz="2400" dirty="0">
                <a:latin typeface="Sakkal Majalla" pitchFamily="2" charset="-78"/>
                <a:cs typeface="Sakkal Majalla" pitchFamily="2" charset="-78"/>
              </a:rPr>
              <a:t>: أن تكون على تيقظ  (حالة الوعي والإحساس) وفي وضعية استقبال لتلقي كل ما يرد من المحيط الخارجي من إشارات، أفعال، أقوال وجاهز لكشف أي شيء يمكن أن يحدث وأخذ الحيطة منه.</a:t>
            </a:r>
          </a:p>
          <a:p>
            <a:pPr marL="342900" indent="-342900" algn="just" rtl="1">
              <a:buFont typeface="Wingdings" pitchFamily="2" charset="2"/>
              <a:buChar char="v"/>
            </a:pPr>
            <a:endParaRPr lang="ar-DZ" sz="2400" dirty="0">
              <a:latin typeface="Sakkal Majalla" pitchFamily="2" charset="-78"/>
              <a:cs typeface="Sakkal Majalla" pitchFamily="2" charset="-78"/>
            </a:endParaRPr>
          </a:p>
          <a:p>
            <a:pPr algn="just" rtl="1"/>
            <a:endParaRPr lang="ar-DZ" sz="2400" dirty="0">
              <a:latin typeface="Sakkal Majalla" pitchFamily="2" charset="-78"/>
              <a:cs typeface="Sakkal Majalla" pitchFamily="2" charset="-78"/>
            </a:endParaRPr>
          </a:p>
          <a:p>
            <a:pPr marL="342900" indent="-342900" algn="just" rtl="1">
              <a:buFont typeface="Wingdings" pitchFamily="2" charset="2"/>
              <a:buChar char="v"/>
            </a:pPr>
            <a:r>
              <a:rPr lang="ar-DZ" sz="2800" b="1" dirty="0">
                <a:latin typeface="Sakkal Majalla" pitchFamily="2" charset="-78"/>
                <a:cs typeface="Sakkal Majalla" pitchFamily="2" charset="-78"/>
              </a:rPr>
              <a:t>اليقظة اصطلاحا</a:t>
            </a:r>
            <a:r>
              <a:rPr lang="ar-DZ" sz="2400" dirty="0">
                <a:latin typeface="Sakkal Majalla" pitchFamily="2" charset="-78"/>
                <a:cs typeface="Sakkal Majalla" pitchFamily="2" charset="-78"/>
              </a:rPr>
              <a:t>:  مصطلح اليقظة </a:t>
            </a:r>
            <a:r>
              <a:rPr lang="fr-FR" sz="2400" dirty="0">
                <a:latin typeface="Sakkal Majalla" pitchFamily="2" charset="-78"/>
                <a:cs typeface="Sakkal Majalla" pitchFamily="2" charset="-78"/>
              </a:rPr>
              <a:t>‘’veille’’</a:t>
            </a:r>
            <a:r>
              <a:rPr lang="ar-DZ" sz="2400" dirty="0">
                <a:latin typeface="Sakkal Majalla" pitchFamily="2" charset="-78"/>
                <a:cs typeface="Sakkal Majalla" pitchFamily="2" charset="-78"/>
              </a:rPr>
              <a:t> مشتق من المصطلح اللاتيني </a:t>
            </a:r>
            <a:r>
              <a:rPr lang="fr-FR" sz="2400" dirty="0">
                <a:latin typeface="Sakkal Majalla" pitchFamily="2" charset="-78"/>
                <a:cs typeface="Sakkal Majalla" pitchFamily="2" charset="-78"/>
              </a:rPr>
              <a:t>‘’vigila’’</a:t>
            </a:r>
            <a:r>
              <a:rPr lang="ar-DZ" sz="2400" dirty="0">
                <a:latin typeface="Sakkal Majalla" pitchFamily="2" charset="-78"/>
                <a:cs typeface="Sakkal Majalla" pitchFamily="2" charset="-78"/>
              </a:rPr>
              <a:t> أي القيام بالحراسة والمراقبة من أجل حماية مكان ما أو منطقة معينة أو الانتباه لها.</a:t>
            </a:r>
          </a:p>
          <a:p>
            <a:pPr algn="just" rtl="1"/>
            <a:endParaRPr lang="ar-DZ" sz="2400" dirty="0">
              <a:latin typeface="Sakkal Majalla" pitchFamily="2" charset="-78"/>
              <a:cs typeface="Sakkal Majalla" pitchFamily="2" charset="-78"/>
            </a:endParaRPr>
          </a:p>
          <a:p>
            <a:pPr algn="r" rtl="1"/>
            <a:endParaRPr lang="ar-DZ" sz="2400" dirty="0">
              <a:latin typeface="Sakkal Majalla" pitchFamily="2" charset="-78"/>
              <a:cs typeface="Sakkal Majalla" pitchFamily="2" charset="-78"/>
            </a:endParaRPr>
          </a:p>
          <a:p>
            <a:pPr algn="r" rtl="1"/>
            <a:endParaRPr lang="fr-FR" sz="2400" dirty="0">
              <a:latin typeface="Sakkal Majalla" pitchFamily="2" charset="-78"/>
              <a:cs typeface="Sakkal Majalla" pitchFamily="2" charset="-78"/>
            </a:endParaRPr>
          </a:p>
        </p:txBody>
      </p:sp>
      <p:pic>
        <p:nvPicPr>
          <p:cNvPr id="2" name="Image 1"/>
          <p:cNvPicPr>
            <a:picLocks noChangeAspect="1"/>
          </p:cNvPicPr>
          <p:nvPr/>
        </p:nvPicPr>
        <p:blipFill>
          <a:blip r:embed="rId2"/>
          <a:stretch>
            <a:fillRect/>
          </a:stretch>
        </p:blipFill>
        <p:spPr>
          <a:xfrm>
            <a:off x="839416" y="17454"/>
            <a:ext cx="3810330" cy="1971387"/>
          </a:xfrm>
          <a:prstGeom prst="rect">
            <a:avLst/>
          </a:prstGeom>
        </p:spPr>
      </p:pic>
    </p:spTree>
    <p:extLst>
      <p:ext uri="{BB962C8B-B14F-4D97-AF65-F5344CB8AC3E}">
        <p14:creationId xmlns:p14="http://schemas.microsoft.com/office/powerpoint/2010/main" val="26940998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9336360" y="620688"/>
            <a:ext cx="1143008" cy="571504"/>
          </a:xfrm>
          <a:prstGeom prst="wedgeRectCallout">
            <a:avLst>
              <a:gd name="adj1" fmla="val -42651"/>
              <a:gd name="adj2" fmla="val 79470"/>
            </a:avLst>
          </a:prstGeom>
          <a:solidFill>
            <a:schemeClr val="bg1"/>
          </a:solidFill>
          <a:ln>
            <a:solidFill>
              <a:srgbClr val="00B0F0"/>
            </a:solidFill>
          </a:ln>
          <a:scene3d>
            <a:camera prst="isometricOffAxis2Lef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a:solidFill>
                  <a:schemeClr val="tx2">
                    <a:lumMod val="50000"/>
                  </a:schemeClr>
                </a:solidFill>
                <a:latin typeface="Traditional Arabic" pitchFamily="18" charset="-78"/>
                <a:cs typeface="Traditional Arabic" pitchFamily="18" charset="-78"/>
              </a:rPr>
              <a:t>المفهوم</a:t>
            </a:r>
            <a:endParaRPr lang="fr-FR" sz="2400" dirty="0"/>
          </a:p>
        </p:txBody>
      </p:sp>
      <p:sp>
        <p:nvSpPr>
          <p:cNvPr id="2" name="Rectangle à coins arrondis 1"/>
          <p:cNvSpPr/>
          <p:nvPr/>
        </p:nvSpPr>
        <p:spPr>
          <a:xfrm>
            <a:off x="2351584" y="1340768"/>
            <a:ext cx="7704856" cy="1008112"/>
          </a:xfrm>
          <a:prstGeom prst="roundRect">
            <a:avLst/>
          </a:prstGeom>
        </p:spPr>
        <p:style>
          <a:lnRef idx="0">
            <a:schemeClr val="accent3"/>
          </a:lnRef>
          <a:fillRef idx="3">
            <a:schemeClr val="accent3"/>
          </a:fillRef>
          <a:effectRef idx="3">
            <a:schemeClr val="accent3"/>
          </a:effectRef>
          <a:fontRef idx="minor">
            <a:schemeClr val="lt1"/>
          </a:fontRef>
        </p:style>
        <p:txBody>
          <a:bodyPr rtlCol="0" anchor="ctr"/>
          <a:lstStyle/>
          <a:p>
            <a:pPr algn="r" rtl="1"/>
            <a:r>
              <a:rPr lang="ar-DZ" sz="2400" dirty="0">
                <a:solidFill>
                  <a:schemeClr val="tx1"/>
                </a:solidFill>
                <a:latin typeface="Sakkal Majalla" pitchFamily="2" charset="-78"/>
                <a:cs typeface="Sakkal Majalla" pitchFamily="2" charset="-78"/>
              </a:rPr>
              <a:t>اليقظة الاستراتيجية هي وظيفة تهتم بتسيير موارد المعلومات لجعل المؤسسة أكثر ذكاء وتنافسية.</a:t>
            </a:r>
            <a:endParaRPr lang="fr-FR" sz="2400" dirty="0">
              <a:solidFill>
                <a:schemeClr val="tx1"/>
              </a:solidFill>
              <a:latin typeface="Sakkal Majalla" pitchFamily="2" charset="-78"/>
              <a:cs typeface="Sakkal Majalla" pitchFamily="2" charset="-78"/>
            </a:endParaRPr>
          </a:p>
        </p:txBody>
      </p:sp>
      <p:sp>
        <p:nvSpPr>
          <p:cNvPr id="5" name="Rectangle à coins arrondis 4"/>
          <p:cNvSpPr/>
          <p:nvPr/>
        </p:nvSpPr>
        <p:spPr>
          <a:xfrm>
            <a:off x="2351584" y="2852936"/>
            <a:ext cx="7704856" cy="1008112"/>
          </a:xfrm>
          <a:prstGeom prst="roundRect">
            <a:avLst/>
          </a:prstGeom>
        </p:spPr>
        <p:style>
          <a:lnRef idx="0">
            <a:schemeClr val="accent3"/>
          </a:lnRef>
          <a:fillRef idx="3">
            <a:schemeClr val="accent3"/>
          </a:fillRef>
          <a:effectRef idx="3">
            <a:schemeClr val="accent3"/>
          </a:effectRef>
          <a:fontRef idx="minor">
            <a:schemeClr val="lt1"/>
          </a:fontRef>
        </p:style>
        <p:txBody>
          <a:bodyPr rtlCol="0" anchor="ctr"/>
          <a:lstStyle/>
          <a:p>
            <a:pPr algn="r" rtl="1"/>
            <a:r>
              <a:rPr lang="ar-DZ" sz="2400" dirty="0">
                <a:solidFill>
                  <a:schemeClr val="tx1"/>
                </a:solidFill>
                <a:latin typeface="Sakkal Majalla" pitchFamily="2" charset="-78"/>
                <a:cs typeface="Sakkal Majalla" pitchFamily="2" charset="-78"/>
              </a:rPr>
              <a:t>مفهوم اليقظة حسب</a:t>
            </a:r>
            <a:r>
              <a:rPr lang="fr-FR" sz="2400" dirty="0">
                <a:solidFill>
                  <a:schemeClr val="tx1"/>
                </a:solidFill>
                <a:latin typeface="Sakkal Majalla" pitchFamily="2" charset="-78"/>
                <a:cs typeface="Sakkal Majalla" pitchFamily="2" charset="-78"/>
              </a:rPr>
              <a:t> </a:t>
            </a:r>
            <a:r>
              <a:rPr lang="fr-FR" sz="2400" b="1" dirty="0">
                <a:solidFill>
                  <a:schemeClr val="tx1"/>
                </a:solidFill>
                <a:latin typeface="Sakkal Majalla" pitchFamily="2" charset="-78"/>
                <a:cs typeface="Sakkal Majalla" pitchFamily="2" charset="-78"/>
              </a:rPr>
              <a:t>AFNOR</a:t>
            </a:r>
            <a:r>
              <a:rPr lang="fr-FR" sz="2400" dirty="0">
                <a:solidFill>
                  <a:schemeClr val="tx1"/>
                </a:solidFill>
                <a:latin typeface="Sakkal Majalla" pitchFamily="2" charset="-78"/>
                <a:cs typeface="Sakkal Majalla" pitchFamily="2" charset="-78"/>
              </a:rPr>
              <a:t> </a:t>
            </a:r>
            <a:r>
              <a:rPr lang="ar-DZ" sz="2400" dirty="0">
                <a:solidFill>
                  <a:schemeClr val="tx1"/>
                </a:solidFill>
                <a:latin typeface="Sakkal Majalla" pitchFamily="2" charset="-78"/>
                <a:cs typeface="Sakkal Majalla" pitchFamily="2" charset="-78"/>
              </a:rPr>
              <a:t> </a:t>
            </a:r>
            <a:r>
              <a:rPr lang="fr-FR" sz="2400" dirty="0">
                <a:solidFill>
                  <a:schemeClr val="tx1"/>
                </a:solidFill>
                <a:latin typeface="Sakkal Majalla" pitchFamily="2" charset="-78"/>
                <a:cs typeface="Sakkal Majalla" pitchFamily="2" charset="-78"/>
              </a:rPr>
              <a:t> «  Association Française de normalisation »</a:t>
            </a:r>
          </a:p>
          <a:p>
            <a:pPr algn="r" rtl="1"/>
            <a:r>
              <a:rPr lang="ar-DZ" sz="2400" dirty="0">
                <a:solidFill>
                  <a:schemeClr val="tx1"/>
                </a:solidFill>
                <a:latin typeface="Sakkal Majalla" pitchFamily="2" charset="-78"/>
                <a:cs typeface="Sakkal Majalla" pitchFamily="2" charset="-78"/>
              </a:rPr>
              <a:t>اليقظة الاستراتيجية هي نشاط متواصل ومكرر يهدف إلى المراقبة الدائمة للبيئة لتوقع التطورات </a:t>
            </a:r>
            <a:endParaRPr lang="fr-FR" sz="2400" dirty="0">
              <a:solidFill>
                <a:schemeClr val="tx1"/>
              </a:solidFill>
              <a:latin typeface="Sakkal Majalla" pitchFamily="2" charset="-78"/>
              <a:cs typeface="Sakkal Majalla" pitchFamily="2" charset="-78"/>
            </a:endParaRPr>
          </a:p>
        </p:txBody>
      </p:sp>
      <p:sp>
        <p:nvSpPr>
          <p:cNvPr id="6" name="Rectangle à coins arrondis 5"/>
          <p:cNvSpPr/>
          <p:nvPr/>
        </p:nvSpPr>
        <p:spPr>
          <a:xfrm>
            <a:off x="2385377" y="4293096"/>
            <a:ext cx="7704856" cy="2088232"/>
          </a:xfrm>
          <a:prstGeom prst="roundRect">
            <a:avLst/>
          </a:prstGeom>
        </p:spPr>
        <p:style>
          <a:lnRef idx="0">
            <a:schemeClr val="accent3"/>
          </a:lnRef>
          <a:fillRef idx="3">
            <a:schemeClr val="accent3"/>
          </a:fillRef>
          <a:effectRef idx="3">
            <a:schemeClr val="accent3"/>
          </a:effectRef>
          <a:fontRef idx="minor">
            <a:schemeClr val="lt1"/>
          </a:fontRef>
        </p:style>
        <p:txBody>
          <a:bodyPr rtlCol="0" anchor="ctr"/>
          <a:lstStyle/>
          <a:p>
            <a:pPr algn="r" rtl="1"/>
            <a:r>
              <a:rPr lang="ar-DZ" sz="2400" dirty="0">
                <a:solidFill>
                  <a:schemeClr val="tx1"/>
                </a:solidFill>
                <a:latin typeface="Sakkal Majalla" pitchFamily="2" charset="-78"/>
                <a:cs typeface="Sakkal Majalla" pitchFamily="2" charset="-78"/>
              </a:rPr>
              <a:t>مفهوم اليقظة حسب </a:t>
            </a:r>
            <a:r>
              <a:rPr lang="fr-FR" sz="2400" b="1" dirty="0">
                <a:solidFill>
                  <a:schemeClr val="tx1"/>
                </a:solidFill>
                <a:latin typeface="Sakkal Majalla" pitchFamily="2" charset="-78"/>
                <a:cs typeface="Sakkal Majalla" pitchFamily="2" charset="-78"/>
              </a:rPr>
              <a:t>Humbert </a:t>
            </a:r>
            <a:r>
              <a:rPr lang="fr-FR" sz="2400" b="1" dirty="0" err="1">
                <a:solidFill>
                  <a:schemeClr val="tx1"/>
                </a:solidFill>
                <a:latin typeface="Sakkal Majalla" pitchFamily="2" charset="-78"/>
                <a:cs typeface="Sakkal Majalla" pitchFamily="2" charset="-78"/>
              </a:rPr>
              <a:t>Lesca</a:t>
            </a:r>
            <a:endParaRPr lang="ar-DZ" sz="2400" b="1" dirty="0">
              <a:solidFill>
                <a:schemeClr val="tx1"/>
              </a:solidFill>
              <a:latin typeface="Sakkal Majalla" pitchFamily="2" charset="-78"/>
              <a:cs typeface="Sakkal Majalla" pitchFamily="2" charset="-78"/>
            </a:endParaRPr>
          </a:p>
          <a:p>
            <a:pPr algn="r" rtl="1"/>
            <a:r>
              <a:rPr lang="ar-DZ" sz="2400" dirty="0">
                <a:solidFill>
                  <a:schemeClr val="tx1"/>
                </a:solidFill>
                <a:latin typeface="Sakkal Majalla" pitchFamily="2" charset="-78"/>
                <a:cs typeface="Sakkal Majalla" pitchFamily="2" charset="-78"/>
              </a:rPr>
              <a:t>اليقظة الاستراتيجية هي ذلك الإجراء الجماعي المستمر من خلال مجموعة أفراد تتولى جمع واستعمال المعلومات بشكل تطوعي واستباقي يتماشى والتغيرات المحتمل حدوثها في البيئة الخارجية، وهذا من أجل خلق فرص عمل والتقليل من مخاطر حالات عدم التأكد.   </a:t>
            </a:r>
          </a:p>
          <a:p>
            <a:pPr algn="r" rtl="1"/>
            <a:endParaRPr lang="fr-FR" sz="2400" b="1" dirty="0">
              <a:solidFill>
                <a:schemeClr val="tx1"/>
              </a:solidFill>
              <a:latin typeface="Sakkal Majalla" pitchFamily="2" charset="-78"/>
              <a:cs typeface="Sakkal Majalla" pitchFamily="2" charset="-78"/>
            </a:endParaRPr>
          </a:p>
        </p:txBody>
      </p:sp>
    </p:spTree>
    <p:extLst>
      <p:ext uri="{BB962C8B-B14F-4D97-AF65-F5344CB8AC3E}">
        <p14:creationId xmlns:p14="http://schemas.microsoft.com/office/powerpoint/2010/main" val="36611400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2495600" y="908720"/>
            <a:ext cx="7488832" cy="1938992"/>
          </a:xfrm>
          <a:prstGeom prst="rect">
            <a:avLst/>
          </a:prstGeom>
          <a:noFill/>
        </p:spPr>
        <p:txBody>
          <a:bodyPr wrap="square" rtlCol="0">
            <a:spAutoFit/>
          </a:bodyPr>
          <a:lstStyle/>
          <a:p>
            <a:pPr algn="just" rtl="1"/>
            <a:r>
              <a:rPr lang="ar-DZ" sz="2400" dirty="0">
                <a:latin typeface="Sakkal Majalla" pitchFamily="2" charset="-78"/>
                <a:cs typeface="Sakkal Majalla" pitchFamily="2" charset="-78"/>
              </a:rPr>
              <a:t>    ومنه يمكن القول بأن اليقظة الاستراتيجية هي عملية استراتيجية  تزود المؤسسات بالمعلومات التي تأهلها لمواجهة المنافسة بشكل جيد  بالاعتماد على أسس ومقاييس علمية فهي المفتاح الأساسي للتنافس، فكل المؤسسات تبحث عن طرق للكشف والتعرف على بيئتها وتبحث عن الوسائل  لتدعيم مصادر معلوماتها وتحقق استقرارها وتزيد من تنافسيتها.</a:t>
            </a:r>
            <a:endParaRPr lang="fr-FR" sz="2400" dirty="0">
              <a:latin typeface="Sakkal Majalla" pitchFamily="2" charset="-78"/>
              <a:cs typeface="Sakkal Majalla" pitchFamily="2" charset="-78"/>
            </a:endParaRPr>
          </a:p>
        </p:txBody>
      </p:sp>
      <p:sp>
        <p:nvSpPr>
          <p:cNvPr id="5" name="ZoneTexte 4"/>
          <p:cNvSpPr txBox="1"/>
          <p:nvPr/>
        </p:nvSpPr>
        <p:spPr>
          <a:xfrm>
            <a:off x="3863752" y="2996952"/>
            <a:ext cx="6264696" cy="3785652"/>
          </a:xfrm>
          <a:prstGeom prst="rect">
            <a:avLst/>
          </a:prstGeom>
          <a:noFill/>
        </p:spPr>
        <p:txBody>
          <a:bodyPr wrap="square" rtlCol="0">
            <a:spAutoFit/>
          </a:bodyPr>
          <a:lstStyle/>
          <a:p>
            <a:pPr algn="just" rtl="1"/>
            <a:r>
              <a:rPr lang="ar-DZ" sz="2400" dirty="0">
                <a:latin typeface="Sakkal Majalla" pitchFamily="2" charset="-78"/>
                <a:cs typeface="Sakkal Majalla" pitchFamily="2" charset="-78"/>
              </a:rPr>
              <a:t>من خلال جميع التعاريف السابقة </a:t>
            </a:r>
            <a:r>
              <a:rPr lang="ar-DZ" sz="2400" dirty="0">
                <a:solidFill>
                  <a:schemeClr val="dk1"/>
                </a:solidFill>
                <a:latin typeface="Sakkal Majalla" pitchFamily="2" charset="-78"/>
                <a:cs typeface="Sakkal Majalla" pitchFamily="2" charset="-78"/>
              </a:rPr>
              <a:t>نستنتج</a:t>
            </a:r>
            <a:r>
              <a:rPr lang="ar-DZ" sz="2400" dirty="0">
                <a:latin typeface="Sakkal Majalla" pitchFamily="2" charset="-78"/>
                <a:cs typeface="Sakkal Majalla" pitchFamily="2" charset="-78"/>
              </a:rPr>
              <a:t>:</a:t>
            </a:r>
          </a:p>
          <a:p>
            <a:pPr marL="285750" indent="-285750" algn="just" rtl="1">
              <a:buFontTx/>
              <a:buChar char="-"/>
            </a:pPr>
            <a:r>
              <a:rPr lang="ar-DZ" sz="2400" dirty="0">
                <a:latin typeface="Sakkal Majalla" pitchFamily="2" charset="-78"/>
                <a:cs typeface="Sakkal Majalla" pitchFamily="2" charset="-78"/>
              </a:rPr>
              <a:t>اليقظة الاستراتيجية هي نشاط أو عملية تسمح للمؤسسة بالملاحظة، البحث، معالجة  تحليل ونشر  المعلومات لأهداف </a:t>
            </a:r>
            <a:r>
              <a:rPr lang="ar-DZ" sz="2400" dirty="0" err="1">
                <a:latin typeface="Sakkal Majalla" pitchFamily="2" charset="-78"/>
                <a:cs typeface="Sakkal Majalla" pitchFamily="2" charset="-78"/>
              </a:rPr>
              <a:t>إستراتيجية</a:t>
            </a:r>
            <a:r>
              <a:rPr lang="ar-DZ" sz="2400" dirty="0">
                <a:latin typeface="Sakkal Majalla" pitchFamily="2" charset="-78"/>
                <a:cs typeface="Sakkal Majalla" pitchFamily="2" charset="-78"/>
              </a:rPr>
              <a:t>  وتنافسية من أجل </a:t>
            </a:r>
            <a:r>
              <a:rPr lang="ar-DZ" sz="2400" dirty="0" err="1">
                <a:latin typeface="Sakkal Majalla" pitchFamily="2" charset="-78"/>
                <a:cs typeface="Sakkal Majalla" pitchFamily="2" charset="-78"/>
              </a:rPr>
              <a:t>إغتنام</a:t>
            </a:r>
            <a:r>
              <a:rPr lang="ar-DZ" sz="2400" dirty="0">
                <a:latin typeface="Sakkal Majalla" pitchFamily="2" charset="-78"/>
                <a:cs typeface="Sakkal Majalla" pitchFamily="2" charset="-78"/>
              </a:rPr>
              <a:t> الفرص  وتجنب التهديدات </a:t>
            </a:r>
          </a:p>
          <a:p>
            <a:pPr marL="285750" indent="-285750" algn="just" rtl="1">
              <a:buFontTx/>
              <a:buChar char="-"/>
            </a:pPr>
            <a:r>
              <a:rPr lang="ar-DZ" sz="2400" dirty="0">
                <a:latin typeface="Sakkal Majalla" pitchFamily="2" charset="-78"/>
                <a:cs typeface="Sakkal Majalla" pitchFamily="2" charset="-78"/>
              </a:rPr>
              <a:t>إن مصطلح اليقظة الاستراتيجية لا يقتصر فقط على عملية المراقبة البسيطة للمحيط بل يتعدى ذلك، فهو يسعى دائما إلى التوقع والاستشراف في الوقت المناسب. </a:t>
            </a:r>
          </a:p>
          <a:p>
            <a:pPr marL="285750" indent="-285750" algn="just" rtl="1">
              <a:buFontTx/>
              <a:buChar char="-"/>
            </a:pPr>
            <a:r>
              <a:rPr lang="ar-DZ" sz="2400" dirty="0">
                <a:latin typeface="Sakkal Majalla" pitchFamily="2" charset="-78"/>
                <a:cs typeface="Sakkal Majalla" pitchFamily="2" charset="-78"/>
              </a:rPr>
              <a:t>هي نظام معلومات مفتوح على الخارج  بهدف الاستماع الدائم والمستمر  لمحيط المؤسسة وإحداث  سيء جديد فيها.</a:t>
            </a:r>
          </a:p>
          <a:p>
            <a:pPr marL="285750" indent="-285750" algn="just" rtl="1">
              <a:buFontTx/>
              <a:buChar char="-"/>
            </a:pPr>
            <a:endParaRPr lang="fr-FR" sz="2400" dirty="0">
              <a:latin typeface="Sakkal Majalla" pitchFamily="2" charset="-78"/>
              <a:cs typeface="Sakkal Majalla" pitchFamily="2" charset="-78"/>
            </a:endParaRPr>
          </a:p>
        </p:txBody>
      </p:sp>
      <p:sp>
        <p:nvSpPr>
          <p:cNvPr id="2" name="Espace réservé du contenu 1"/>
          <p:cNvSpPr>
            <a:spLocks noGrp="1"/>
          </p:cNvSpPr>
          <p:nvPr>
            <p:ph idx="1"/>
          </p:nvPr>
        </p:nvSpPr>
        <p:spPr/>
        <p:txBody>
          <a:bodyPr/>
          <a:lstStyle/>
          <a:p>
            <a:endParaRPr lang="fr-FR" dirty="0"/>
          </a:p>
        </p:txBody>
      </p:sp>
    </p:spTree>
    <p:extLst>
      <p:ext uri="{BB962C8B-B14F-4D97-AF65-F5344CB8AC3E}">
        <p14:creationId xmlns:p14="http://schemas.microsoft.com/office/powerpoint/2010/main" val="25866029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639616" y="1412777"/>
            <a:ext cx="7056784" cy="2640723"/>
          </a:xfrm>
          <a:prstGeom prst="rect">
            <a:avLst/>
          </a:prstGeom>
          <a:noFill/>
        </p:spPr>
        <p:txBody>
          <a:bodyPr wrap="square" rtlCol="0">
            <a:spAutoFit/>
          </a:bodyPr>
          <a:lstStyle/>
          <a:p>
            <a:pPr marL="342900" indent="-342900" algn="just" rtl="1">
              <a:lnSpc>
                <a:spcPct val="115000"/>
              </a:lnSpc>
              <a:buFont typeface="Sakkal Majalla" panose="02000000000000000000" pitchFamily="2" charset="-78"/>
              <a:buChar char="-"/>
            </a:pPr>
            <a:r>
              <a:rPr lang="ar-DZ" sz="2400" dirty="0">
                <a:latin typeface="Sakkal Majalla" pitchFamily="2" charset="-78"/>
                <a:cs typeface="Sakkal Majalla" pitchFamily="2" charset="-78"/>
              </a:rPr>
              <a:t>اليقظة الاستراتيجية هي إجراء مستمر تقوم به المؤسسة من أجل اتخاذ القرارات والاستفادة من الفرص ومواجهة التهديدات.</a:t>
            </a:r>
            <a:endParaRPr lang="fr-FR" sz="2400" dirty="0">
              <a:latin typeface="Sakkal Majalla" pitchFamily="2" charset="-78"/>
              <a:cs typeface="Sakkal Majalla" pitchFamily="2" charset="-78"/>
            </a:endParaRPr>
          </a:p>
          <a:p>
            <a:pPr marL="342900" indent="-342900" algn="just" rtl="1">
              <a:lnSpc>
                <a:spcPct val="115000"/>
              </a:lnSpc>
              <a:buFont typeface="Sakkal Majalla" panose="02000000000000000000" pitchFamily="2" charset="-78"/>
              <a:buChar char="-"/>
            </a:pPr>
            <a:r>
              <a:rPr lang="ar-DZ" sz="2400" dirty="0">
                <a:latin typeface="Sakkal Majalla" pitchFamily="2" charset="-78"/>
                <a:cs typeface="Sakkal Majalla" pitchFamily="2" charset="-78"/>
              </a:rPr>
              <a:t>اليقظة الاستراتيجية هي عملية استراتيجية تزود المؤسسات بالمعلومات التي تأهلها لمواجهة المنافسة بشكل جيد بالاعتماد على أسس ومقاييس علمية فهي المفتاح الأساسي للتنافس.</a:t>
            </a:r>
            <a:endParaRPr lang="fr-FR" sz="2400" dirty="0">
              <a:latin typeface="Sakkal Majalla" pitchFamily="2" charset="-78"/>
              <a:cs typeface="Sakkal Majalla" pitchFamily="2" charset="-78"/>
            </a:endParaRPr>
          </a:p>
          <a:p>
            <a:pPr marL="228600" algn="just" rtl="1">
              <a:lnSpc>
                <a:spcPct val="115000"/>
              </a:lnSpc>
            </a:pPr>
            <a:r>
              <a:rPr lang="fr-FR" sz="2400" dirty="0">
                <a:latin typeface="Sakkal Majalla" pitchFamily="2" charset="-78"/>
                <a:cs typeface="Sakkal Majalla" pitchFamily="2" charset="-78"/>
              </a:rPr>
              <a:t> </a:t>
            </a:r>
          </a:p>
        </p:txBody>
      </p:sp>
    </p:spTree>
    <p:extLst>
      <p:ext uri="{BB962C8B-B14F-4D97-AF65-F5344CB8AC3E}">
        <p14:creationId xmlns:p14="http://schemas.microsoft.com/office/powerpoint/2010/main" val="11658564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75520" y="476672"/>
            <a:ext cx="8435280" cy="2520280"/>
          </a:xfrm>
        </p:spPr>
        <p:txBody>
          <a:bodyPr>
            <a:normAutofit fontScale="90000"/>
          </a:bodyPr>
          <a:lstStyle/>
          <a:p>
            <a:pPr algn="r" rtl="1"/>
            <a:r>
              <a:rPr lang="ar-DZ" sz="2400" b="1" dirty="0">
                <a:latin typeface="Sakkal Majalla" panose="02000000000000000000" pitchFamily="2" charset="-78"/>
                <a:cs typeface="Sakkal Majalla" panose="02000000000000000000" pitchFamily="2" charset="-78"/>
              </a:rPr>
              <a:t>التعريف العلمي: </a:t>
            </a:r>
            <a:r>
              <a:rPr lang="ar-DZ" sz="2400" b="1" dirty="0">
                <a:solidFill>
                  <a:schemeClr val="tx1"/>
                </a:solidFill>
                <a:latin typeface="Sakkal Majalla" panose="02000000000000000000" pitchFamily="2" charset="-78"/>
                <a:cs typeface="Sakkal Majalla" panose="02000000000000000000" pitchFamily="2" charset="-78"/>
              </a:rPr>
              <a:t>النشاط الذي يمكننا بالبقاء </a:t>
            </a:r>
            <a:r>
              <a:rPr lang="ar-DZ" sz="2400" b="1" dirty="0">
                <a:solidFill>
                  <a:srgbClr val="FF0000"/>
                </a:solidFill>
                <a:latin typeface="Sakkal Majalla" panose="02000000000000000000" pitchFamily="2" charset="-78"/>
                <a:cs typeface="Sakkal Majalla" panose="02000000000000000000" pitchFamily="2" charset="-78"/>
              </a:rPr>
              <a:t>على علم </a:t>
            </a:r>
            <a:r>
              <a:rPr lang="ar-DZ" sz="2400" b="1" dirty="0">
                <a:solidFill>
                  <a:schemeClr val="tx1"/>
                </a:solidFill>
                <a:latin typeface="Sakkal Majalla" panose="02000000000000000000" pitchFamily="2" charset="-78"/>
                <a:cs typeface="Sakkal Majalla" panose="02000000000000000000" pitchFamily="2" charset="-78"/>
              </a:rPr>
              <a:t>بكل المستجدات في القطاع الذي نشغله</a:t>
            </a:r>
            <a:br>
              <a:rPr lang="ar-DZ" sz="2400" b="1" dirty="0">
                <a:solidFill>
                  <a:schemeClr val="tx1"/>
                </a:solidFill>
                <a:latin typeface="Sakkal Majalla" panose="02000000000000000000" pitchFamily="2" charset="-78"/>
                <a:cs typeface="Sakkal Majalla" panose="02000000000000000000" pitchFamily="2" charset="-78"/>
              </a:rPr>
            </a:br>
            <a:r>
              <a:rPr lang="ar-DZ" sz="2400" b="1" dirty="0">
                <a:solidFill>
                  <a:srgbClr val="FF0000"/>
                </a:solidFill>
                <a:latin typeface="Sakkal Majalla" panose="02000000000000000000" pitchFamily="2" charset="-78"/>
                <a:cs typeface="Sakkal Majalla" panose="02000000000000000000" pitchFamily="2" charset="-78"/>
              </a:rPr>
              <a:t>التصنت</a:t>
            </a:r>
            <a:r>
              <a:rPr lang="ar-DZ" sz="2400" b="1" dirty="0">
                <a:solidFill>
                  <a:schemeClr val="tx1"/>
                </a:solidFill>
                <a:latin typeface="Sakkal Majalla" panose="02000000000000000000" pitchFamily="2" charset="-78"/>
                <a:cs typeface="Sakkal Majalla" panose="02000000000000000000" pitchFamily="2" charset="-78"/>
              </a:rPr>
              <a:t> الدائم للتغيرات الحاصلة في جميع الميادين قصد التعرف بشكل </a:t>
            </a:r>
            <a:r>
              <a:rPr lang="ar-DZ" sz="2400" b="1" dirty="0">
                <a:solidFill>
                  <a:srgbClr val="FF0000"/>
                </a:solidFill>
                <a:latin typeface="Sakkal Majalla" panose="02000000000000000000" pitchFamily="2" charset="-78"/>
                <a:cs typeface="Sakkal Majalla" panose="02000000000000000000" pitchFamily="2" charset="-78"/>
              </a:rPr>
              <a:t>مسبق</a:t>
            </a:r>
            <a:r>
              <a:rPr lang="ar-DZ" sz="2400" b="1" dirty="0">
                <a:solidFill>
                  <a:schemeClr val="tx1"/>
                </a:solidFill>
                <a:latin typeface="Sakkal Majalla" panose="02000000000000000000" pitchFamily="2" charset="-78"/>
                <a:cs typeface="Sakkal Majalla" panose="02000000000000000000" pitchFamily="2" charset="-78"/>
              </a:rPr>
              <a:t>، فعوض أن تقوم المؤسسة برد الفعل ، فإنها هي التي تدفع إلى التغيير  بحيث تكون طرفا فيه، أما باللغة الفرنسية فقد تدل اليقظة على المراقبة </a:t>
            </a:r>
            <a:r>
              <a:rPr lang="fr-FR" sz="2400" b="1" dirty="0">
                <a:solidFill>
                  <a:schemeClr val="tx1"/>
                </a:solidFill>
                <a:latin typeface="Sakkal Majalla" panose="02000000000000000000" pitchFamily="2" charset="-78"/>
                <a:cs typeface="Sakkal Majalla" panose="02000000000000000000" pitchFamily="2" charset="-78"/>
              </a:rPr>
              <a:t>Observation</a:t>
            </a:r>
            <a:br>
              <a:rPr lang="ar-DZ" sz="2400" b="1" dirty="0">
                <a:solidFill>
                  <a:schemeClr val="tx1"/>
                </a:solidFill>
                <a:latin typeface="Sakkal Majalla" panose="02000000000000000000" pitchFamily="2" charset="-78"/>
                <a:cs typeface="Sakkal Majalla" panose="02000000000000000000" pitchFamily="2" charset="-78"/>
              </a:rPr>
            </a:br>
            <a:r>
              <a:rPr lang="ar-DZ" sz="2400" b="1" dirty="0">
                <a:solidFill>
                  <a:schemeClr val="tx1"/>
                </a:solidFill>
                <a:latin typeface="Sakkal Majalla" panose="02000000000000000000" pitchFamily="2" charset="-78"/>
                <a:cs typeface="Sakkal Majalla" panose="02000000000000000000" pitchFamily="2" charset="-78"/>
              </a:rPr>
              <a:t>ونقصد بالمراقبة ذلك العمل المنظم والمستمر لرصد بيئة المؤسسة والذي يهتم بالكشف عن المعلومات التي تؤثر تأثيرا سريعا على نمو المؤسسة والمراقبة تلعب دورا هجوميا حيث تتدفق المعلومات والمعارف حول متغيرات البيئة ودورا دفاعيا لحماية تلك المعارف.</a:t>
            </a:r>
            <a:endParaRPr lang="fr-FR" sz="2400" b="1" dirty="0">
              <a:solidFill>
                <a:schemeClr val="tx1"/>
              </a:solidFill>
              <a:latin typeface="Sakkal Majalla" panose="02000000000000000000" pitchFamily="2" charset="-78"/>
              <a:cs typeface="Sakkal Majalla" panose="02000000000000000000" pitchFamily="2" charset="-78"/>
            </a:endParaRPr>
          </a:p>
        </p:txBody>
      </p:sp>
      <p:sp>
        <p:nvSpPr>
          <p:cNvPr id="4" name="ZoneTexte 3"/>
          <p:cNvSpPr txBox="1"/>
          <p:nvPr/>
        </p:nvSpPr>
        <p:spPr>
          <a:xfrm>
            <a:off x="1780449" y="3063646"/>
            <a:ext cx="8363272" cy="954107"/>
          </a:xfrm>
          <a:prstGeom prst="rect">
            <a:avLst/>
          </a:prstGeom>
          <a:noFill/>
        </p:spPr>
        <p:txBody>
          <a:bodyPr wrap="square" rtlCol="0">
            <a:spAutoFit/>
          </a:bodyPr>
          <a:lstStyle/>
          <a:p>
            <a:pPr algn="ctr" rtl="1"/>
            <a:r>
              <a:rPr lang="ar-DZ" sz="2800" b="1" dirty="0">
                <a:solidFill>
                  <a:srgbClr val="FF0000"/>
                </a:solidFill>
                <a:latin typeface="Sakkal Majalla" panose="02000000000000000000" pitchFamily="2" charset="-78"/>
                <a:cs typeface="Sakkal Majalla" panose="02000000000000000000" pitchFamily="2" charset="-78"/>
              </a:rPr>
              <a:t>اليقظة عملية منظمة من بحث وتحليل وانتقاء ملائم للمعلومات والتي تقدم مزايا تنافسية للمؤسسة</a:t>
            </a:r>
            <a:endParaRPr lang="fr-FR" sz="2800" b="1" dirty="0">
              <a:solidFill>
                <a:srgbClr val="FF0000"/>
              </a:solidFill>
              <a:latin typeface="Sakkal Majalla" panose="02000000000000000000" pitchFamily="2" charset="-78"/>
              <a:cs typeface="Sakkal Majalla" panose="02000000000000000000" pitchFamily="2" charset="-78"/>
            </a:endParaRPr>
          </a:p>
        </p:txBody>
      </p:sp>
      <p:sp>
        <p:nvSpPr>
          <p:cNvPr id="5" name="Rectangle 4"/>
          <p:cNvSpPr/>
          <p:nvPr/>
        </p:nvSpPr>
        <p:spPr>
          <a:xfrm>
            <a:off x="2207568" y="4084446"/>
            <a:ext cx="8003232" cy="2308324"/>
          </a:xfrm>
          <a:prstGeom prst="rect">
            <a:avLst/>
          </a:prstGeom>
        </p:spPr>
        <p:txBody>
          <a:bodyPr wrap="square">
            <a:spAutoFit/>
          </a:bodyPr>
          <a:lstStyle/>
          <a:p>
            <a:pPr algn="just"/>
            <a:r>
              <a:rPr lang="fr-FR" sz="2400" b="1" dirty="0">
                <a:latin typeface="Sakkal Majalla" panose="02000000000000000000" pitchFamily="2" charset="-78"/>
                <a:cs typeface="Sakkal Majalla" panose="02000000000000000000" pitchFamily="2" charset="-78"/>
              </a:rPr>
              <a:t>« La Veille Stratégique est un </a:t>
            </a:r>
            <a:r>
              <a:rPr lang="fr-FR" sz="2400" b="1" dirty="0">
                <a:solidFill>
                  <a:srgbClr val="FF0000"/>
                </a:solidFill>
                <a:latin typeface="Sakkal Majalla" panose="02000000000000000000" pitchFamily="2" charset="-78"/>
                <a:cs typeface="Sakkal Majalla" panose="02000000000000000000" pitchFamily="2" charset="-78"/>
              </a:rPr>
              <a:t>système d’aide à la décision </a:t>
            </a:r>
            <a:r>
              <a:rPr lang="fr-FR" sz="2400" b="1" dirty="0">
                <a:latin typeface="Sakkal Majalla" panose="02000000000000000000" pitchFamily="2" charset="-78"/>
                <a:cs typeface="Sakkal Majalla" panose="02000000000000000000" pitchFamily="2" charset="-78"/>
              </a:rPr>
              <a:t>qui </a:t>
            </a:r>
            <a:r>
              <a:rPr lang="fr-FR" sz="2400" b="1" dirty="0">
                <a:solidFill>
                  <a:srgbClr val="FF0000"/>
                </a:solidFill>
                <a:latin typeface="Sakkal Majalla" panose="02000000000000000000" pitchFamily="2" charset="-78"/>
                <a:cs typeface="Sakkal Majalla" panose="02000000000000000000" pitchFamily="2" charset="-78"/>
              </a:rPr>
              <a:t>observe</a:t>
            </a:r>
            <a:r>
              <a:rPr lang="fr-FR" sz="2400" b="1" dirty="0">
                <a:latin typeface="Sakkal Majalla" panose="02000000000000000000" pitchFamily="2" charset="-78"/>
                <a:cs typeface="Sakkal Majalla" panose="02000000000000000000" pitchFamily="2" charset="-78"/>
              </a:rPr>
              <a:t> et </a:t>
            </a:r>
            <a:r>
              <a:rPr lang="fr-FR" sz="2400" b="1" dirty="0">
                <a:solidFill>
                  <a:srgbClr val="FF0000"/>
                </a:solidFill>
                <a:latin typeface="Sakkal Majalla" panose="02000000000000000000" pitchFamily="2" charset="-78"/>
                <a:cs typeface="Sakkal Majalla" panose="02000000000000000000" pitchFamily="2" charset="-78"/>
              </a:rPr>
              <a:t>analyse</a:t>
            </a:r>
            <a:r>
              <a:rPr lang="fr-FR" sz="2400" b="1" dirty="0">
                <a:latin typeface="Sakkal Majalla" panose="02000000000000000000" pitchFamily="2" charset="-78"/>
                <a:cs typeface="Sakkal Majalla" panose="02000000000000000000" pitchFamily="2" charset="-78"/>
              </a:rPr>
              <a:t> l’environnement scientifique, technique, technologique et les impacts économiques présents et futurs pour en déduire les menaces et les opportunités de développement. Elle s’appuie essentiellement sur les </a:t>
            </a:r>
            <a:r>
              <a:rPr lang="fr-FR" sz="2400" b="1" dirty="0">
                <a:solidFill>
                  <a:srgbClr val="FF0000"/>
                </a:solidFill>
                <a:latin typeface="Sakkal Majalla" panose="02000000000000000000" pitchFamily="2" charset="-78"/>
                <a:cs typeface="Sakkal Majalla" panose="02000000000000000000" pitchFamily="2" charset="-78"/>
              </a:rPr>
              <a:t>informations</a:t>
            </a:r>
            <a:r>
              <a:rPr lang="fr-FR" sz="2400" b="1" dirty="0">
                <a:latin typeface="Sakkal Majalla" panose="02000000000000000000" pitchFamily="2" charset="-78"/>
                <a:cs typeface="Sakkal Majalla" panose="02000000000000000000" pitchFamily="2" charset="-78"/>
              </a:rPr>
              <a:t> ayant un caractère stratégique ou décisions importantes lui associant le terme de veille stratégique » </a:t>
            </a:r>
            <a:r>
              <a:rPr lang="fr-FR" sz="2400" b="1" dirty="0">
                <a:solidFill>
                  <a:schemeClr val="accent4"/>
                </a:solidFill>
                <a:latin typeface="Sakkal Majalla" panose="02000000000000000000" pitchFamily="2" charset="-78"/>
                <a:cs typeface="Sakkal Majalla" panose="02000000000000000000" pitchFamily="2" charset="-78"/>
              </a:rPr>
              <a:t>David </a:t>
            </a:r>
            <a:r>
              <a:rPr lang="fr-FR" sz="2400" b="1" dirty="0" err="1">
                <a:solidFill>
                  <a:schemeClr val="accent4"/>
                </a:solidFill>
                <a:latin typeface="Sakkal Majalla" panose="02000000000000000000" pitchFamily="2" charset="-78"/>
                <a:cs typeface="Sakkal Majalla" panose="02000000000000000000" pitchFamily="2" charset="-78"/>
              </a:rPr>
              <a:t>Coudol</a:t>
            </a:r>
            <a:r>
              <a:rPr lang="fr-FR" sz="2400" b="1" dirty="0">
                <a:solidFill>
                  <a:schemeClr val="accent4"/>
                </a:solidFill>
                <a:latin typeface="Sakkal Majalla" panose="02000000000000000000" pitchFamily="2" charset="-78"/>
                <a:cs typeface="Sakkal Majalla" panose="02000000000000000000" pitchFamily="2" charset="-78"/>
              </a:rPr>
              <a:t> &amp; Stéphane Gros </a:t>
            </a:r>
          </a:p>
        </p:txBody>
      </p:sp>
    </p:spTree>
    <p:extLst>
      <p:ext uri="{BB962C8B-B14F-4D97-AF65-F5344CB8AC3E}">
        <p14:creationId xmlns:p14="http://schemas.microsoft.com/office/powerpoint/2010/main" val="24081773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p:cTn id="12" dur="500" fill="hold"/>
                                        <p:tgtEl>
                                          <p:spTgt spid="4"/>
                                        </p:tgtEl>
                                        <p:attrNameLst>
                                          <p:attrName>ppt_w</p:attrName>
                                        </p:attrNameLst>
                                      </p:cBhvr>
                                      <p:tavLst>
                                        <p:tav tm="0">
                                          <p:val>
                                            <p:fltVal val="0"/>
                                          </p:val>
                                        </p:tav>
                                        <p:tav tm="100000">
                                          <p:val>
                                            <p:strVal val="#ppt_w"/>
                                          </p:val>
                                        </p:tav>
                                      </p:tavLst>
                                    </p:anim>
                                    <p:anim calcmode="lin" valueType="num">
                                      <p:cBhvr>
                                        <p:cTn id="13" dur="500" fill="hold"/>
                                        <p:tgtEl>
                                          <p:spTgt spid="4"/>
                                        </p:tgtEl>
                                        <p:attrNameLst>
                                          <p:attrName>ppt_h</p:attrName>
                                        </p:attrNameLst>
                                      </p:cBhvr>
                                      <p:tavLst>
                                        <p:tav tm="0">
                                          <p:val>
                                            <p:fltVal val="0"/>
                                          </p:val>
                                        </p:tav>
                                        <p:tav tm="100000">
                                          <p:val>
                                            <p:strVal val="#ppt_h"/>
                                          </p:val>
                                        </p:tav>
                                      </p:tavLst>
                                    </p:anim>
                                    <p:animEffect transition="in" filter="fade">
                                      <p:cBhvr>
                                        <p:cTn id="14" dur="500"/>
                                        <p:tgtEl>
                                          <p:spTgt spid="4"/>
                                        </p:tgtEl>
                                      </p:cBhvr>
                                    </p:animEffec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5" grpId="0"/>
    </p:bldLst>
  </p:timing>
</p:sld>
</file>

<file path=ppt/theme/theme1.xml><?xml version="1.0" encoding="utf-8"?>
<a:theme xmlns:a="http://schemas.openxmlformats.org/drawingml/2006/main" name="Badge">
  <a:themeElements>
    <a:clrScheme name="Badge">
      <a:dk1>
        <a:sysClr val="windowText" lastClr="000000"/>
      </a:dk1>
      <a:lt1>
        <a:sysClr val="window" lastClr="FFFFFF"/>
      </a:lt1>
      <a:dk2>
        <a:srgbClr val="0B082E"/>
      </a:dk2>
      <a:lt2>
        <a:srgbClr val="F3F3F2"/>
      </a:lt2>
      <a:accent1>
        <a:srgbClr val="62B4C6"/>
      </a:accent1>
      <a:accent2>
        <a:srgbClr val="1B376E"/>
      </a:accent2>
      <a:accent3>
        <a:srgbClr val="9EBE55"/>
      </a:accent3>
      <a:accent4>
        <a:srgbClr val="C65E5E"/>
      </a:accent4>
      <a:accent5>
        <a:srgbClr val="D3BA55"/>
      </a:accent5>
      <a:accent6>
        <a:srgbClr val="96648A"/>
      </a:accent6>
      <a:hlink>
        <a:srgbClr val="62B4C6"/>
      </a:hlink>
      <a:folHlink>
        <a:srgbClr val="96648A"/>
      </a:folHlink>
    </a:clrScheme>
    <a:fontScheme name="Badge">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d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D71F8F05-6246-47AF-9E68-E57F6C93F792}"/>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TM10001106[[fn=Badge]]</Template>
  <TotalTime>11</TotalTime>
  <Words>3863</Words>
  <Application>Microsoft Office PowerPoint</Application>
  <PresentationFormat>Grand écran</PresentationFormat>
  <Paragraphs>376</Paragraphs>
  <Slides>43</Slides>
  <Notes>1</Notes>
  <HiddenSlides>0</HiddenSlides>
  <MMClips>0</MMClips>
  <ScaleCrop>false</ScaleCrop>
  <HeadingPairs>
    <vt:vector size="6" baseType="variant">
      <vt:variant>
        <vt:lpstr>Polices utilisées</vt:lpstr>
      </vt:variant>
      <vt:variant>
        <vt:i4>10</vt:i4>
      </vt:variant>
      <vt:variant>
        <vt:lpstr>Thème</vt:lpstr>
      </vt:variant>
      <vt:variant>
        <vt:i4>1</vt:i4>
      </vt:variant>
      <vt:variant>
        <vt:lpstr>Titres des diapositives</vt:lpstr>
      </vt:variant>
      <vt:variant>
        <vt:i4>43</vt:i4>
      </vt:variant>
    </vt:vector>
  </HeadingPairs>
  <TitlesOfParts>
    <vt:vector size="54" baseType="lpstr">
      <vt:lpstr>Andalus</vt:lpstr>
      <vt:lpstr>Arial</vt:lpstr>
      <vt:lpstr>Calibri</vt:lpstr>
      <vt:lpstr>Gill Sans MT</vt:lpstr>
      <vt:lpstr>Impact</vt:lpstr>
      <vt:lpstr>Sakkal Majalla</vt:lpstr>
      <vt:lpstr>Simplified Arabic</vt:lpstr>
      <vt:lpstr>Sultan normal</vt:lpstr>
      <vt:lpstr>Traditional Arabic</vt:lpstr>
      <vt:lpstr>Wingdings</vt:lpstr>
      <vt:lpstr>Badge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التعريف العلمي: النشاط الذي يمكننا بالبقاء على علم بكل المستجدات في القطاع الذي نشغله التصنت الدائم للتغيرات الحاصلة في جميع الميادين قصد التعرف بشكل مسبق، فعوض أن تقوم المؤسسة برد الفعل ، فإنها هي التي تدفع إلى التغيير  بحيث تكون طرفا فيه، أما باللغة الفرنسية فقد تدل اليقظة على المراقبة Observation ونقصد بالمراقبة ذلك العمل المنظم والمستمر لرصد بيئة المؤسسة والذي يهتم بالكشف عن المعلومات التي تؤثر تأثيرا سريعا على نمو المؤسسة والمراقبة تلعب دورا هجوميا حيث تتدفق المعلومات والمعارف حول متغيرات البيئة ودورا دفاعيا لحماية تلك المعارف.</vt:lpstr>
      <vt:lpstr>Présentation PowerPoint</vt:lpstr>
      <vt:lpstr>Présentation PowerPoint</vt:lpstr>
      <vt:lpstr>Présentation PowerPoint</vt:lpstr>
      <vt:lpstr>يعتبر نشاط اليقظة في المؤسسة حديث النشأة ، وقد عرف هذا النشاط تطورا يمكن حصره في ثلاث مراحل أساسية: المرحلة الأولى 1960-1970: وهي مرحلة البزوغ (émergence) وامتازت بمراقبة غير رسمية وكانت المعلومات المحصل عليها ليست لها علاقة باتخاذ القرار بينما تخص وضع المنافسين. المفردات المستخدمة هي:   اليقظة التكنولوجية    المسح    المراقبة   الذكاء « veille technologique », « scanning », « surveillance » et « intelligence »   المرحلة الثانية: الثمانينات وهي مرحلة النضج(maturation) وامتازت بتوجه نشاط مراقبة المحيط نحو أكثر رسمية واستخدام أدوات وطرق التقنيات الكمية كما شملت تحليل القطاع بكل عناصره والفاعلين المفردات المستخدمة هي: الذكاء التنافسي     الحذر   اليقظة الاستراتيجية    الذكاء الاقتصادي « competitive intelligence », « vigilance », « veille stratégique » et « intelligence économique </vt:lpstr>
      <vt:lpstr>الثالثة: 1990-2000:  وهي مرحلة التوحيد أو التوطيد (consolidation) وامتازت باستحداث وحدات لليقظة داخل المؤسسات كما امتازت بــــــــــ: - تدعيم الطابع الرسمي - تكثيف استخدام الطرق الكمية والنوعية في تحليل البيانات - العلاقة بين اليقظة واتخاذ القرار أصبحت أكثر متانة  المفردات المستخدمة هي: الذكاء الاقتصادي والاستراتيجي     الذكاء الاستراتيجي  « intelligence économique et stratégique », « intelligence stratégique » et « strategic intelligence »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3. من حيث الوقتية: </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dell</dc:creator>
  <cp:lastModifiedBy>dell</cp:lastModifiedBy>
  <cp:revision>1</cp:revision>
  <dcterms:created xsi:type="dcterms:W3CDTF">2025-11-08T14:23:29Z</dcterms:created>
  <dcterms:modified xsi:type="dcterms:W3CDTF">2025-11-08T14:35:14Z</dcterms:modified>
</cp:coreProperties>
</file>