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90" r:id="rId3"/>
    <p:sldId id="291" r:id="rId4"/>
    <p:sldId id="292" r:id="rId5"/>
    <p:sldId id="293" r:id="rId6"/>
    <p:sldId id="309" r:id="rId7"/>
    <p:sldId id="294" r:id="rId8"/>
    <p:sldId id="295" r:id="rId9"/>
    <p:sldId id="296" r:id="rId10"/>
    <p:sldId id="297" r:id="rId11"/>
    <p:sldId id="298" r:id="rId12"/>
    <p:sldId id="299" r:id="rId13"/>
    <p:sldId id="300" r:id="rId14"/>
    <p:sldId id="301" r:id="rId15"/>
    <p:sldId id="302" r:id="rId16"/>
    <p:sldId id="303" r:id="rId17"/>
    <p:sldId id="304" r:id="rId18"/>
    <p:sldId id="305" r:id="rId19"/>
    <p:sldId id="306" r:id="rId20"/>
    <p:sldId id="307" r:id="rId21"/>
    <p:sldId id="308" r:id="rId22"/>
    <p:sldId id="310" r:id="rId23"/>
    <p:sldId id="313" r:id="rId24"/>
    <p:sldId id="312" r:id="rId25"/>
    <p:sldId id="314" r:id="rId26"/>
    <p:sldId id="315" r:id="rId27"/>
    <p:sldId id="316" r:id="rId28"/>
    <p:sldId id="317"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4" autoAdjust="0"/>
    <p:restoredTop sz="94624" autoAdjust="0"/>
  </p:normalViewPr>
  <p:slideViewPr>
    <p:cSldViewPr>
      <p:cViewPr varScale="1">
        <p:scale>
          <a:sx n="70" d="100"/>
          <a:sy n="70" d="100"/>
        </p:scale>
        <p:origin x="1386" y="84"/>
      </p:cViewPr>
      <p:guideLst>
        <p:guide orient="horz" pos="2160"/>
        <p:guide pos="2880"/>
      </p:guideLst>
    </p:cSldViewPr>
  </p:slideViewPr>
  <p:outlineViewPr>
    <p:cViewPr>
      <p:scale>
        <a:sx n="33" d="100"/>
        <a:sy n="33" d="100"/>
      </p:scale>
      <p:origin x="18"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E1EFE5-5909-4F94-8AC9-BFD2A57A7163}" type="doc">
      <dgm:prSet loTypeId="urn:microsoft.com/office/officeart/2005/8/layout/cycle6" loCatId="cycle" qsTypeId="urn:microsoft.com/office/officeart/2005/8/quickstyle/3d3" qsCatId="3D" csTypeId="urn:microsoft.com/office/officeart/2005/8/colors/colorful4" csCatId="colorful" phldr="1"/>
      <dgm:spPr/>
      <dgm:t>
        <a:bodyPr/>
        <a:lstStyle/>
        <a:p>
          <a:endParaRPr lang="en-US"/>
        </a:p>
      </dgm:t>
    </dgm:pt>
    <dgm:pt modelId="{FB58DD3C-E27C-46D6-AB6A-3BBBD9C69A5E}">
      <dgm:prSet phldrT="[Texte]" custT="1"/>
      <dgm:spPr/>
      <dgm:t>
        <a:bodyPr/>
        <a:lstStyle/>
        <a:p>
          <a:r>
            <a:rPr lang="ar-DZ" sz="2800" b="1" dirty="0" smtClean="0">
              <a:latin typeface="Traditional Arabic" pitchFamily="18" charset="-78"/>
              <a:cs typeface="Traditional Arabic" pitchFamily="18" charset="-78"/>
            </a:rPr>
            <a:t>وظيفة</a:t>
          </a:r>
          <a:endParaRPr lang="en-US" sz="2200" b="1" dirty="0">
            <a:latin typeface="Traditional Arabic" pitchFamily="18" charset="-78"/>
            <a:cs typeface="Traditional Arabic" pitchFamily="18" charset="-78"/>
          </a:endParaRPr>
        </a:p>
      </dgm:t>
    </dgm:pt>
    <dgm:pt modelId="{0F4A665E-A005-4A67-A1FC-D76BBC5B9708}" type="parTrans" cxnId="{B92A143D-3F4C-4E70-B2D9-076CB9399FF3}">
      <dgm:prSet/>
      <dgm:spPr/>
      <dgm:t>
        <a:bodyPr/>
        <a:lstStyle/>
        <a:p>
          <a:endParaRPr lang="en-US"/>
        </a:p>
      </dgm:t>
    </dgm:pt>
    <dgm:pt modelId="{3AACD1F8-1695-4A21-AD66-1831A551EDE6}" type="sibTrans" cxnId="{B92A143D-3F4C-4E70-B2D9-076CB9399FF3}">
      <dgm:prSet/>
      <dgm:spPr/>
      <dgm:t>
        <a:bodyPr/>
        <a:lstStyle/>
        <a:p>
          <a:endParaRPr lang="en-US"/>
        </a:p>
      </dgm:t>
    </dgm:pt>
    <dgm:pt modelId="{416914BF-F5A0-402A-8DD8-64E5AF5E1E2D}">
      <dgm:prSet phldrT="[Texte]" custT="1"/>
      <dgm:spPr/>
      <dgm:t>
        <a:bodyPr/>
        <a:lstStyle/>
        <a:p>
          <a:r>
            <a:rPr lang="ar-DZ" sz="2800" b="1" dirty="0" smtClean="0">
              <a:latin typeface="Traditional Arabic" pitchFamily="18" charset="-78"/>
              <a:cs typeface="Traditional Arabic" pitchFamily="18" charset="-78"/>
            </a:rPr>
            <a:t>وسيلة</a:t>
          </a:r>
          <a:endParaRPr lang="en-US" sz="2800" b="1" dirty="0">
            <a:latin typeface="Traditional Arabic" pitchFamily="18" charset="-78"/>
            <a:cs typeface="Traditional Arabic" pitchFamily="18" charset="-78"/>
          </a:endParaRPr>
        </a:p>
      </dgm:t>
    </dgm:pt>
    <dgm:pt modelId="{12790955-593B-49BD-8AFF-6259B0F40594}" type="parTrans" cxnId="{E4010BF8-13B5-40B2-BD36-FEE2CFF30C14}">
      <dgm:prSet/>
      <dgm:spPr/>
      <dgm:t>
        <a:bodyPr/>
        <a:lstStyle/>
        <a:p>
          <a:endParaRPr lang="en-US"/>
        </a:p>
      </dgm:t>
    </dgm:pt>
    <dgm:pt modelId="{1DAE787B-20B6-44BB-8B84-7B093292B366}" type="sibTrans" cxnId="{E4010BF8-13B5-40B2-BD36-FEE2CFF30C14}">
      <dgm:prSet/>
      <dgm:spPr/>
      <dgm:t>
        <a:bodyPr/>
        <a:lstStyle/>
        <a:p>
          <a:endParaRPr lang="en-US"/>
        </a:p>
      </dgm:t>
    </dgm:pt>
    <dgm:pt modelId="{474E5CD7-E037-4C54-BE1A-9DA5A96626F2}">
      <dgm:prSet phldrT="[Texte]" custT="1"/>
      <dgm:spPr/>
      <dgm:t>
        <a:bodyPr/>
        <a:lstStyle/>
        <a:p>
          <a:r>
            <a:rPr lang="ar-DZ" sz="2800" b="1" dirty="0" smtClean="0">
              <a:latin typeface="Traditional Arabic" pitchFamily="18" charset="-78"/>
              <a:cs typeface="Traditional Arabic" pitchFamily="18" charset="-78"/>
            </a:rPr>
            <a:t>شبكة اتصالات</a:t>
          </a:r>
          <a:endParaRPr lang="en-US" sz="2800" b="1" dirty="0">
            <a:latin typeface="Traditional Arabic" pitchFamily="18" charset="-78"/>
            <a:cs typeface="Traditional Arabic" pitchFamily="18" charset="-78"/>
          </a:endParaRPr>
        </a:p>
      </dgm:t>
    </dgm:pt>
    <dgm:pt modelId="{0FAAAED7-5B7A-42DC-A508-A312CDBB1FA0}" type="parTrans" cxnId="{3E24FF4A-F87A-42E8-9D1C-9A565C3C43CC}">
      <dgm:prSet/>
      <dgm:spPr/>
      <dgm:t>
        <a:bodyPr/>
        <a:lstStyle/>
        <a:p>
          <a:endParaRPr lang="en-US"/>
        </a:p>
      </dgm:t>
    </dgm:pt>
    <dgm:pt modelId="{23E11792-4DAD-4571-82D1-7CA3CF16F9DD}" type="sibTrans" cxnId="{3E24FF4A-F87A-42E8-9D1C-9A565C3C43CC}">
      <dgm:prSet/>
      <dgm:spPr/>
      <dgm:t>
        <a:bodyPr/>
        <a:lstStyle/>
        <a:p>
          <a:endParaRPr lang="en-US"/>
        </a:p>
      </dgm:t>
    </dgm:pt>
    <dgm:pt modelId="{EDDD75EC-AE1F-4F82-9196-A0063B114776}">
      <dgm:prSet phldrT="[Texte]" custT="1"/>
      <dgm:spPr/>
      <dgm:t>
        <a:bodyPr/>
        <a:lstStyle/>
        <a:p>
          <a:r>
            <a:rPr lang="ar-DZ" sz="2800" b="1" dirty="0" smtClean="0">
              <a:latin typeface="Traditional Arabic" pitchFamily="18" charset="-78"/>
              <a:cs typeface="Traditional Arabic" pitchFamily="18" charset="-78"/>
            </a:rPr>
            <a:t>هيكل</a:t>
          </a:r>
          <a:endParaRPr lang="en-US" sz="2200" b="1" dirty="0">
            <a:latin typeface="Traditional Arabic" pitchFamily="18" charset="-78"/>
            <a:cs typeface="Traditional Arabic" pitchFamily="18" charset="-78"/>
          </a:endParaRPr>
        </a:p>
      </dgm:t>
    </dgm:pt>
    <dgm:pt modelId="{C57A029D-2644-425C-ADEB-81157934F0C4}" type="parTrans" cxnId="{0CFCD2BA-D40A-4E5D-83FD-2484F5CE8F26}">
      <dgm:prSet/>
      <dgm:spPr/>
      <dgm:t>
        <a:bodyPr/>
        <a:lstStyle/>
        <a:p>
          <a:endParaRPr lang="en-US"/>
        </a:p>
      </dgm:t>
    </dgm:pt>
    <dgm:pt modelId="{48337126-A51F-4D2A-AA3E-D69224477E01}" type="sibTrans" cxnId="{0CFCD2BA-D40A-4E5D-83FD-2484F5CE8F26}">
      <dgm:prSet/>
      <dgm:spPr/>
      <dgm:t>
        <a:bodyPr/>
        <a:lstStyle/>
        <a:p>
          <a:endParaRPr lang="en-US"/>
        </a:p>
      </dgm:t>
    </dgm:pt>
    <dgm:pt modelId="{A1B18843-0023-4F50-BA26-08D2ED39EC27}">
      <dgm:prSet phldrT="[Texte]" custT="1"/>
      <dgm:spPr/>
      <dgm:t>
        <a:bodyPr/>
        <a:lstStyle/>
        <a:p>
          <a:pPr>
            <a:lnSpc>
              <a:spcPct val="100000"/>
            </a:lnSpc>
            <a:spcAft>
              <a:spcPts val="0"/>
            </a:spcAft>
          </a:pPr>
          <a:r>
            <a:rPr lang="ar-DZ" sz="2800" b="1" dirty="0" smtClean="0">
              <a:latin typeface="Traditional Arabic" pitchFamily="18" charset="-78"/>
              <a:cs typeface="Traditional Arabic" pitchFamily="18" charset="-78"/>
            </a:rPr>
            <a:t>الفعالية والفاعلية</a:t>
          </a:r>
          <a:endParaRPr lang="en-US" sz="2800" b="1" dirty="0">
            <a:latin typeface="Traditional Arabic" pitchFamily="18" charset="-78"/>
            <a:cs typeface="Traditional Arabic" pitchFamily="18" charset="-78"/>
          </a:endParaRPr>
        </a:p>
      </dgm:t>
    </dgm:pt>
    <dgm:pt modelId="{27CC4AF8-C290-44E0-962D-976670AB5CE5}" type="parTrans" cxnId="{0F1F3AF8-FE08-472B-970D-A477B2C352D0}">
      <dgm:prSet/>
      <dgm:spPr/>
      <dgm:t>
        <a:bodyPr/>
        <a:lstStyle/>
        <a:p>
          <a:endParaRPr lang="en-US"/>
        </a:p>
      </dgm:t>
    </dgm:pt>
    <dgm:pt modelId="{7E93AC3A-AB2F-4D6C-AD5F-5AED33C3EC6D}" type="sibTrans" cxnId="{0F1F3AF8-FE08-472B-970D-A477B2C352D0}">
      <dgm:prSet/>
      <dgm:spPr/>
      <dgm:t>
        <a:bodyPr/>
        <a:lstStyle/>
        <a:p>
          <a:endParaRPr lang="en-US"/>
        </a:p>
      </dgm:t>
    </dgm:pt>
    <dgm:pt modelId="{C91B4E32-64DB-470A-B266-2795D91C0A54}" type="pres">
      <dgm:prSet presAssocID="{99E1EFE5-5909-4F94-8AC9-BFD2A57A7163}" presName="cycle" presStyleCnt="0">
        <dgm:presLayoutVars>
          <dgm:dir/>
          <dgm:resizeHandles val="exact"/>
        </dgm:presLayoutVars>
      </dgm:prSet>
      <dgm:spPr/>
      <dgm:t>
        <a:bodyPr/>
        <a:lstStyle/>
        <a:p>
          <a:endParaRPr lang="en-US"/>
        </a:p>
      </dgm:t>
    </dgm:pt>
    <dgm:pt modelId="{0F987103-7C64-431A-A439-A121E7253F15}" type="pres">
      <dgm:prSet presAssocID="{FB58DD3C-E27C-46D6-AB6A-3BBBD9C69A5E}" presName="node" presStyleLbl="node1" presStyleIdx="0" presStyleCnt="5">
        <dgm:presLayoutVars>
          <dgm:bulletEnabled val="1"/>
        </dgm:presLayoutVars>
      </dgm:prSet>
      <dgm:spPr/>
      <dgm:t>
        <a:bodyPr/>
        <a:lstStyle/>
        <a:p>
          <a:endParaRPr lang="en-US"/>
        </a:p>
      </dgm:t>
    </dgm:pt>
    <dgm:pt modelId="{46D46DD0-2312-4D36-A3F9-ABFF64879A89}" type="pres">
      <dgm:prSet presAssocID="{FB58DD3C-E27C-46D6-AB6A-3BBBD9C69A5E}" presName="spNode" presStyleCnt="0"/>
      <dgm:spPr/>
    </dgm:pt>
    <dgm:pt modelId="{1DE99F72-C045-4B00-93A6-2C807CE98BD3}" type="pres">
      <dgm:prSet presAssocID="{3AACD1F8-1695-4A21-AD66-1831A551EDE6}" presName="sibTrans" presStyleLbl="sibTrans1D1" presStyleIdx="0" presStyleCnt="5"/>
      <dgm:spPr/>
      <dgm:t>
        <a:bodyPr/>
        <a:lstStyle/>
        <a:p>
          <a:endParaRPr lang="en-US"/>
        </a:p>
      </dgm:t>
    </dgm:pt>
    <dgm:pt modelId="{7CE5A570-5329-41A7-BC7A-68DA619DFD8D}" type="pres">
      <dgm:prSet presAssocID="{416914BF-F5A0-402A-8DD8-64E5AF5E1E2D}" presName="node" presStyleLbl="node1" presStyleIdx="1" presStyleCnt="5">
        <dgm:presLayoutVars>
          <dgm:bulletEnabled val="1"/>
        </dgm:presLayoutVars>
      </dgm:prSet>
      <dgm:spPr/>
      <dgm:t>
        <a:bodyPr/>
        <a:lstStyle/>
        <a:p>
          <a:endParaRPr lang="en-US"/>
        </a:p>
      </dgm:t>
    </dgm:pt>
    <dgm:pt modelId="{2589769F-5FE9-4F58-9F3E-EB1808FEFBD1}" type="pres">
      <dgm:prSet presAssocID="{416914BF-F5A0-402A-8DD8-64E5AF5E1E2D}" presName="spNode" presStyleCnt="0"/>
      <dgm:spPr/>
    </dgm:pt>
    <dgm:pt modelId="{79C9E3D9-39AA-457B-B256-BBCC88FF018B}" type="pres">
      <dgm:prSet presAssocID="{1DAE787B-20B6-44BB-8B84-7B093292B366}" presName="sibTrans" presStyleLbl="sibTrans1D1" presStyleIdx="1" presStyleCnt="5"/>
      <dgm:spPr/>
      <dgm:t>
        <a:bodyPr/>
        <a:lstStyle/>
        <a:p>
          <a:endParaRPr lang="en-US"/>
        </a:p>
      </dgm:t>
    </dgm:pt>
    <dgm:pt modelId="{DA1ECB2C-3B58-4911-BF46-80169BC40FC8}" type="pres">
      <dgm:prSet presAssocID="{474E5CD7-E037-4C54-BE1A-9DA5A96626F2}" presName="node" presStyleLbl="node1" presStyleIdx="2" presStyleCnt="5">
        <dgm:presLayoutVars>
          <dgm:bulletEnabled val="1"/>
        </dgm:presLayoutVars>
      </dgm:prSet>
      <dgm:spPr/>
      <dgm:t>
        <a:bodyPr/>
        <a:lstStyle/>
        <a:p>
          <a:endParaRPr lang="en-US"/>
        </a:p>
      </dgm:t>
    </dgm:pt>
    <dgm:pt modelId="{1857149D-E717-4E52-8C34-7E1AA639520B}" type="pres">
      <dgm:prSet presAssocID="{474E5CD7-E037-4C54-BE1A-9DA5A96626F2}" presName="spNode" presStyleCnt="0"/>
      <dgm:spPr/>
    </dgm:pt>
    <dgm:pt modelId="{2877FCB4-CBFA-4CE8-AE5E-F9B681195D58}" type="pres">
      <dgm:prSet presAssocID="{23E11792-4DAD-4571-82D1-7CA3CF16F9DD}" presName="sibTrans" presStyleLbl="sibTrans1D1" presStyleIdx="2" presStyleCnt="5"/>
      <dgm:spPr/>
      <dgm:t>
        <a:bodyPr/>
        <a:lstStyle/>
        <a:p>
          <a:endParaRPr lang="en-US"/>
        </a:p>
      </dgm:t>
    </dgm:pt>
    <dgm:pt modelId="{4FE61422-F31E-4C85-B592-BD0B7817B5AC}" type="pres">
      <dgm:prSet presAssocID="{EDDD75EC-AE1F-4F82-9196-A0063B114776}" presName="node" presStyleLbl="node1" presStyleIdx="3" presStyleCnt="5">
        <dgm:presLayoutVars>
          <dgm:bulletEnabled val="1"/>
        </dgm:presLayoutVars>
      </dgm:prSet>
      <dgm:spPr/>
      <dgm:t>
        <a:bodyPr/>
        <a:lstStyle/>
        <a:p>
          <a:endParaRPr lang="en-US"/>
        </a:p>
      </dgm:t>
    </dgm:pt>
    <dgm:pt modelId="{863FCF1D-23B3-41D8-82D6-FE5F6752FE5D}" type="pres">
      <dgm:prSet presAssocID="{EDDD75EC-AE1F-4F82-9196-A0063B114776}" presName="spNode" presStyleCnt="0"/>
      <dgm:spPr/>
    </dgm:pt>
    <dgm:pt modelId="{A7F03C74-62CD-4BBC-80A0-5477F2171705}" type="pres">
      <dgm:prSet presAssocID="{48337126-A51F-4D2A-AA3E-D69224477E01}" presName="sibTrans" presStyleLbl="sibTrans1D1" presStyleIdx="3" presStyleCnt="5"/>
      <dgm:spPr/>
      <dgm:t>
        <a:bodyPr/>
        <a:lstStyle/>
        <a:p>
          <a:endParaRPr lang="en-US"/>
        </a:p>
      </dgm:t>
    </dgm:pt>
    <dgm:pt modelId="{23CDB2F4-A609-4CB7-B9E2-001FAB7A452B}" type="pres">
      <dgm:prSet presAssocID="{A1B18843-0023-4F50-BA26-08D2ED39EC27}" presName="node" presStyleLbl="node1" presStyleIdx="4" presStyleCnt="5">
        <dgm:presLayoutVars>
          <dgm:bulletEnabled val="1"/>
        </dgm:presLayoutVars>
      </dgm:prSet>
      <dgm:spPr/>
      <dgm:t>
        <a:bodyPr/>
        <a:lstStyle/>
        <a:p>
          <a:endParaRPr lang="en-US"/>
        </a:p>
      </dgm:t>
    </dgm:pt>
    <dgm:pt modelId="{959E3A88-1BAE-4778-B8C2-CAB8070BD66B}" type="pres">
      <dgm:prSet presAssocID="{A1B18843-0023-4F50-BA26-08D2ED39EC27}" presName="spNode" presStyleCnt="0"/>
      <dgm:spPr/>
    </dgm:pt>
    <dgm:pt modelId="{3283D5D0-9AE8-43A0-A073-62980368B418}" type="pres">
      <dgm:prSet presAssocID="{7E93AC3A-AB2F-4D6C-AD5F-5AED33C3EC6D}" presName="sibTrans" presStyleLbl="sibTrans1D1" presStyleIdx="4" presStyleCnt="5"/>
      <dgm:spPr/>
      <dgm:t>
        <a:bodyPr/>
        <a:lstStyle/>
        <a:p>
          <a:endParaRPr lang="en-US"/>
        </a:p>
      </dgm:t>
    </dgm:pt>
  </dgm:ptLst>
  <dgm:cxnLst>
    <dgm:cxn modelId="{0F1F3AF8-FE08-472B-970D-A477B2C352D0}" srcId="{99E1EFE5-5909-4F94-8AC9-BFD2A57A7163}" destId="{A1B18843-0023-4F50-BA26-08D2ED39EC27}" srcOrd="4" destOrd="0" parTransId="{27CC4AF8-C290-44E0-962D-976670AB5CE5}" sibTransId="{7E93AC3A-AB2F-4D6C-AD5F-5AED33C3EC6D}"/>
    <dgm:cxn modelId="{09E7D714-D141-445F-95BD-A30A8B535250}" type="presOf" srcId="{A1B18843-0023-4F50-BA26-08D2ED39EC27}" destId="{23CDB2F4-A609-4CB7-B9E2-001FAB7A452B}" srcOrd="0" destOrd="0" presId="urn:microsoft.com/office/officeart/2005/8/layout/cycle6"/>
    <dgm:cxn modelId="{C8B4610C-A267-4A6D-8037-7E5555F1EBCA}" type="presOf" srcId="{7E93AC3A-AB2F-4D6C-AD5F-5AED33C3EC6D}" destId="{3283D5D0-9AE8-43A0-A073-62980368B418}" srcOrd="0" destOrd="0" presId="urn:microsoft.com/office/officeart/2005/8/layout/cycle6"/>
    <dgm:cxn modelId="{F8D92D66-934C-4BC6-B3DF-776BFE4BAEE2}" type="presOf" srcId="{416914BF-F5A0-402A-8DD8-64E5AF5E1E2D}" destId="{7CE5A570-5329-41A7-BC7A-68DA619DFD8D}" srcOrd="0" destOrd="0" presId="urn:microsoft.com/office/officeart/2005/8/layout/cycle6"/>
    <dgm:cxn modelId="{80F9F010-C6A4-4BB3-A096-94A4D48BB089}" type="presOf" srcId="{3AACD1F8-1695-4A21-AD66-1831A551EDE6}" destId="{1DE99F72-C045-4B00-93A6-2C807CE98BD3}" srcOrd="0" destOrd="0" presId="urn:microsoft.com/office/officeart/2005/8/layout/cycle6"/>
    <dgm:cxn modelId="{3DFDE7B2-C2D6-4E35-B9FC-5092BCAC6F27}" type="presOf" srcId="{1DAE787B-20B6-44BB-8B84-7B093292B366}" destId="{79C9E3D9-39AA-457B-B256-BBCC88FF018B}" srcOrd="0" destOrd="0" presId="urn:microsoft.com/office/officeart/2005/8/layout/cycle6"/>
    <dgm:cxn modelId="{DFD14858-B8F0-4007-A651-36F5AC4F2EBA}" type="presOf" srcId="{474E5CD7-E037-4C54-BE1A-9DA5A96626F2}" destId="{DA1ECB2C-3B58-4911-BF46-80169BC40FC8}" srcOrd="0" destOrd="0" presId="urn:microsoft.com/office/officeart/2005/8/layout/cycle6"/>
    <dgm:cxn modelId="{3E24FF4A-F87A-42E8-9D1C-9A565C3C43CC}" srcId="{99E1EFE5-5909-4F94-8AC9-BFD2A57A7163}" destId="{474E5CD7-E037-4C54-BE1A-9DA5A96626F2}" srcOrd="2" destOrd="0" parTransId="{0FAAAED7-5B7A-42DC-A508-A312CDBB1FA0}" sibTransId="{23E11792-4DAD-4571-82D1-7CA3CF16F9DD}"/>
    <dgm:cxn modelId="{1BD9B95C-B4D0-4ACC-959B-7AAA09FBC2C7}" type="presOf" srcId="{FB58DD3C-E27C-46D6-AB6A-3BBBD9C69A5E}" destId="{0F987103-7C64-431A-A439-A121E7253F15}" srcOrd="0" destOrd="0" presId="urn:microsoft.com/office/officeart/2005/8/layout/cycle6"/>
    <dgm:cxn modelId="{B833A57C-1E68-47EF-84E7-28FF5A277DF2}" type="presOf" srcId="{48337126-A51F-4D2A-AA3E-D69224477E01}" destId="{A7F03C74-62CD-4BBC-80A0-5477F2171705}" srcOrd="0" destOrd="0" presId="urn:microsoft.com/office/officeart/2005/8/layout/cycle6"/>
    <dgm:cxn modelId="{072967D7-619F-4DEB-9A86-53E9D3F2B7F0}" type="presOf" srcId="{99E1EFE5-5909-4F94-8AC9-BFD2A57A7163}" destId="{C91B4E32-64DB-470A-B266-2795D91C0A54}" srcOrd="0" destOrd="0" presId="urn:microsoft.com/office/officeart/2005/8/layout/cycle6"/>
    <dgm:cxn modelId="{51563915-0C88-4DE1-896C-E342A7296608}" type="presOf" srcId="{EDDD75EC-AE1F-4F82-9196-A0063B114776}" destId="{4FE61422-F31E-4C85-B592-BD0B7817B5AC}" srcOrd="0" destOrd="0" presId="urn:microsoft.com/office/officeart/2005/8/layout/cycle6"/>
    <dgm:cxn modelId="{0CFCD2BA-D40A-4E5D-83FD-2484F5CE8F26}" srcId="{99E1EFE5-5909-4F94-8AC9-BFD2A57A7163}" destId="{EDDD75EC-AE1F-4F82-9196-A0063B114776}" srcOrd="3" destOrd="0" parTransId="{C57A029D-2644-425C-ADEB-81157934F0C4}" sibTransId="{48337126-A51F-4D2A-AA3E-D69224477E01}"/>
    <dgm:cxn modelId="{377ACF12-9F3C-4872-896A-90DF9DBF4FDA}" type="presOf" srcId="{23E11792-4DAD-4571-82D1-7CA3CF16F9DD}" destId="{2877FCB4-CBFA-4CE8-AE5E-F9B681195D58}" srcOrd="0" destOrd="0" presId="urn:microsoft.com/office/officeart/2005/8/layout/cycle6"/>
    <dgm:cxn modelId="{E4010BF8-13B5-40B2-BD36-FEE2CFF30C14}" srcId="{99E1EFE5-5909-4F94-8AC9-BFD2A57A7163}" destId="{416914BF-F5A0-402A-8DD8-64E5AF5E1E2D}" srcOrd="1" destOrd="0" parTransId="{12790955-593B-49BD-8AFF-6259B0F40594}" sibTransId="{1DAE787B-20B6-44BB-8B84-7B093292B366}"/>
    <dgm:cxn modelId="{B92A143D-3F4C-4E70-B2D9-076CB9399FF3}" srcId="{99E1EFE5-5909-4F94-8AC9-BFD2A57A7163}" destId="{FB58DD3C-E27C-46D6-AB6A-3BBBD9C69A5E}" srcOrd="0" destOrd="0" parTransId="{0F4A665E-A005-4A67-A1FC-D76BBC5B9708}" sibTransId="{3AACD1F8-1695-4A21-AD66-1831A551EDE6}"/>
    <dgm:cxn modelId="{FE997AC0-D785-438D-88CF-359800738E90}" type="presParOf" srcId="{C91B4E32-64DB-470A-B266-2795D91C0A54}" destId="{0F987103-7C64-431A-A439-A121E7253F15}" srcOrd="0" destOrd="0" presId="urn:microsoft.com/office/officeart/2005/8/layout/cycle6"/>
    <dgm:cxn modelId="{53B6EB09-44A9-4673-B9A9-679E1A0B379B}" type="presParOf" srcId="{C91B4E32-64DB-470A-B266-2795D91C0A54}" destId="{46D46DD0-2312-4D36-A3F9-ABFF64879A89}" srcOrd="1" destOrd="0" presId="urn:microsoft.com/office/officeart/2005/8/layout/cycle6"/>
    <dgm:cxn modelId="{8AC585E2-4176-42AF-B331-FCD015E0ECD3}" type="presParOf" srcId="{C91B4E32-64DB-470A-B266-2795D91C0A54}" destId="{1DE99F72-C045-4B00-93A6-2C807CE98BD3}" srcOrd="2" destOrd="0" presId="urn:microsoft.com/office/officeart/2005/8/layout/cycle6"/>
    <dgm:cxn modelId="{18139D5D-B989-476B-A27B-628C643538F0}" type="presParOf" srcId="{C91B4E32-64DB-470A-B266-2795D91C0A54}" destId="{7CE5A570-5329-41A7-BC7A-68DA619DFD8D}" srcOrd="3" destOrd="0" presId="urn:microsoft.com/office/officeart/2005/8/layout/cycle6"/>
    <dgm:cxn modelId="{51005120-45AA-449C-8639-6E06AA81F2C0}" type="presParOf" srcId="{C91B4E32-64DB-470A-B266-2795D91C0A54}" destId="{2589769F-5FE9-4F58-9F3E-EB1808FEFBD1}" srcOrd="4" destOrd="0" presId="urn:microsoft.com/office/officeart/2005/8/layout/cycle6"/>
    <dgm:cxn modelId="{2E4AB893-3973-4D64-B0ED-2ABDDFF0482F}" type="presParOf" srcId="{C91B4E32-64DB-470A-B266-2795D91C0A54}" destId="{79C9E3D9-39AA-457B-B256-BBCC88FF018B}" srcOrd="5" destOrd="0" presId="urn:microsoft.com/office/officeart/2005/8/layout/cycle6"/>
    <dgm:cxn modelId="{29D85FE3-1E8C-4431-98B5-E53093523381}" type="presParOf" srcId="{C91B4E32-64DB-470A-B266-2795D91C0A54}" destId="{DA1ECB2C-3B58-4911-BF46-80169BC40FC8}" srcOrd="6" destOrd="0" presId="urn:microsoft.com/office/officeart/2005/8/layout/cycle6"/>
    <dgm:cxn modelId="{3B248850-6BDA-477B-B697-FACF9FC5DD9F}" type="presParOf" srcId="{C91B4E32-64DB-470A-B266-2795D91C0A54}" destId="{1857149D-E717-4E52-8C34-7E1AA639520B}" srcOrd="7" destOrd="0" presId="urn:microsoft.com/office/officeart/2005/8/layout/cycle6"/>
    <dgm:cxn modelId="{DF8678E6-4685-4F09-9DF8-968EEE8DAFFC}" type="presParOf" srcId="{C91B4E32-64DB-470A-B266-2795D91C0A54}" destId="{2877FCB4-CBFA-4CE8-AE5E-F9B681195D58}" srcOrd="8" destOrd="0" presId="urn:microsoft.com/office/officeart/2005/8/layout/cycle6"/>
    <dgm:cxn modelId="{AC575A85-84C4-48DF-84D3-860D322C45FC}" type="presParOf" srcId="{C91B4E32-64DB-470A-B266-2795D91C0A54}" destId="{4FE61422-F31E-4C85-B592-BD0B7817B5AC}" srcOrd="9" destOrd="0" presId="urn:microsoft.com/office/officeart/2005/8/layout/cycle6"/>
    <dgm:cxn modelId="{D6FC784A-57AF-458A-AA9B-DAB534FCE580}" type="presParOf" srcId="{C91B4E32-64DB-470A-B266-2795D91C0A54}" destId="{863FCF1D-23B3-41D8-82D6-FE5F6752FE5D}" srcOrd="10" destOrd="0" presId="urn:microsoft.com/office/officeart/2005/8/layout/cycle6"/>
    <dgm:cxn modelId="{2EF947FE-6349-4AB6-970B-D4E52DDDED82}" type="presParOf" srcId="{C91B4E32-64DB-470A-B266-2795D91C0A54}" destId="{A7F03C74-62CD-4BBC-80A0-5477F2171705}" srcOrd="11" destOrd="0" presId="urn:microsoft.com/office/officeart/2005/8/layout/cycle6"/>
    <dgm:cxn modelId="{9FA253BB-3FAB-43D9-813C-5CD9E98BF11E}" type="presParOf" srcId="{C91B4E32-64DB-470A-B266-2795D91C0A54}" destId="{23CDB2F4-A609-4CB7-B9E2-001FAB7A452B}" srcOrd="12" destOrd="0" presId="urn:microsoft.com/office/officeart/2005/8/layout/cycle6"/>
    <dgm:cxn modelId="{3886889F-AD75-43F2-853B-6D4632A16D7B}" type="presParOf" srcId="{C91B4E32-64DB-470A-B266-2795D91C0A54}" destId="{959E3A88-1BAE-4778-B8C2-CAB8070BD66B}" srcOrd="13" destOrd="0" presId="urn:microsoft.com/office/officeart/2005/8/layout/cycle6"/>
    <dgm:cxn modelId="{C2DB66C2-48F9-4407-9B32-4A6573721D3D}" type="presParOf" srcId="{C91B4E32-64DB-470A-B266-2795D91C0A54}" destId="{3283D5D0-9AE8-43A0-A073-62980368B418}" srcOrd="14"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62D678-9183-4A48-9C7B-7A373DCE2C86}" type="doc">
      <dgm:prSet loTypeId="urn:microsoft.com/office/officeart/2005/8/layout/chevron1" loCatId="process" qsTypeId="urn:microsoft.com/office/officeart/2005/8/quickstyle/3d1" qsCatId="3D" csTypeId="urn:microsoft.com/office/officeart/2005/8/colors/colorful3" csCatId="colorful" phldr="1"/>
      <dgm:spPr/>
      <dgm:t>
        <a:bodyPr/>
        <a:lstStyle/>
        <a:p>
          <a:endParaRPr lang="en-US"/>
        </a:p>
      </dgm:t>
    </dgm:pt>
    <dgm:pt modelId="{A68CFBB5-5096-4AD9-960A-D0EC36ECDFA8}">
      <dgm:prSet phldrT="[Texte]" custT="1"/>
      <dgm:spPr/>
      <dgm:t>
        <a:bodyPr/>
        <a:lstStyle/>
        <a:p>
          <a:r>
            <a:rPr lang="ar-DZ" sz="3200" b="1" dirty="0" smtClean="0">
              <a:latin typeface="Traditional Arabic" pitchFamily="18" charset="-78"/>
              <a:cs typeface="Traditional Arabic" pitchFamily="18" charset="-78"/>
            </a:rPr>
            <a:t>اتصال</a:t>
          </a:r>
          <a:endParaRPr lang="en-US" sz="4400" b="1" dirty="0">
            <a:latin typeface="Traditional Arabic" pitchFamily="18" charset="-78"/>
            <a:cs typeface="Traditional Arabic" pitchFamily="18" charset="-78"/>
          </a:endParaRPr>
        </a:p>
      </dgm:t>
    </dgm:pt>
    <dgm:pt modelId="{6F4E7AEC-0A94-4DC7-AEE5-909594DD167C}" type="parTrans" cxnId="{B1D0A900-547C-4563-83BA-11EA7ACDDE0A}">
      <dgm:prSet/>
      <dgm:spPr/>
      <dgm:t>
        <a:bodyPr/>
        <a:lstStyle/>
        <a:p>
          <a:endParaRPr lang="en-US"/>
        </a:p>
      </dgm:t>
    </dgm:pt>
    <dgm:pt modelId="{74105B35-A9CB-4B92-816F-7BDD4ED6ED01}" type="sibTrans" cxnId="{B1D0A900-547C-4563-83BA-11EA7ACDDE0A}">
      <dgm:prSet/>
      <dgm:spPr/>
      <dgm:t>
        <a:bodyPr/>
        <a:lstStyle/>
        <a:p>
          <a:endParaRPr lang="en-US"/>
        </a:p>
      </dgm:t>
    </dgm:pt>
    <dgm:pt modelId="{4F30D827-A6D1-4D7D-9728-9486BB89743F}">
      <dgm:prSet phldrT="[Texte]" custT="1"/>
      <dgm:spPr/>
      <dgm:t>
        <a:bodyPr/>
        <a:lstStyle/>
        <a:p>
          <a:r>
            <a:rPr lang="ar-DZ" sz="3200" b="1" dirty="0" smtClean="0">
              <a:latin typeface="Traditional Arabic" pitchFamily="18" charset="-78"/>
              <a:cs typeface="Traditional Arabic" pitchFamily="18" charset="-78"/>
            </a:rPr>
            <a:t>قيادة</a:t>
          </a:r>
          <a:endParaRPr lang="en-US" sz="4400" b="1" dirty="0">
            <a:latin typeface="Traditional Arabic" pitchFamily="18" charset="-78"/>
            <a:cs typeface="Traditional Arabic" pitchFamily="18" charset="-78"/>
          </a:endParaRPr>
        </a:p>
      </dgm:t>
    </dgm:pt>
    <dgm:pt modelId="{006BFC26-32E1-4921-9974-26C63878C699}" type="parTrans" cxnId="{22CE3EA7-7CBD-409B-BAFF-04CEF330B184}">
      <dgm:prSet/>
      <dgm:spPr/>
      <dgm:t>
        <a:bodyPr/>
        <a:lstStyle/>
        <a:p>
          <a:endParaRPr lang="en-US"/>
        </a:p>
      </dgm:t>
    </dgm:pt>
    <dgm:pt modelId="{ED07B94B-4AF0-41F2-AB2E-A644497B1587}" type="sibTrans" cxnId="{22CE3EA7-7CBD-409B-BAFF-04CEF330B184}">
      <dgm:prSet/>
      <dgm:spPr/>
      <dgm:t>
        <a:bodyPr/>
        <a:lstStyle/>
        <a:p>
          <a:endParaRPr lang="en-US"/>
        </a:p>
      </dgm:t>
    </dgm:pt>
    <dgm:pt modelId="{CCA0ADE9-433E-47A5-8281-E9216A560C4E}">
      <dgm:prSet phldrT="[Texte]" custT="1"/>
      <dgm:spPr/>
      <dgm:t>
        <a:bodyPr/>
        <a:lstStyle/>
        <a:p>
          <a:r>
            <a:rPr lang="ar-DZ" sz="3200" b="1" dirty="0" smtClean="0">
              <a:latin typeface="Traditional Arabic" pitchFamily="18" charset="-78"/>
              <a:cs typeface="Traditional Arabic" pitchFamily="18" charset="-78"/>
            </a:rPr>
            <a:t>تنسيق</a:t>
          </a:r>
          <a:endParaRPr lang="en-US" sz="4000" b="1" dirty="0">
            <a:latin typeface="Traditional Arabic" pitchFamily="18" charset="-78"/>
            <a:cs typeface="Traditional Arabic" pitchFamily="18" charset="-78"/>
          </a:endParaRPr>
        </a:p>
      </dgm:t>
    </dgm:pt>
    <dgm:pt modelId="{AC1D76BD-A2FA-4E37-A675-75597E200BCB}" type="parTrans" cxnId="{5891C9F0-C2BB-4D13-A8EF-AB47641D0114}">
      <dgm:prSet/>
      <dgm:spPr/>
      <dgm:t>
        <a:bodyPr/>
        <a:lstStyle/>
        <a:p>
          <a:endParaRPr lang="en-US"/>
        </a:p>
      </dgm:t>
    </dgm:pt>
    <dgm:pt modelId="{ED811EC6-F632-4426-BBB1-03110DEBDE2A}" type="sibTrans" cxnId="{5891C9F0-C2BB-4D13-A8EF-AB47641D0114}">
      <dgm:prSet/>
      <dgm:spPr/>
      <dgm:t>
        <a:bodyPr/>
        <a:lstStyle/>
        <a:p>
          <a:endParaRPr lang="en-US"/>
        </a:p>
      </dgm:t>
    </dgm:pt>
    <dgm:pt modelId="{870123D3-48EF-4158-A522-8A447681D83B}">
      <dgm:prSet phldrT="[Texte]" custT="1"/>
      <dgm:spPr/>
      <dgm:t>
        <a:bodyPr/>
        <a:lstStyle/>
        <a:p>
          <a:r>
            <a:rPr lang="ar-DZ" sz="3200" b="1" dirty="0" smtClean="0">
              <a:latin typeface="Traditional Arabic" pitchFamily="18" charset="-78"/>
              <a:cs typeface="Traditional Arabic" pitchFamily="18" charset="-78"/>
            </a:rPr>
            <a:t>تحفيز</a:t>
          </a:r>
          <a:endParaRPr lang="en-US" sz="3200" b="1" dirty="0">
            <a:latin typeface="Traditional Arabic" pitchFamily="18" charset="-78"/>
            <a:cs typeface="Traditional Arabic" pitchFamily="18" charset="-78"/>
          </a:endParaRPr>
        </a:p>
      </dgm:t>
    </dgm:pt>
    <dgm:pt modelId="{5A62CC38-7FD2-4727-B1C4-D4EA64515720}" type="parTrans" cxnId="{6187A791-047F-4272-B7D2-C8775E404F1E}">
      <dgm:prSet/>
      <dgm:spPr/>
      <dgm:t>
        <a:bodyPr/>
        <a:lstStyle/>
        <a:p>
          <a:endParaRPr lang="en-US"/>
        </a:p>
      </dgm:t>
    </dgm:pt>
    <dgm:pt modelId="{4EA99A74-1DE1-423A-BCA8-B781534C9372}" type="sibTrans" cxnId="{6187A791-047F-4272-B7D2-C8775E404F1E}">
      <dgm:prSet/>
      <dgm:spPr/>
      <dgm:t>
        <a:bodyPr/>
        <a:lstStyle/>
        <a:p>
          <a:endParaRPr lang="en-US"/>
        </a:p>
      </dgm:t>
    </dgm:pt>
    <dgm:pt modelId="{9F9987D9-9A38-473C-8806-0A5807406D47}">
      <dgm:prSet phldrT="[Texte]"/>
      <dgm:spPr/>
      <dgm:t>
        <a:bodyPr/>
        <a:lstStyle/>
        <a:p>
          <a:r>
            <a:rPr lang="ar-DZ" b="1" dirty="0" smtClean="0">
              <a:latin typeface="Traditional Arabic" pitchFamily="18" charset="-78"/>
              <a:cs typeface="Traditional Arabic" pitchFamily="18" charset="-78"/>
            </a:rPr>
            <a:t>حث</a:t>
          </a:r>
          <a:endParaRPr lang="en-US" b="1" dirty="0">
            <a:latin typeface="Traditional Arabic" pitchFamily="18" charset="-78"/>
            <a:cs typeface="Traditional Arabic" pitchFamily="18" charset="-78"/>
          </a:endParaRPr>
        </a:p>
      </dgm:t>
    </dgm:pt>
    <dgm:pt modelId="{CD87D930-55A2-4A70-BB70-67DBFC78DD00}" type="parTrans" cxnId="{B2FFB239-BC7A-4033-9515-08303B2CC626}">
      <dgm:prSet/>
      <dgm:spPr/>
      <dgm:t>
        <a:bodyPr/>
        <a:lstStyle/>
        <a:p>
          <a:endParaRPr lang="en-US"/>
        </a:p>
      </dgm:t>
    </dgm:pt>
    <dgm:pt modelId="{413C75C9-34CE-4979-ACF9-54502EBDFB60}" type="sibTrans" cxnId="{B2FFB239-BC7A-4033-9515-08303B2CC626}">
      <dgm:prSet/>
      <dgm:spPr/>
      <dgm:t>
        <a:bodyPr/>
        <a:lstStyle/>
        <a:p>
          <a:endParaRPr lang="en-US"/>
        </a:p>
      </dgm:t>
    </dgm:pt>
    <dgm:pt modelId="{FDF5CC70-1D3D-4610-89E1-870DC5DF3BD2}" type="pres">
      <dgm:prSet presAssocID="{3962D678-9183-4A48-9C7B-7A373DCE2C86}" presName="Name0" presStyleCnt="0">
        <dgm:presLayoutVars>
          <dgm:dir/>
          <dgm:animLvl val="lvl"/>
          <dgm:resizeHandles val="exact"/>
        </dgm:presLayoutVars>
      </dgm:prSet>
      <dgm:spPr/>
      <dgm:t>
        <a:bodyPr/>
        <a:lstStyle/>
        <a:p>
          <a:endParaRPr lang="en-US"/>
        </a:p>
      </dgm:t>
    </dgm:pt>
    <dgm:pt modelId="{B7B185C0-4B47-4982-8D17-AB9C3302221F}" type="pres">
      <dgm:prSet presAssocID="{A68CFBB5-5096-4AD9-960A-D0EC36ECDFA8}" presName="parTxOnly" presStyleLbl="node1" presStyleIdx="0" presStyleCnt="5">
        <dgm:presLayoutVars>
          <dgm:chMax val="0"/>
          <dgm:chPref val="0"/>
          <dgm:bulletEnabled val="1"/>
        </dgm:presLayoutVars>
      </dgm:prSet>
      <dgm:spPr/>
      <dgm:t>
        <a:bodyPr/>
        <a:lstStyle/>
        <a:p>
          <a:endParaRPr lang="en-US"/>
        </a:p>
      </dgm:t>
    </dgm:pt>
    <dgm:pt modelId="{F9F6ACFA-8CF4-44E7-8F72-B0C00707F746}" type="pres">
      <dgm:prSet presAssocID="{74105B35-A9CB-4B92-816F-7BDD4ED6ED01}" presName="parTxOnlySpace" presStyleCnt="0"/>
      <dgm:spPr/>
    </dgm:pt>
    <dgm:pt modelId="{74C6A621-2C63-4E37-87DB-D501C18E6268}" type="pres">
      <dgm:prSet presAssocID="{4F30D827-A6D1-4D7D-9728-9486BB89743F}" presName="parTxOnly" presStyleLbl="node1" presStyleIdx="1" presStyleCnt="5">
        <dgm:presLayoutVars>
          <dgm:chMax val="0"/>
          <dgm:chPref val="0"/>
          <dgm:bulletEnabled val="1"/>
        </dgm:presLayoutVars>
      </dgm:prSet>
      <dgm:spPr/>
      <dgm:t>
        <a:bodyPr/>
        <a:lstStyle/>
        <a:p>
          <a:endParaRPr lang="en-US"/>
        </a:p>
      </dgm:t>
    </dgm:pt>
    <dgm:pt modelId="{5FC9F43C-6334-48E0-8863-994DC67BA8EC}" type="pres">
      <dgm:prSet presAssocID="{ED07B94B-4AF0-41F2-AB2E-A644497B1587}" presName="parTxOnlySpace" presStyleCnt="0"/>
      <dgm:spPr/>
    </dgm:pt>
    <dgm:pt modelId="{51A17036-4F34-4573-97CC-226463143970}" type="pres">
      <dgm:prSet presAssocID="{CCA0ADE9-433E-47A5-8281-E9216A560C4E}" presName="parTxOnly" presStyleLbl="node1" presStyleIdx="2" presStyleCnt="5">
        <dgm:presLayoutVars>
          <dgm:chMax val="0"/>
          <dgm:chPref val="0"/>
          <dgm:bulletEnabled val="1"/>
        </dgm:presLayoutVars>
      </dgm:prSet>
      <dgm:spPr/>
      <dgm:t>
        <a:bodyPr/>
        <a:lstStyle/>
        <a:p>
          <a:endParaRPr lang="en-US"/>
        </a:p>
      </dgm:t>
    </dgm:pt>
    <dgm:pt modelId="{DE571AD3-BE21-4379-B853-872375A158E0}" type="pres">
      <dgm:prSet presAssocID="{ED811EC6-F632-4426-BBB1-03110DEBDE2A}" presName="parTxOnlySpace" presStyleCnt="0"/>
      <dgm:spPr/>
    </dgm:pt>
    <dgm:pt modelId="{68619283-0FE4-4B69-8FEB-9CF18159A4D0}" type="pres">
      <dgm:prSet presAssocID="{870123D3-48EF-4158-A522-8A447681D83B}" presName="parTxOnly" presStyleLbl="node1" presStyleIdx="3" presStyleCnt="5">
        <dgm:presLayoutVars>
          <dgm:chMax val="0"/>
          <dgm:chPref val="0"/>
          <dgm:bulletEnabled val="1"/>
        </dgm:presLayoutVars>
      </dgm:prSet>
      <dgm:spPr/>
      <dgm:t>
        <a:bodyPr/>
        <a:lstStyle/>
        <a:p>
          <a:endParaRPr lang="en-US"/>
        </a:p>
      </dgm:t>
    </dgm:pt>
    <dgm:pt modelId="{75108839-3128-425F-8C3D-0A14F35CB67B}" type="pres">
      <dgm:prSet presAssocID="{4EA99A74-1DE1-423A-BCA8-B781534C9372}" presName="parTxOnlySpace" presStyleCnt="0"/>
      <dgm:spPr/>
    </dgm:pt>
    <dgm:pt modelId="{38A9CEB2-E200-47A0-BB23-AA44A4E0315A}" type="pres">
      <dgm:prSet presAssocID="{9F9987D9-9A38-473C-8806-0A5807406D47}" presName="parTxOnly" presStyleLbl="node1" presStyleIdx="4" presStyleCnt="5">
        <dgm:presLayoutVars>
          <dgm:chMax val="0"/>
          <dgm:chPref val="0"/>
          <dgm:bulletEnabled val="1"/>
        </dgm:presLayoutVars>
      </dgm:prSet>
      <dgm:spPr/>
      <dgm:t>
        <a:bodyPr/>
        <a:lstStyle/>
        <a:p>
          <a:endParaRPr lang="en-US"/>
        </a:p>
      </dgm:t>
    </dgm:pt>
  </dgm:ptLst>
  <dgm:cxnLst>
    <dgm:cxn modelId="{9D051CEF-81D1-4836-9D60-35F277BFA710}" type="presOf" srcId="{3962D678-9183-4A48-9C7B-7A373DCE2C86}" destId="{FDF5CC70-1D3D-4610-89E1-870DC5DF3BD2}" srcOrd="0" destOrd="0" presId="urn:microsoft.com/office/officeart/2005/8/layout/chevron1"/>
    <dgm:cxn modelId="{5228E150-547D-4748-9492-82A69708F0AF}" type="presOf" srcId="{4F30D827-A6D1-4D7D-9728-9486BB89743F}" destId="{74C6A621-2C63-4E37-87DB-D501C18E6268}" srcOrd="0" destOrd="0" presId="urn:microsoft.com/office/officeart/2005/8/layout/chevron1"/>
    <dgm:cxn modelId="{F27C5075-A301-4E92-AAD8-58599F653E0F}" type="presOf" srcId="{870123D3-48EF-4158-A522-8A447681D83B}" destId="{68619283-0FE4-4B69-8FEB-9CF18159A4D0}" srcOrd="0" destOrd="0" presId="urn:microsoft.com/office/officeart/2005/8/layout/chevron1"/>
    <dgm:cxn modelId="{22CE3EA7-7CBD-409B-BAFF-04CEF330B184}" srcId="{3962D678-9183-4A48-9C7B-7A373DCE2C86}" destId="{4F30D827-A6D1-4D7D-9728-9486BB89743F}" srcOrd="1" destOrd="0" parTransId="{006BFC26-32E1-4921-9974-26C63878C699}" sibTransId="{ED07B94B-4AF0-41F2-AB2E-A644497B1587}"/>
    <dgm:cxn modelId="{1AA80B7B-8405-47EB-95CA-203CD8EA0EA6}" type="presOf" srcId="{A68CFBB5-5096-4AD9-960A-D0EC36ECDFA8}" destId="{B7B185C0-4B47-4982-8D17-AB9C3302221F}" srcOrd="0" destOrd="0" presId="urn:microsoft.com/office/officeart/2005/8/layout/chevron1"/>
    <dgm:cxn modelId="{78B196FC-5B3D-4DBC-BA70-5EF225517396}" type="presOf" srcId="{9F9987D9-9A38-473C-8806-0A5807406D47}" destId="{38A9CEB2-E200-47A0-BB23-AA44A4E0315A}" srcOrd="0" destOrd="0" presId="urn:microsoft.com/office/officeart/2005/8/layout/chevron1"/>
    <dgm:cxn modelId="{B1D0A900-547C-4563-83BA-11EA7ACDDE0A}" srcId="{3962D678-9183-4A48-9C7B-7A373DCE2C86}" destId="{A68CFBB5-5096-4AD9-960A-D0EC36ECDFA8}" srcOrd="0" destOrd="0" parTransId="{6F4E7AEC-0A94-4DC7-AEE5-909594DD167C}" sibTransId="{74105B35-A9CB-4B92-816F-7BDD4ED6ED01}"/>
    <dgm:cxn modelId="{730C8CE0-5748-4D38-B45C-AAA138D2D442}" type="presOf" srcId="{CCA0ADE9-433E-47A5-8281-E9216A560C4E}" destId="{51A17036-4F34-4573-97CC-226463143970}" srcOrd="0" destOrd="0" presId="urn:microsoft.com/office/officeart/2005/8/layout/chevron1"/>
    <dgm:cxn modelId="{5891C9F0-C2BB-4D13-A8EF-AB47641D0114}" srcId="{3962D678-9183-4A48-9C7B-7A373DCE2C86}" destId="{CCA0ADE9-433E-47A5-8281-E9216A560C4E}" srcOrd="2" destOrd="0" parTransId="{AC1D76BD-A2FA-4E37-A675-75597E200BCB}" sibTransId="{ED811EC6-F632-4426-BBB1-03110DEBDE2A}"/>
    <dgm:cxn modelId="{6187A791-047F-4272-B7D2-C8775E404F1E}" srcId="{3962D678-9183-4A48-9C7B-7A373DCE2C86}" destId="{870123D3-48EF-4158-A522-8A447681D83B}" srcOrd="3" destOrd="0" parTransId="{5A62CC38-7FD2-4727-B1C4-D4EA64515720}" sibTransId="{4EA99A74-1DE1-423A-BCA8-B781534C9372}"/>
    <dgm:cxn modelId="{B2FFB239-BC7A-4033-9515-08303B2CC626}" srcId="{3962D678-9183-4A48-9C7B-7A373DCE2C86}" destId="{9F9987D9-9A38-473C-8806-0A5807406D47}" srcOrd="4" destOrd="0" parTransId="{CD87D930-55A2-4A70-BB70-67DBFC78DD00}" sibTransId="{413C75C9-34CE-4979-ACF9-54502EBDFB60}"/>
    <dgm:cxn modelId="{74D10E7E-56F1-4DCA-9323-7FBC4CB8FEF2}" type="presParOf" srcId="{FDF5CC70-1D3D-4610-89E1-870DC5DF3BD2}" destId="{B7B185C0-4B47-4982-8D17-AB9C3302221F}" srcOrd="0" destOrd="0" presId="urn:microsoft.com/office/officeart/2005/8/layout/chevron1"/>
    <dgm:cxn modelId="{B60F17F2-EA5A-44ED-B9FA-C654F9E30CD4}" type="presParOf" srcId="{FDF5CC70-1D3D-4610-89E1-870DC5DF3BD2}" destId="{F9F6ACFA-8CF4-44E7-8F72-B0C00707F746}" srcOrd="1" destOrd="0" presId="urn:microsoft.com/office/officeart/2005/8/layout/chevron1"/>
    <dgm:cxn modelId="{83F12CF2-F3BA-4B63-86EC-8E515760F4C0}" type="presParOf" srcId="{FDF5CC70-1D3D-4610-89E1-870DC5DF3BD2}" destId="{74C6A621-2C63-4E37-87DB-D501C18E6268}" srcOrd="2" destOrd="0" presId="urn:microsoft.com/office/officeart/2005/8/layout/chevron1"/>
    <dgm:cxn modelId="{ABA21E50-96C1-4A31-8596-B527739E294B}" type="presParOf" srcId="{FDF5CC70-1D3D-4610-89E1-870DC5DF3BD2}" destId="{5FC9F43C-6334-48E0-8863-994DC67BA8EC}" srcOrd="3" destOrd="0" presId="urn:microsoft.com/office/officeart/2005/8/layout/chevron1"/>
    <dgm:cxn modelId="{DCB75A9E-D364-45A0-AE5B-907802C9D6EA}" type="presParOf" srcId="{FDF5CC70-1D3D-4610-89E1-870DC5DF3BD2}" destId="{51A17036-4F34-4573-97CC-226463143970}" srcOrd="4" destOrd="0" presId="urn:microsoft.com/office/officeart/2005/8/layout/chevron1"/>
    <dgm:cxn modelId="{B942FFB0-121B-4AFD-83F6-3370798ED7C9}" type="presParOf" srcId="{FDF5CC70-1D3D-4610-89E1-870DC5DF3BD2}" destId="{DE571AD3-BE21-4379-B853-872375A158E0}" srcOrd="5" destOrd="0" presId="urn:microsoft.com/office/officeart/2005/8/layout/chevron1"/>
    <dgm:cxn modelId="{181D1779-45F8-40B8-A519-6D6DAD844F9C}" type="presParOf" srcId="{FDF5CC70-1D3D-4610-89E1-870DC5DF3BD2}" destId="{68619283-0FE4-4B69-8FEB-9CF18159A4D0}" srcOrd="6" destOrd="0" presId="urn:microsoft.com/office/officeart/2005/8/layout/chevron1"/>
    <dgm:cxn modelId="{0D36F005-7705-476D-88BF-55DCB256FCAD}" type="presParOf" srcId="{FDF5CC70-1D3D-4610-89E1-870DC5DF3BD2}" destId="{75108839-3128-425F-8C3D-0A14F35CB67B}" srcOrd="7" destOrd="0" presId="urn:microsoft.com/office/officeart/2005/8/layout/chevron1"/>
    <dgm:cxn modelId="{8190D629-2F74-4377-8CD5-EC41A3F1DD8B}" type="presParOf" srcId="{FDF5CC70-1D3D-4610-89E1-870DC5DF3BD2}" destId="{38A9CEB2-E200-47A0-BB23-AA44A4E0315A}" srcOrd="8"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71324EF-ECDD-4BDE-97D2-50B8332327FA}" type="doc">
      <dgm:prSet loTypeId="urn:microsoft.com/office/officeart/2005/8/layout/vProcess5" loCatId="process" qsTypeId="urn:microsoft.com/office/officeart/2005/8/quickstyle/3d2" qsCatId="3D" csTypeId="urn:microsoft.com/office/officeart/2005/8/colors/accent0_2" csCatId="mainScheme" phldr="1"/>
      <dgm:spPr/>
      <dgm:t>
        <a:bodyPr/>
        <a:lstStyle/>
        <a:p>
          <a:endParaRPr lang="fr-FR"/>
        </a:p>
      </dgm:t>
    </dgm:pt>
    <dgm:pt modelId="{7925772C-4DFE-4B58-8A58-5D3F9EFF7948}">
      <dgm:prSet phldrT="[Texte]" custT="1"/>
      <dgm:spPr/>
      <dgm:t>
        <a:bodyPr/>
        <a:lstStyle/>
        <a:p>
          <a:pPr marL="0" indent="265113" algn="just" rtl="1"/>
          <a:r>
            <a:rPr lang="ar-DZ" sz="2400" b="1" dirty="0" smtClean="0">
              <a:latin typeface="Traditional Arabic" pitchFamily="18" charset="-78"/>
              <a:cs typeface="Traditional Arabic" pitchFamily="18" charset="-78"/>
            </a:rPr>
            <a:t>هو العملية التي يقوم بموجبها الاتصال بالعمال، وقيادتهم والتنسيق بين جهودهم وإرشادهم وترغيبهم من أجل تحقيق الأهداف.</a:t>
          </a:r>
          <a:endParaRPr lang="fr-FR" sz="2400" b="1" dirty="0">
            <a:latin typeface="Traditional Arabic" pitchFamily="18" charset="-78"/>
            <a:cs typeface="Traditional Arabic" pitchFamily="18" charset="-78"/>
          </a:endParaRPr>
        </a:p>
      </dgm:t>
    </dgm:pt>
    <dgm:pt modelId="{BB161016-7DE0-4E00-A5B0-291DDAA78BBC}" type="parTrans" cxnId="{B4666784-F7DE-41BC-AFE9-6D3D124088F3}">
      <dgm:prSet/>
      <dgm:spPr/>
      <dgm:t>
        <a:bodyPr/>
        <a:lstStyle/>
        <a:p>
          <a:endParaRPr lang="fr-FR"/>
        </a:p>
      </dgm:t>
    </dgm:pt>
    <dgm:pt modelId="{FEAFC4EE-DBF1-495C-8315-B4048BEEC047}" type="sibTrans" cxnId="{B4666784-F7DE-41BC-AFE9-6D3D124088F3}">
      <dgm:prSet/>
      <dgm:spPr/>
      <dgm:t>
        <a:bodyPr/>
        <a:lstStyle/>
        <a:p>
          <a:endParaRPr lang="fr-FR"/>
        </a:p>
      </dgm:t>
    </dgm:pt>
    <dgm:pt modelId="{1E3B0EC2-9A3B-4DC1-A67D-E10BE5DFAEA5}">
      <dgm:prSet phldrT="[Texte]" custT="1"/>
      <dgm:spPr/>
      <dgm:t>
        <a:bodyPr/>
        <a:lstStyle/>
        <a:p>
          <a:pPr marL="0" indent="265113" algn="just" rtl="1"/>
          <a:r>
            <a:rPr lang="ar-DZ" sz="2000" b="1" dirty="0" smtClean="0">
              <a:latin typeface="Traditional Arabic" pitchFamily="18" charset="-78"/>
              <a:cs typeface="Traditional Arabic" pitchFamily="18" charset="-78"/>
            </a:rPr>
            <a:t>هو السيرورة أو العملية التي تسمح بتنشيط وحث وتحفيز العمال سواء أفراد أو جامعات من أجل القيام بالمهام المدرجة أو الموكلة لهم ، بكل حماس وفخر وبهجة وسرور وارتياح من أجل المساهمة في تحقيق الأهداف .</a:t>
          </a:r>
          <a:endParaRPr lang="fr-FR" sz="2000" b="1" dirty="0">
            <a:latin typeface="Traditional Arabic" pitchFamily="18" charset="-78"/>
            <a:cs typeface="Traditional Arabic" pitchFamily="18" charset="-78"/>
          </a:endParaRPr>
        </a:p>
      </dgm:t>
    </dgm:pt>
    <dgm:pt modelId="{AD4A760E-CCB7-4080-814F-98CCFD2759B6}" type="parTrans" cxnId="{DF88D179-5961-4BA8-9247-7726AA82E529}">
      <dgm:prSet/>
      <dgm:spPr/>
      <dgm:t>
        <a:bodyPr/>
        <a:lstStyle/>
        <a:p>
          <a:endParaRPr lang="fr-FR"/>
        </a:p>
      </dgm:t>
    </dgm:pt>
    <dgm:pt modelId="{EC5D201F-2817-4FF7-9C32-46815B5C3F67}" type="sibTrans" cxnId="{DF88D179-5961-4BA8-9247-7726AA82E529}">
      <dgm:prSet/>
      <dgm:spPr/>
      <dgm:t>
        <a:bodyPr/>
        <a:lstStyle/>
        <a:p>
          <a:endParaRPr lang="fr-FR"/>
        </a:p>
      </dgm:t>
    </dgm:pt>
    <dgm:pt modelId="{7F7CABAC-7594-44D5-8E82-3F59B96FE149}" type="pres">
      <dgm:prSet presAssocID="{B71324EF-ECDD-4BDE-97D2-50B8332327FA}" presName="outerComposite" presStyleCnt="0">
        <dgm:presLayoutVars>
          <dgm:chMax val="5"/>
          <dgm:dir/>
          <dgm:resizeHandles val="exact"/>
        </dgm:presLayoutVars>
      </dgm:prSet>
      <dgm:spPr/>
      <dgm:t>
        <a:bodyPr/>
        <a:lstStyle/>
        <a:p>
          <a:endParaRPr lang="fr-FR"/>
        </a:p>
      </dgm:t>
    </dgm:pt>
    <dgm:pt modelId="{405580E8-1A9F-40EF-96B8-D94D01C01C31}" type="pres">
      <dgm:prSet presAssocID="{B71324EF-ECDD-4BDE-97D2-50B8332327FA}" presName="dummyMaxCanvas" presStyleCnt="0">
        <dgm:presLayoutVars/>
      </dgm:prSet>
      <dgm:spPr/>
      <dgm:t>
        <a:bodyPr/>
        <a:lstStyle/>
        <a:p>
          <a:endParaRPr lang="fr-FR"/>
        </a:p>
      </dgm:t>
    </dgm:pt>
    <dgm:pt modelId="{4A595E52-8BB3-4795-8088-5E6D7EF53212}" type="pres">
      <dgm:prSet presAssocID="{B71324EF-ECDD-4BDE-97D2-50B8332327FA}" presName="TwoNodes_1" presStyleLbl="node1" presStyleIdx="0" presStyleCnt="2">
        <dgm:presLayoutVars>
          <dgm:bulletEnabled val="1"/>
        </dgm:presLayoutVars>
      </dgm:prSet>
      <dgm:spPr/>
      <dgm:t>
        <a:bodyPr/>
        <a:lstStyle/>
        <a:p>
          <a:endParaRPr lang="en-US"/>
        </a:p>
      </dgm:t>
    </dgm:pt>
    <dgm:pt modelId="{8C7976AE-B773-4984-82F0-6E4DAB0E8F25}" type="pres">
      <dgm:prSet presAssocID="{B71324EF-ECDD-4BDE-97D2-50B8332327FA}" presName="TwoNodes_2" presStyleLbl="node1" presStyleIdx="1" presStyleCnt="2" custScaleX="117647">
        <dgm:presLayoutVars>
          <dgm:bulletEnabled val="1"/>
        </dgm:presLayoutVars>
      </dgm:prSet>
      <dgm:spPr/>
      <dgm:t>
        <a:bodyPr/>
        <a:lstStyle/>
        <a:p>
          <a:endParaRPr lang="en-US"/>
        </a:p>
      </dgm:t>
    </dgm:pt>
    <dgm:pt modelId="{64178C65-B584-4B2D-A331-CA19CB0FB316}" type="pres">
      <dgm:prSet presAssocID="{B71324EF-ECDD-4BDE-97D2-50B8332327FA}" presName="TwoConn_1-2" presStyleLbl="fgAccFollowNode1" presStyleIdx="0" presStyleCnt="1">
        <dgm:presLayoutVars>
          <dgm:bulletEnabled val="1"/>
        </dgm:presLayoutVars>
      </dgm:prSet>
      <dgm:spPr/>
      <dgm:t>
        <a:bodyPr/>
        <a:lstStyle/>
        <a:p>
          <a:endParaRPr lang="en-US"/>
        </a:p>
      </dgm:t>
    </dgm:pt>
    <dgm:pt modelId="{DCFCF3BA-4032-4FFF-A935-2B8509566759}" type="pres">
      <dgm:prSet presAssocID="{B71324EF-ECDD-4BDE-97D2-50B8332327FA}" presName="TwoNodes_1_text" presStyleLbl="node1" presStyleIdx="1" presStyleCnt="2">
        <dgm:presLayoutVars>
          <dgm:bulletEnabled val="1"/>
        </dgm:presLayoutVars>
      </dgm:prSet>
      <dgm:spPr/>
      <dgm:t>
        <a:bodyPr/>
        <a:lstStyle/>
        <a:p>
          <a:endParaRPr lang="en-US"/>
        </a:p>
      </dgm:t>
    </dgm:pt>
    <dgm:pt modelId="{631C82E8-8083-42CB-AC07-A370837AB131}" type="pres">
      <dgm:prSet presAssocID="{B71324EF-ECDD-4BDE-97D2-50B8332327FA}" presName="TwoNodes_2_text" presStyleLbl="node1" presStyleIdx="1" presStyleCnt="2">
        <dgm:presLayoutVars>
          <dgm:bulletEnabled val="1"/>
        </dgm:presLayoutVars>
      </dgm:prSet>
      <dgm:spPr/>
      <dgm:t>
        <a:bodyPr/>
        <a:lstStyle/>
        <a:p>
          <a:endParaRPr lang="en-US"/>
        </a:p>
      </dgm:t>
    </dgm:pt>
  </dgm:ptLst>
  <dgm:cxnLst>
    <dgm:cxn modelId="{DF88D179-5961-4BA8-9247-7726AA82E529}" srcId="{B71324EF-ECDD-4BDE-97D2-50B8332327FA}" destId="{1E3B0EC2-9A3B-4DC1-A67D-E10BE5DFAEA5}" srcOrd="1" destOrd="0" parTransId="{AD4A760E-CCB7-4080-814F-98CCFD2759B6}" sibTransId="{EC5D201F-2817-4FF7-9C32-46815B5C3F67}"/>
    <dgm:cxn modelId="{6AC097DE-1620-4B99-B31C-73FD7FB91B03}" type="presOf" srcId="{7925772C-4DFE-4B58-8A58-5D3F9EFF7948}" destId="{4A595E52-8BB3-4795-8088-5E6D7EF53212}" srcOrd="0" destOrd="0" presId="urn:microsoft.com/office/officeart/2005/8/layout/vProcess5"/>
    <dgm:cxn modelId="{F3EAE838-AF22-471A-A2B2-69AB5BE7360D}" type="presOf" srcId="{1E3B0EC2-9A3B-4DC1-A67D-E10BE5DFAEA5}" destId="{631C82E8-8083-42CB-AC07-A370837AB131}" srcOrd="1" destOrd="0" presId="urn:microsoft.com/office/officeart/2005/8/layout/vProcess5"/>
    <dgm:cxn modelId="{0FB29C81-03DA-4B80-81BB-A87182C0C2A3}" type="presOf" srcId="{FEAFC4EE-DBF1-495C-8315-B4048BEEC047}" destId="{64178C65-B584-4B2D-A331-CA19CB0FB316}" srcOrd="0" destOrd="0" presId="urn:microsoft.com/office/officeart/2005/8/layout/vProcess5"/>
    <dgm:cxn modelId="{DF2442E6-1AC8-4DAE-8DC7-0063EB3667CE}" type="presOf" srcId="{1E3B0EC2-9A3B-4DC1-A67D-E10BE5DFAEA5}" destId="{8C7976AE-B773-4984-82F0-6E4DAB0E8F25}" srcOrd="0" destOrd="0" presId="urn:microsoft.com/office/officeart/2005/8/layout/vProcess5"/>
    <dgm:cxn modelId="{E57EC20B-0C8B-480E-8BE6-1C043CD6CE4C}" type="presOf" srcId="{B71324EF-ECDD-4BDE-97D2-50B8332327FA}" destId="{7F7CABAC-7594-44D5-8E82-3F59B96FE149}" srcOrd="0" destOrd="0" presId="urn:microsoft.com/office/officeart/2005/8/layout/vProcess5"/>
    <dgm:cxn modelId="{0BC2DEEE-3AC3-4476-B62D-1ADEE3E3DC91}" type="presOf" srcId="{7925772C-4DFE-4B58-8A58-5D3F9EFF7948}" destId="{DCFCF3BA-4032-4FFF-A935-2B8509566759}" srcOrd="1" destOrd="0" presId="urn:microsoft.com/office/officeart/2005/8/layout/vProcess5"/>
    <dgm:cxn modelId="{B4666784-F7DE-41BC-AFE9-6D3D124088F3}" srcId="{B71324EF-ECDD-4BDE-97D2-50B8332327FA}" destId="{7925772C-4DFE-4B58-8A58-5D3F9EFF7948}" srcOrd="0" destOrd="0" parTransId="{BB161016-7DE0-4E00-A5B0-291DDAA78BBC}" sibTransId="{FEAFC4EE-DBF1-495C-8315-B4048BEEC047}"/>
    <dgm:cxn modelId="{63D71B5A-58AC-4120-98A3-C5CE4DBCCE44}" type="presParOf" srcId="{7F7CABAC-7594-44D5-8E82-3F59B96FE149}" destId="{405580E8-1A9F-40EF-96B8-D94D01C01C31}" srcOrd="0" destOrd="0" presId="urn:microsoft.com/office/officeart/2005/8/layout/vProcess5"/>
    <dgm:cxn modelId="{691787BA-D42C-4742-BBB5-AA751415E1E7}" type="presParOf" srcId="{7F7CABAC-7594-44D5-8E82-3F59B96FE149}" destId="{4A595E52-8BB3-4795-8088-5E6D7EF53212}" srcOrd="1" destOrd="0" presId="urn:microsoft.com/office/officeart/2005/8/layout/vProcess5"/>
    <dgm:cxn modelId="{3DA28577-AFFC-48EB-9013-B0B8B3FBAFBA}" type="presParOf" srcId="{7F7CABAC-7594-44D5-8E82-3F59B96FE149}" destId="{8C7976AE-B773-4984-82F0-6E4DAB0E8F25}" srcOrd="2" destOrd="0" presId="urn:microsoft.com/office/officeart/2005/8/layout/vProcess5"/>
    <dgm:cxn modelId="{E37B6AAF-259F-45F6-9472-7CF65661E87C}" type="presParOf" srcId="{7F7CABAC-7594-44D5-8E82-3F59B96FE149}" destId="{64178C65-B584-4B2D-A331-CA19CB0FB316}" srcOrd="3" destOrd="0" presId="urn:microsoft.com/office/officeart/2005/8/layout/vProcess5"/>
    <dgm:cxn modelId="{2C48443E-CC0E-4DF1-B52B-C71AADC45EF1}" type="presParOf" srcId="{7F7CABAC-7594-44D5-8E82-3F59B96FE149}" destId="{DCFCF3BA-4032-4FFF-A935-2B8509566759}" srcOrd="4" destOrd="0" presId="urn:microsoft.com/office/officeart/2005/8/layout/vProcess5"/>
    <dgm:cxn modelId="{DAD98646-1201-473E-9298-26B10FB26B05}" type="presParOf" srcId="{7F7CABAC-7594-44D5-8E82-3F59B96FE149}" destId="{631C82E8-8083-42CB-AC07-A370837AB131}"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79A99A4-11CA-4904-B56D-02D3DA549F1D}" type="doc">
      <dgm:prSet loTypeId="urn:microsoft.com/office/officeart/2005/8/layout/radial6" loCatId="cycle" qsTypeId="urn:microsoft.com/office/officeart/2005/8/quickstyle/3d7" qsCatId="3D" csTypeId="urn:microsoft.com/office/officeart/2005/8/colors/accent5_5" csCatId="accent5" phldr="1"/>
      <dgm:spPr/>
      <dgm:t>
        <a:bodyPr/>
        <a:lstStyle/>
        <a:p>
          <a:endParaRPr lang="en-US"/>
        </a:p>
      </dgm:t>
    </dgm:pt>
    <dgm:pt modelId="{68A5B2A4-4CD6-4DD9-9BFE-265C9E048438}">
      <dgm:prSet phldrT="[Texte]"/>
      <dgm:spPr/>
      <dgm:t>
        <a:bodyPr/>
        <a:lstStyle/>
        <a:p>
          <a:pPr>
            <a:lnSpc>
              <a:spcPct val="100000"/>
            </a:lnSpc>
            <a:spcAft>
              <a:spcPts val="0"/>
            </a:spcAft>
          </a:pPr>
          <a:r>
            <a:rPr lang="ar-DZ" b="1" dirty="0" smtClean="0">
              <a:latin typeface="Traditional Arabic" pitchFamily="18" charset="-78"/>
              <a:cs typeface="Traditional Arabic" pitchFamily="18" charset="-78"/>
            </a:rPr>
            <a:t>أركان التوجيه</a:t>
          </a:r>
          <a:endParaRPr lang="en-US" b="1" dirty="0">
            <a:latin typeface="Traditional Arabic" pitchFamily="18" charset="-78"/>
            <a:cs typeface="Traditional Arabic" pitchFamily="18" charset="-78"/>
          </a:endParaRPr>
        </a:p>
      </dgm:t>
    </dgm:pt>
    <dgm:pt modelId="{BF397245-698A-4AC0-B783-31A8D40610F0}" type="parTrans" cxnId="{87793557-B205-4002-8F68-F2B159F33747}">
      <dgm:prSet/>
      <dgm:spPr/>
      <dgm:t>
        <a:bodyPr/>
        <a:lstStyle/>
        <a:p>
          <a:endParaRPr lang="en-US"/>
        </a:p>
      </dgm:t>
    </dgm:pt>
    <dgm:pt modelId="{02E71478-B54A-460B-99BF-AAC6E4F2DE13}" type="sibTrans" cxnId="{87793557-B205-4002-8F68-F2B159F33747}">
      <dgm:prSet/>
      <dgm:spPr/>
      <dgm:t>
        <a:bodyPr/>
        <a:lstStyle/>
        <a:p>
          <a:endParaRPr lang="en-US"/>
        </a:p>
      </dgm:t>
    </dgm:pt>
    <dgm:pt modelId="{A751740C-042F-4210-9E24-A81260467421}">
      <dgm:prSet phldrT="[Texte]"/>
      <dgm:spPr/>
      <dgm:t>
        <a:bodyPr/>
        <a:lstStyle/>
        <a:p>
          <a:r>
            <a:rPr lang="ar-DZ" b="1" dirty="0" smtClean="0">
              <a:latin typeface="Traditional Arabic" pitchFamily="18" charset="-78"/>
              <a:cs typeface="Traditional Arabic" pitchFamily="18" charset="-78"/>
            </a:rPr>
            <a:t>الاتصال</a:t>
          </a:r>
          <a:endParaRPr lang="en-US" b="1" dirty="0">
            <a:latin typeface="Traditional Arabic" pitchFamily="18" charset="-78"/>
            <a:cs typeface="Traditional Arabic" pitchFamily="18" charset="-78"/>
          </a:endParaRPr>
        </a:p>
      </dgm:t>
    </dgm:pt>
    <dgm:pt modelId="{D671D461-2905-4DFD-B265-4775197C2549}" type="parTrans" cxnId="{5364A4ED-3E45-4C76-903F-F7EEC02D241A}">
      <dgm:prSet/>
      <dgm:spPr/>
      <dgm:t>
        <a:bodyPr/>
        <a:lstStyle/>
        <a:p>
          <a:endParaRPr lang="en-US"/>
        </a:p>
      </dgm:t>
    </dgm:pt>
    <dgm:pt modelId="{1DAF7821-F34D-44B9-9F78-13B412AD9599}" type="sibTrans" cxnId="{5364A4ED-3E45-4C76-903F-F7EEC02D241A}">
      <dgm:prSet/>
      <dgm:spPr/>
      <dgm:t>
        <a:bodyPr/>
        <a:lstStyle/>
        <a:p>
          <a:endParaRPr lang="en-US"/>
        </a:p>
      </dgm:t>
    </dgm:pt>
    <dgm:pt modelId="{04673E94-5812-41C4-87AE-9E4D563E7706}">
      <dgm:prSet phldrT="[Texte]"/>
      <dgm:spPr/>
      <dgm:t>
        <a:bodyPr/>
        <a:lstStyle/>
        <a:p>
          <a:r>
            <a:rPr lang="ar-DZ" b="1" dirty="0" smtClean="0">
              <a:latin typeface="Traditional Arabic" pitchFamily="18" charset="-78"/>
              <a:cs typeface="Traditional Arabic" pitchFamily="18" charset="-78"/>
            </a:rPr>
            <a:t>القيادة</a:t>
          </a:r>
          <a:endParaRPr lang="en-US" b="1" dirty="0">
            <a:latin typeface="Traditional Arabic" pitchFamily="18" charset="-78"/>
            <a:cs typeface="Traditional Arabic" pitchFamily="18" charset="-78"/>
          </a:endParaRPr>
        </a:p>
      </dgm:t>
    </dgm:pt>
    <dgm:pt modelId="{F5A2E448-D184-4F15-B7DB-9A997066A3D4}" type="parTrans" cxnId="{416E3D49-C556-449A-867E-B1CF95365DD2}">
      <dgm:prSet/>
      <dgm:spPr/>
      <dgm:t>
        <a:bodyPr/>
        <a:lstStyle/>
        <a:p>
          <a:endParaRPr lang="en-US"/>
        </a:p>
      </dgm:t>
    </dgm:pt>
    <dgm:pt modelId="{F8AE446F-44F5-43BD-8A0E-5B304B64F933}" type="sibTrans" cxnId="{416E3D49-C556-449A-867E-B1CF95365DD2}">
      <dgm:prSet/>
      <dgm:spPr/>
      <dgm:t>
        <a:bodyPr/>
        <a:lstStyle/>
        <a:p>
          <a:endParaRPr lang="en-US"/>
        </a:p>
      </dgm:t>
    </dgm:pt>
    <dgm:pt modelId="{A6533BD3-2CE5-4355-BB25-2E2EA53F09E9}">
      <dgm:prSet phldrT="[Texte]"/>
      <dgm:spPr/>
      <dgm:t>
        <a:bodyPr/>
        <a:lstStyle/>
        <a:p>
          <a:r>
            <a:rPr lang="ar-DZ" b="1" dirty="0" smtClean="0">
              <a:latin typeface="Traditional Arabic" pitchFamily="18" charset="-78"/>
              <a:cs typeface="Traditional Arabic" pitchFamily="18" charset="-78"/>
            </a:rPr>
            <a:t>التحفيز</a:t>
          </a:r>
          <a:endParaRPr lang="en-US" b="1" dirty="0">
            <a:latin typeface="Traditional Arabic" pitchFamily="18" charset="-78"/>
            <a:cs typeface="Traditional Arabic" pitchFamily="18" charset="-78"/>
          </a:endParaRPr>
        </a:p>
      </dgm:t>
    </dgm:pt>
    <dgm:pt modelId="{FF1E04A7-634F-4607-8B84-71818FD19C93}" type="parTrans" cxnId="{2105C181-ED83-47BF-917B-D6E34ABF9E61}">
      <dgm:prSet/>
      <dgm:spPr/>
      <dgm:t>
        <a:bodyPr/>
        <a:lstStyle/>
        <a:p>
          <a:endParaRPr lang="en-US"/>
        </a:p>
      </dgm:t>
    </dgm:pt>
    <dgm:pt modelId="{85207ABA-241F-428D-9DC5-11D8E4D5BDD6}" type="sibTrans" cxnId="{2105C181-ED83-47BF-917B-D6E34ABF9E61}">
      <dgm:prSet/>
      <dgm:spPr/>
      <dgm:t>
        <a:bodyPr/>
        <a:lstStyle/>
        <a:p>
          <a:endParaRPr lang="en-US"/>
        </a:p>
      </dgm:t>
    </dgm:pt>
    <dgm:pt modelId="{AE2F32F4-1A83-4FEB-A346-61C5B26C4E9E}">
      <dgm:prSet phldrT="[Texte]"/>
      <dgm:spPr/>
      <dgm:t>
        <a:bodyPr/>
        <a:lstStyle/>
        <a:p>
          <a:r>
            <a:rPr lang="ar-DZ" b="1" dirty="0" smtClean="0">
              <a:latin typeface="Traditional Arabic" pitchFamily="18" charset="-78"/>
              <a:cs typeface="Traditional Arabic" pitchFamily="18" charset="-78"/>
            </a:rPr>
            <a:t>الحث</a:t>
          </a:r>
          <a:endParaRPr lang="en-US" b="1" dirty="0">
            <a:latin typeface="Traditional Arabic" pitchFamily="18" charset="-78"/>
            <a:cs typeface="Traditional Arabic" pitchFamily="18" charset="-78"/>
          </a:endParaRPr>
        </a:p>
      </dgm:t>
    </dgm:pt>
    <dgm:pt modelId="{D6673DF4-B9D3-4EBC-9E5F-3336D00C2C9E}" type="parTrans" cxnId="{14ADC5CC-47AA-45F5-B55C-83BDA36251A2}">
      <dgm:prSet/>
      <dgm:spPr/>
      <dgm:t>
        <a:bodyPr/>
        <a:lstStyle/>
        <a:p>
          <a:endParaRPr lang="en-US"/>
        </a:p>
      </dgm:t>
    </dgm:pt>
    <dgm:pt modelId="{56DC2314-3C76-4A7F-AFD5-C84D79B856C6}" type="sibTrans" cxnId="{14ADC5CC-47AA-45F5-B55C-83BDA36251A2}">
      <dgm:prSet/>
      <dgm:spPr/>
      <dgm:t>
        <a:bodyPr/>
        <a:lstStyle/>
        <a:p>
          <a:endParaRPr lang="en-US"/>
        </a:p>
      </dgm:t>
    </dgm:pt>
    <dgm:pt modelId="{E9B882FA-D714-4B77-98F9-C3772C7F4EE5}">
      <dgm:prSet/>
      <dgm:spPr/>
      <dgm:t>
        <a:bodyPr/>
        <a:lstStyle/>
        <a:p>
          <a:endParaRPr lang="en-US"/>
        </a:p>
      </dgm:t>
    </dgm:pt>
    <dgm:pt modelId="{ECF30925-B865-47FE-99ED-8D7A00D945C7}" type="parTrans" cxnId="{7171DF46-7805-40EE-A772-F58F306565AC}">
      <dgm:prSet/>
      <dgm:spPr/>
      <dgm:t>
        <a:bodyPr/>
        <a:lstStyle/>
        <a:p>
          <a:endParaRPr lang="en-US"/>
        </a:p>
      </dgm:t>
    </dgm:pt>
    <dgm:pt modelId="{1FC2D359-A644-4AA6-9269-9B88B8CFEA0A}" type="sibTrans" cxnId="{7171DF46-7805-40EE-A772-F58F306565AC}">
      <dgm:prSet/>
      <dgm:spPr/>
      <dgm:t>
        <a:bodyPr/>
        <a:lstStyle/>
        <a:p>
          <a:endParaRPr lang="en-US"/>
        </a:p>
      </dgm:t>
    </dgm:pt>
    <dgm:pt modelId="{27056BDF-3C28-41C4-ABAD-1E80412E59E0}">
      <dgm:prSet phldrT="[Texte]"/>
      <dgm:spPr/>
      <dgm:t>
        <a:bodyPr/>
        <a:lstStyle/>
        <a:p>
          <a:r>
            <a:rPr lang="ar-DZ" b="1" dirty="0" smtClean="0">
              <a:latin typeface="Traditional Arabic" pitchFamily="18" charset="-78"/>
              <a:cs typeface="Traditional Arabic" pitchFamily="18" charset="-78"/>
            </a:rPr>
            <a:t>التنسيق</a:t>
          </a:r>
          <a:endParaRPr lang="en-US" b="1" dirty="0">
            <a:latin typeface="Traditional Arabic" pitchFamily="18" charset="-78"/>
            <a:cs typeface="Traditional Arabic" pitchFamily="18" charset="-78"/>
          </a:endParaRPr>
        </a:p>
      </dgm:t>
    </dgm:pt>
    <dgm:pt modelId="{F4C95D80-82CB-442F-BF61-FB3465425F30}" type="parTrans" cxnId="{F10FB44C-97CB-4DDA-912E-D79E9519F250}">
      <dgm:prSet/>
      <dgm:spPr/>
      <dgm:t>
        <a:bodyPr/>
        <a:lstStyle/>
        <a:p>
          <a:endParaRPr lang="en-US"/>
        </a:p>
      </dgm:t>
    </dgm:pt>
    <dgm:pt modelId="{6302A629-628F-4E6F-8619-21CA226BDF75}" type="sibTrans" cxnId="{F10FB44C-97CB-4DDA-912E-D79E9519F250}">
      <dgm:prSet/>
      <dgm:spPr/>
      <dgm:t>
        <a:bodyPr/>
        <a:lstStyle/>
        <a:p>
          <a:endParaRPr lang="en-US"/>
        </a:p>
      </dgm:t>
    </dgm:pt>
    <dgm:pt modelId="{546CF121-3F6A-41DB-B67F-3FB5A946934B}" type="pres">
      <dgm:prSet presAssocID="{079A99A4-11CA-4904-B56D-02D3DA549F1D}" presName="Name0" presStyleCnt="0">
        <dgm:presLayoutVars>
          <dgm:chMax val="1"/>
          <dgm:dir/>
          <dgm:animLvl val="ctr"/>
          <dgm:resizeHandles val="exact"/>
        </dgm:presLayoutVars>
      </dgm:prSet>
      <dgm:spPr/>
      <dgm:t>
        <a:bodyPr/>
        <a:lstStyle/>
        <a:p>
          <a:endParaRPr lang="en-US"/>
        </a:p>
      </dgm:t>
    </dgm:pt>
    <dgm:pt modelId="{101A32DE-9567-4B70-B2F7-1F3233D2970A}" type="pres">
      <dgm:prSet presAssocID="{68A5B2A4-4CD6-4DD9-9BFE-265C9E048438}" presName="centerShape" presStyleLbl="node0" presStyleIdx="0" presStyleCnt="1"/>
      <dgm:spPr/>
      <dgm:t>
        <a:bodyPr/>
        <a:lstStyle/>
        <a:p>
          <a:endParaRPr lang="en-US"/>
        </a:p>
      </dgm:t>
    </dgm:pt>
    <dgm:pt modelId="{7CE1BA7C-F27A-4285-B032-01C97A979D3D}" type="pres">
      <dgm:prSet presAssocID="{A751740C-042F-4210-9E24-A81260467421}" presName="node" presStyleLbl="node1" presStyleIdx="0" presStyleCnt="5">
        <dgm:presLayoutVars>
          <dgm:bulletEnabled val="1"/>
        </dgm:presLayoutVars>
      </dgm:prSet>
      <dgm:spPr/>
      <dgm:t>
        <a:bodyPr/>
        <a:lstStyle/>
        <a:p>
          <a:endParaRPr lang="en-US"/>
        </a:p>
      </dgm:t>
    </dgm:pt>
    <dgm:pt modelId="{C244F6A0-AAA1-4E93-936A-64FCFD561E03}" type="pres">
      <dgm:prSet presAssocID="{A751740C-042F-4210-9E24-A81260467421}" presName="dummy" presStyleCnt="0"/>
      <dgm:spPr/>
    </dgm:pt>
    <dgm:pt modelId="{ABDEF31F-32EC-4335-9AC3-304D346142A2}" type="pres">
      <dgm:prSet presAssocID="{1DAF7821-F34D-44B9-9F78-13B412AD9599}" presName="sibTrans" presStyleLbl="sibTrans2D1" presStyleIdx="0" presStyleCnt="5"/>
      <dgm:spPr/>
      <dgm:t>
        <a:bodyPr/>
        <a:lstStyle/>
        <a:p>
          <a:endParaRPr lang="en-US"/>
        </a:p>
      </dgm:t>
    </dgm:pt>
    <dgm:pt modelId="{6C8C07BB-F5DC-40A2-A12D-3D1983CB74A9}" type="pres">
      <dgm:prSet presAssocID="{04673E94-5812-41C4-87AE-9E4D563E7706}" presName="node" presStyleLbl="node1" presStyleIdx="1" presStyleCnt="5">
        <dgm:presLayoutVars>
          <dgm:bulletEnabled val="1"/>
        </dgm:presLayoutVars>
      </dgm:prSet>
      <dgm:spPr/>
      <dgm:t>
        <a:bodyPr/>
        <a:lstStyle/>
        <a:p>
          <a:endParaRPr lang="en-US"/>
        </a:p>
      </dgm:t>
    </dgm:pt>
    <dgm:pt modelId="{4408CE75-FC7C-47AB-94EF-F79B0B4E7B2B}" type="pres">
      <dgm:prSet presAssocID="{04673E94-5812-41C4-87AE-9E4D563E7706}" presName="dummy" presStyleCnt="0"/>
      <dgm:spPr/>
    </dgm:pt>
    <dgm:pt modelId="{6CE8F7B5-3478-4FEC-B0F3-716BCF0775B1}" type="pres">
      <dgm:prSet presAssocID="{F8AE446F-44F5-43BD-8A0E-5B304B64F933}" presName="sibTrans" presStyleLbl="sibTrans2D1" presStyleIdx="1" presStyleCnt="5"/>
      <dgm:spPr/>
      <dgm:t>
        <a:bodyPr/>
        <a:lstStyle/>
        <a:p>
          <a:endParaRPr lang="en-US"/>
        </a:p>
      </dgm:t>
    </dgm:pt>
    <dgm:pt modelId="{531343A7-F7AA-4D47-BF0A-278DEF7FB7BA}" type="pres">
      <dgm:prSet presAssocID="{27056BDF-3C28-41C4-ABAD-1E80412E59E0}" presName="node" presStyleLbl="node1" presStyleIdx="2" presStyleCnt="5">
        <dgm:presLayoutVars>
          <dgm:bulletEnabled val="1"/>
        </dgm:presLayoutVars>
      </dgm:prSet>
      <dgm:spPr/>
      <dgm:t>
        <a:bodyPr/>
        <a:lstStyle/>
        <a:p>
          <a:endParaRPr lang="en-US"/>
        </a:p>
      </dgm:t>
    </dgm:pt>
    <dgm:pt modelId="{37C80240-F142-4837-B2A2-A53F4DE475E9}" type="pres">
      <dgm:prSet presAssocID="{27056BDF-3C28-41C4-ABAD-1E80412E59E0}" presName="dummy" presStyleCnt="0"/>
      <dgm:spPr/>
    </dgm:pt>
    <dgm:pt modelId="{085CFA5B-21B9-46AA-83EC-CAF05A82262E}" type="pres">
      <dgm:prSet presAssocID="{6302A629-628F-4E6F-8619-21CA226BDF75}" presName="sibTrans" presStyleLbl="sibTrans2D1" presStyleIdx="2" presStyleCnt="5"/>
      <dgm:spPr/>
      <dgm:t>
        <a:bodyPr/>
        <a:lstStyle/>
        <a:p>
          <a:endParaRPr lang="en-US"/>
        </a:p>
      </dgm:t>
    </dgm:pt>
    <dgm:pt modelId="{B7A70B5F-E1FD-47A4-A169-A1463BB6746A}" type="pres">
      <dgm:prSet presAssocID="{A6533BD3-2CE5-4355-BB25-2E2EA53F09E9}" presName="node" presStyleLbl="node1" presStyleIdx="3" presStyleCnt="5">
        <dgm:presLayoutVars>
          <dgm:bulletEnabled val="1"/>
        </dgm:presLayoutVars>
      </dgm:prSet>
      <dgm:spPr/>
      <dgm:t>
        <a:bodyPr/>
        <a:lstStyle/>
        <a:p>
          <a:endParaRPr lang="en-US"/>
        </a:p>
      </dgm:t>
    </dgm:pt>
    <dgm:pt modelId="{5B19DEC2-CFF3-40E8-BE56-E37A6C7376DF}" type="pres">
      <dgm:prSet presAssocID="{A6533BD3-2CE5-4355-BB25-2E2EA53F09E9}" presName="dummy" presStyleCnt="0"/>
      <dgm:spPr/>
    </dgm:pt>
    <dgm:pt modelId="{3AA3D5D6-04AB-45F0-9B4E-59EDAC4FED77}" type="pres">
      <dgm:prSet presAssocID="{85207ABA-241F-428D-9DC5-11D8E4D5BDD6}" presName="sibTrans" presStyleLbl="sibTrans2D1" presStyleIdx="3" presStyleCnt="5"/>
      <dgm:spPr/>
      <dgm:t>
        <a:bodyPr/>
        <a:lstStyle/>
        <a:p>
          <a:endParaRPr lang="en-US"/>
        </a:p>
      </dgm:t>
    </dgm:pt>
    <dgm:pt modelId="{F57B7080-0837-40FA-8874-BC11553A7C79}" type="pres">
      <dgm:prSet presAssocID="{AE2F32F4-1A83-4FEB-A346-61C5B26C4E9E}" presName="node" presStyleLbl="node1" presStyleIdx="4" presStyleCnt="5">
        <dgm:presLayoutVars>
          <dgm:bulletEnabled val="1"/>
        </dgm:presLayoutVars>
      </dgm:prSet>
      <dgm:spPr/>
      <dgm:t>
        <a:bodyPr/>
        <a:lstStyle/>
        <a:p>
          <a:endParaRPr lang="en-US"/>
        </a:p>
      </dgm:t>
    </dgm:pt>
    <dgm:pt modelId="{4DFF31CE-7EEE-4660-89D8-B1D5F38B6E37}" type="pres">
      <dgm:prSet presAssocID="{AE2F32F4-1A83-4FEB-A346-61C5B26C4E9E}" presName="dummy" presStyleCnt="0"/>
      <dgm:spPr/>
    </dgm:pt>
    <dgm:pt modelId="{30017BA1-18AC-4575-87E9-E5B3ABAF9C44}" type="pres">
      <dgm:prSet presAssocID="{56DC2314-3C76-4A7F-AFD5-C84D79B856C6}" presName="sibTrans" presStyleLbl="sibTrans2D1" presStyleIdx="4" presStyleCnt="5"/>
      <dgm:spPr/>
      <dgm:t>
        <a:bodyPr/>
        <a:lstStyle/>
        <a:p>
          <a:endParaRPr lang="en-US"/>
        </a:p>
      </dgm:t>
    </dgm:pt>
  </dgm:ptLst>
  <dgm:cxnLst>
    <dgm:cxn modelId="{B544E091-A635-4EE9-A4AE-941F14062253}" type="presOf" srcId="{AE2F32F4-1A83-4FEB-A346-61C5B26C4E9E}" destId="{F57B7080-0837-40FA-8874-BC11553A7C79}" srcOrd="0" destOrd="0" presId="urn:microsoft.com/office/officeart/2005/8/layout/radial6"/>
    <dgm:cxn modelId="{CF8A552C-DD8A-4BB4-A960-2597782A23BD}" type="presOf" srcId="{F8AE446F-44F5-43BD-8A0E-5B304B64F933}" destId="{6CE8F7B5-3478-4FEC-B0F3-716BCF0775B1}" srcOrd="0" destOrd="0" presId="urn:microsoft.com/office/officeart/2005/8/layout/radial6"/>
    <dgm:cxn modelId="{416E3D49-C556-449A-867E-B1CF95365DD2}" srcId="{68A5B2A4-4CD6-4DD9-9BFE-265C9E048438}" destId="{04673E94-5812-41C4-87AE-9E4D563E7706}" srcOrd="1" destOrd="0" parTransId="{F5A2E448-D184-4F15-B7DB-9A997066A3D4}" sibTransId="{F8AE446F-44F5-43BD-8A0E-5B304B64F933}"/>
    <dgm:cxn modelId="{EEB50323-3539-43A8-AE2B-F1AAB2B6BCF7}" type="presOf" srcId="{A6533BD3-2CE5-4355-BB25-2E2EA53F09E9}" destId="{B7A70B5F-E1FD-47A4-A169-A1463BB6746A}" srcOrd="0" destOrd="0" presId="urn:microsoft.com/office/officeart/2005/8/layout/radial6"/>
    <dgm:cxn modelId="{83B32FED-5D20-4CDD-A916-6CDB0D2FE529}" type="presOf" srcId="{85207ABA-241F-428D-9DC5-11D8E4D5BDD6}" destId="{3AA3D5D6-04AB-45F0-9B4E-59EDAC4FED77}" srcOrd="0" destOrd="0" presId="urn:microsoft.com/office/officeart/2005/8/layout/radial6"/>
    <dgm:cxn modelId="{16E3331D-5A6E-4C71-89BF-E45674D2AE48}" type="presOf" srcId="{04673E94-5812-41C4-87AE-9E4D563E7706}" destId="{6C8C07BB-F5DC-40A2-A12D-3D1983CB74A9}" srcOrd="0" destOrd="0" presId="urn:microsoft.com/office/officeart/2005/8/layout/radial6"/>
    <dgm:cxn modelId="{FFCEEE7D-7A7D-4A73-AF2E-171D351A6FBA}" type="presOf" srcId="{1DAF7821-F34D-44B9-9F78-13B412AD9599}" destId="{ABDEF31F-32EC-4335-9AC3-304D346142A2}" srcOrd="0" destOrd="0" presId="urn:microsoft.com/office/officeart/2005/8/layout/radial6"/>
    <dgm:cxn modelId="{CF9A459D-EF8D-46B9-A0D3-19B15A046699}" type="presOf" srcId="{6302A629-628F-4E6F-8619-21CA226BDF75}" destId="{085CFA5B-21B9-46AA-83EC-CAF05A82262E}" srcOrd="0" destOrd="0" presId="urn:microsoft.com/office/officeart/2005/8/layout/radial6"/>
    <dgm:cxn modelId="{2105C181-ED83-47BF-917B-D6E34ABF9E61}" srcId="{68A5B2A4-4CD6-4DD9-9BFE-265C9E048438}" destId="{A6533BD3-2CE5-4355-BB25-2E2EA53F09E9}" srcOrd="3" destOrd="0" parTransId="{FF1E04A7-634F-4607-8B84-71818FD19C93}" sibTransId="{85207ABA-241F-428D-9DC5-11D8E4D5BDD6}"/>
    <dgm:cxn modelId="{B7130E63-46DD-41C7-8A41-35A3A4163D4B}" type="presOf" srcId="{68A5B2A4-4CD6-4DD9-9BFE-265C9E048438}" destId="{101A32DE-9567-4B70-B2F7-1F3233D2970A}" srcOrd="0" destOrd="0" presId="urn:microsoft.com/office/officeart/2005/8/layout/radial6"/>
    <dgm:cxn modelId="{134065DB-140E-42B2-A397-7A2764688612}" type="presOf" srcId="{079A99A4-11CA-4904-B56D-02D3DA549F1D}" destId="{546CF121-3F6A-41DB-B67F-3FB5A946934B}" srcOrd="0" destOrd="0" presId="urn:microsoft.com/office/officeart/2005/8/layout/radial6"/>
    <dgm:cxn modelId="{B4086A6E-7692-4B9B-B5F7-EF29636A2368}" type="presOf" srcId="{56DC2314-3C76-4A7F-AFD5-C84D79B856C6}" destId="{30017BA1-18AC-4575-87E9-E5B3ABAF9C44}" srcOrd="0" destOrd="0" presId="urn:microsoft.com/office/officeart/2005/8/layout/radial6"/>
    <dgm:cxn modelId="{4C7FD176-DF25-4E48-A58B-63787A1315B3}" type="presOf" srcId="{A751740C-042F-4210-9E24-A81260467421}" destId="{7CE1BA7C-F27A-4285-B032-01C97A979D3D}" srcOrd="0" destOrd="0" presId="urn:microsoft.com/office/officeart/2005/8/layout/radial6"/>
    <dgm:cxn modelId="{87793557-B205-4002-8F68-F2B159F33747}" srcId="{079A99A4-11CA-4904-B56D-02D3DA549F1D}" destId="{68A5B2A4-4CD6-4DD9-9BFE-265C9E048438}" srcOrd="0" destOrd="0" parTransId="{BF397245-698A-4AC0-B783-31A8D40610F0}" sibTransId="{02E71478-B54A-460B-99BF-AAC6E4F2DE13}"/>
    <dgm:cxn modelId="{14ADC5CC-47AA-45F5-B55C-83BDA36251A2}" srcId="{68A5B2A4-4CD6-4DD9-9BFE-265C9E048438}" destId="{AE2F32F4-1A83-4FEB-A346-61C5B26C4E9E}" srcOrd="4" destOrd="0" parTransId="{D6673DF4-B9D3-4EBC-9E5F-3336D00C2C9E}" sibTransId="{56DC2314-3C76-4A7F-AFD5-C84D79B856C6}"/>
    <dgm:cxn modelId="{CA958075-2ED3-4F69-945B-ECF90FFC0C93}" type="presOf" srcId="{27056BDF-3C28-41C4-ABAD-1E80412E59E0}" destId="{531343A7-F7AA-4D47-BF0A-278DEF7FB7BA}" srcOrd="0" destOrd="0" presId="urn:microsoft.com/office/officeart/2005/8/layout/radial6"/>
    <dgm:cxn modelId="{5364A4ED-3E45-4C76-903F-F7EEC02D241A}" srcId="{68A5B2A4-4CD6-4DD9-9BFE-265C9E048438}" destId="{A751740C-042F-4210-9E24-A81260467421}" srcOrd="0" destOrd="0" parTransId="{D671D461-2905-4DFD-B265-4775197C2549}" sibTransId="{1DAF7821-F34D-44B9-9F78-13B412AD9599}"/>
    <dgm:cxn modelId="{7171DF46-7805-40EE-A772-F58F306565AC}" srcId="{079A99A4-11CA-4904-B56D-02D3DA549F1D}" destId="{E9B882FA-D714-4B77-98F9-C3772C7F4EE5}" srcOrd="1" destOrd="0" parTransId="{ECF30925-B865-47FE-99ED-8D7A00D945C7}" sibTransId="{1FC2D359-A644-4AA6-9269-9B88B8CFEA0A}"/>
    <dgm:cxn modelId="{F10FB44C-97CB-4DDA-912E-D79E9519F250}" srcId="{68A5B2A4-4CD6-4DD9-9BFE-265C9E048438}" destId="{27056BDF-3C28-41C4-ABAD-1E80412E59E0}" srcOrd="2" destOrd="0" parTransId="{F4C95D80-82CB-442F-BF61-FB3465425F30}" sibTransId="{6302A629-628F-4E6F-8619-21CA226BDF75}"/>
    <dgm:cxn modelId="{373E14D8-D7D4-4893-848B-88D8C8FFDED4}" type="presParOf" srcId="{546CF121-3F6A-41DB-B67F-3FB5A946934B}" destId="{101A32DE-9567-4B70-B2F7-1F3233D2970A}" srcOrd="0" destOrd="0" presId="urn:microsoft.com/office/officeart/2005/8/layout/radial6"/>
    <dgm:cxn modelId="{8C3DA1FE-AAAB-4F6D-B687-B021D9359FE3}" type="presParOf" srcId="{546CF121-3F6A-41DB-B67F-3FB5A946934B}" destId="{7CE1BA7C-F27A-4285-B032-01C97A979D3D}" srcOrd="1" destOrd="0" presId="urn:microsoft.com/office/officeart/2005/8/layout/radial6"/>
    <dgm:cxn modelId="{937045AB-2175-4DE8-ABD9-2A5A64DCE4B0}" type="presParOf" srcId="{546CF121-3F6A-41DB-B67F-3FB5A946934B}" destId="{C244F6A0-AAA1-4E93-936A-64FCFD561E03}" srcOrd="2" destOrd="0" presId="urn:microsoft.com/office/officeart/2005/8/layout/radial6"/>
    <dgm:cxn modelId="{CDB9D9E9-B91C-4402-9D8B-CA6BF7BAECCD}" type="presParOf" srcId="{546CF121-3F6A-41DB-B67F-3FB5A946934B}" destId="{ABDEF31F-32EC-4335-9AC3-304D346142A2}" srcOrd="3" destOrd="0" presId="urn:microsoft.com/office/officeart/2005/8/layout/radial6"/>
    <dgm:cxn modelId="{4C2CF718-E84D-4313-AB0A-8D69E6E10207}" type="presParOf" srcId="{546CF121-3F6A-41DB-B67F-3FB5A946934B}" destId="{6C8C07BB-F5DC-40A2-A12D-3D1983CB74A9}" srcOrd="4" destOrd="0" presId="urn:microsoft.com/office/officeart/2005/8/layout/radial6"/>
    <dgm:cxn modelId="{728B73E7-4796-40DC-AF2B-4C7377135712}" type="presParOf" srcId="{546CF121-3F6A-41DB-B67F-3FB5A946934B}" destId="{4408CE75-FC7C-47AB-94EF-F79B0B4E7B2B}" srcOrd="5" destOrd="0" presId="urn:microsoft.com/office/officeart/2005/8/layout/radial6"/>
    <dgm:cxn modelId="{6F40DFE7-5DD5-4C33-B241-E1F7D005990A}" type="presParOf" srcId="{546CF121-3F6A-41DB-B67F-3FB5A946934B}" destId="{6CE8F7B5-3478-4FEC-B0F3-716BCF0775B1}" srcOrd="6" destOrd="0" presId="urn:microsoft.com/office/officeart/2005/8/layout/radial6"/>
    <dgm:cxn modelId="{508DFE79-4426-4CEF-AE08-17EA196AEF1F}" type="presParOf" srcId="{546CF121-3F6A-41DB-B67F-3FB5A946934B}" destId="{531343A7-F7AA-4D47-BF0A-278DEF7FB7BA}" srcOrd="7" destOrd="0" presId="urn:microsoft.com/office/officeart/2005/8/layout/radial6"/>
    <dgm:cxn modelId="{FD610521-7236-4447-8BEA-210056BCB2F0}" type="presParOf" srcId="{546CF121-3F6A-41DB-B67F-3FB5A946934B}" destId="{37C80240-F142-4837-B2A2-A53F4DE475E9}" srcOrd="8" destOrd="0" presId="urn:microsoft.com/office/officeart/2005/8/layout/radial6"/>
    <dgm:cxn modelId="{5EF297B1-6183-4923-B5D6-E42F73B96053}" type="presParOf" srcId="{546CF121-3F6A-41DB-B67F-3FB5A946934B}" destId="{085CFA5B-21B9-46AA-83EC-CAF05A82262E}" srcOrd="9" destOrd="0" presId="urn:microsoft.com/office/officeart/2005/8/layout/radial6"/>
    <dgm:cxn modelId="{2023ABA8-CFCA-4D88-9F40-08EEFDD6A194}" type="presParOf" srcId="{546CF121-3F6A-41DB-B67F-3FB5A946934B}" destId="{B7A70B5F-E1FD-47A4-A169-A1463BB6746A}" srcOrd="10" destOrd="0" presId="urn:microsoft.com/office/officeart/2005/8/layout/radial6"/>
    <dgm:cxn modelId="{F9015B62-E425-4A5A-A51C-DDE0D55BE3C8}" type="presParOf" srcId="{546CF121-3F6A-41DB-B67F-3FB5A946934B}" destId="{5B19DEC2-CFF3-40E8-BE56-E37A6C7376DF}" srcOrd="11" destOrd="0" presId="urn:microsoft.com/office/officeart/2005/8/layout/radial6"/>
    <dgm:cxn modelId="{54C1E0B2-D3E6-44FB-9F4C-6858A42780B3}" type="presParOf" srcId="{546CF121-3F6A-41DB-B67F-3FB5A946934B}" destId="{3AA3D5D6-04AB-45F0-9B4E-59EDAC4FED77}" srcOrd="12" destOrd="0" presId="urn:microsoft.com/office/officeart/2005/8/layout/radial6"/>
    <dgm:cxn modelId="{2CBDD585-F879-47D5-A0FC-CFFAE80657D6}" type="presParOf" srcId="{546CF121-3F6A-41DB-B67F-3FB5A946934B}" destId="{F57B7080-0837-40FA-8874-BC11553A7C79}" srcOrd="13" destOrd="0" presId="urn:microsoft.com/office/officeart/2005/8/layout/radial6"/>
    <dgm:cxn modelId="{CA395F99-92D6-4D83-ADFC-631C6693E999}" type="presParOf" srcId="{546CF121-3F6A-41DB-B67F-3FB5A946934B}" destId="{4DFF31CE-7EEE-4660-89D8-B1D5F38B6E37}" srcOrd="14" destOrd="0" presId="urn:microsoft.com/office/officeart/2005/8/layout/radial6"/>
    <dgm:cxn modelId="{B47E88F5-C047-41EB-ABFB-A859EE566330}" type="presParOf" srcId="{546CF121-3F6A-41DB-B67F-3FB5A946934B}" destId="{30017BA1-18AC-4575-87E9-E5B3ABAF9C44}" srcOrd="15"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71324EF-ECDD-4BDE-97D2-50B8332327FA}" type="doc">
      <dgm:prSet loTypeId="urn:microsoft.com/office/officeart/2005/8/layout/vProcess5" loCatId="process" qsTypeId="urn:microsoft.com/office/officeart/2005/8/quickstyle/simple2" qsCatId="simple" csTypeId="urn:microsoft.com/office/officeart/2005/8/colors/accent0_2" csCatId="mainScheme" phldr="1"/>
      <dgm:spPr/>
      <dgm:t>
        <a:bodyPr/>
        <a:lstStyle/>
        <a:p>
          <a:endParaRPr lang="fr-FR"/>
        </a:p>
      </dgm:t>
    </dgm:pt>
    <dgm:pt modelId="{7925772C-4DFE-4B58-8A58-5D3F9EFF7948}">
      <dgm:prSet phldrT="[Texte]" custT="1"/>
      <dgm:spPr/>
      <dgm:t>
        <a:bodyPr/>
        <a:lstStyle/>
        <a:p>
          <a:pPr algn="ctr"/>
          <a:r>
            <a:rPr kumimoji="0" lang="ar-DZ" sz="2000" b="1" i="0" u="none" strike="noStrike" cap="none" normalizeH="0" baseline="0" dirty="0" smtClean="0">
              <a:ln/>
              <a:solidFill>
                <a:schemeClr val="tx2">
                  <a:lumMod val="50000"/>
                </a:schemeClr>
              </a:solidFill>
              <a:effectLst/>
              <a:latin typeface="Traditional Arabic" pitchFamily="18" charset="-78"/>
              <a:ea typeface="Arial Unicode MS" pitchFamily="34" charset="-128"/>
              <a:cs typeface="Traditional Arabic" pitchFamily="18" charset="-78"/>
            </a:rPr>
            <a:t>يساعد على إعلام وتوعية المرؤوسين بالأهداف الواجب تحقيقها والخطط والسياسات والإجراءات الواجب إتباعها </a:t>
          </a:r>
          <a:endParaRPr lang="fr-FR" sz="2000" b="1" dirty="0">
            <a:solidFill>
              <a:schemeClr val="tx2">
                <a:lumMod val="50000"/>
              </a:schemeClr>
            </a:solidFill>
            <a:cs typeface="Arabic Transparent" pitchFamily="2" charset="-78"/>
          </a:endParaRPr>
        </a:p>
      </dgm:t>
    </dgm:pt>
    <dgm:pt modelId="{BB161016-7DE0-4E00-A5B0-291DDAA78BBC}" type="parTrans" cxnId="{B4666784-F7DE-41BC-AFE9-6D3D124088F3}">
      <dgm:prSet/>
      <dgm:spPr/>
      <dgm:t>
        <a:bodyPr/>
        <a:lstStyle/>
        <a:p>
          <a:endParaRPr lang="fr-FR"/>
        </a:p>
      </dgm:t>
    </dgm:pt>
    <dgm:pt modelId="{FEAFC4EE-DBF1-495C-8315-B4048BEEC047}" type="sibTrans" cxnId="{B4666784-F7DE-41BC-AFE9-6D3D124088F3}">
      <dgm:prSet/>
      <dgm:spPr/>
      <dgm:t>
        <a:bodyPr/>
        <a:lstStyle/>
        <a:p>
          <a:endParaRPr lang="fr-FR"/>
        </a:p>
      </dgm:t>
    </dgm:pt>
    <dgm:pt modelId="{1E3B0EC2-9A3B-4DC1-A67D-E10BE5DFAEA5}">
      <dgm:prSet phldrT="[Texte]" custT="1"/>
      <dgm:spPr/>
      <dgm:t>
        <a:bodyPr/>
        <a:lstStyle/>
        <a:p>
          <a:pPr algn="ctr"/>
          <a:r>
            <a:rPr kumimoji="0" lang="ar-DZ" sz="2000" b="1" i="0" u="none" strike="noStrike" cap="none" normalizeH="0" baseline="0" dirty="0" smtClean="0">
              <a:ln/>
              <a:effectLst/>
              <a:latin typeface="Traditional Arabic" pitchFamily="18" charset="-78"/>
              <a:ea typeface="Arial Unicode MS" pitchFamily="34" charset="-128"/>
              <a:cs typeface="Traditional Arabic" pitchFamily="18" charset="-78"/>
            </a:rPr>
            <a:t>يساعد الإدارة في معرفة مشاكل العمال ومقترحاتهم الخاصة بتنفيذ العمل .</a:t>
          </a:r>
          <a:endParaRPr lang="fr-FR" sz="2000" b="1" dirty="0">
            <a:cs typeface="Arabic Transparent" pitchFamily="2" charset="-78"/>
          </a:endParaRPr>
        </a:p>
      </dgm:t>
    </dgm:pt>
    <dgm:pt modelId="{AD4A760E-CCB7-4080-814F-98CCFD2759B6}" type="parTrans" cxnId="{DF88D179-5961-4BA8-9247-7726AA82E529}">
      <dgm:prSet/>
      <dgm:spPr/>
      <dgm:t>
        <a:bodyPr/>
        <a:lstStyle/>
        <a:p>
          <a:endParaRPr lang="fr-FR"/>
        </a:p>
      </dgm:t>
    </dgm:pt>
    <dgm:pt modelId="{EC5D201F-2817-4FF7-9C32-46815B5C3F67}" type="sibTrans" cxnId="{DF88D179-5961-4BA8-9247-7726AA82E529}">
      <dgm:prSet/>
      <dgm:spPr/>
      <dgm:t>
        <a:bodyPr/>
        <a:lstStyle/>
        <a:p>
          <a:endParaRPr lang="fr-FR"/>
        </a:p>
      </dgm:t>
    </dgm:pt>
    <dgm:pt modelId="{C6CD8F3A-C338-4555-8723-AC1EC357D2E3}">
      <dgm:prSet phldrT="[Texte]" custT="1"/>
      <dgm:spPr/>
      <dgm:t>
        <a:bodyPr/>
        <a:lstStyle/>
        <a:p>
          <a:pPr algn="ctr"/>
          <a:r>
            <a:rPr kumimoji="0" lang="ar-DZ" sz="2000" b="1" i="0" u="none" strike="noStrike" cap="none" normalizeH="0" baseline="0" smtClean="0">
              <a:ln/>
              <a:effectLst/>
              <a:latin typeface="Traditional Arabic" pitchFamily="18" charset="-78"/>
              <a:ea typeface="Arial Unicode MS" pitchFamily="34" charset="-128"/>
              <a:cs typeface="Traditional Arabic" pitchFamily="18" charset="-78"/>
            </a:rPr>
            <a:t>و اتصالات صاعدة (من العمال إلى الرؤساء )</a:t>
          </a:r>
          <a:endParaRPr lang="fr-FR" sz="2000" b="1" dirty="0">
            <a:cs typeface="Arabic Transparent" pitchFamily="2" charset="-78"/>
          </a:endParaRPr>
        </a:p>
      </dgm:t>
    </dgm:pt>
    <dgm:pt modelId="{19EA9AB0-9CF9-458A-A998-7C2D3E82B91F}" type="parTrans" cxnId="{6975B832-C263-4CD1-A498-4FC7CD6AA10F}">
      <dgm:prSet/>
      <dgm:spPr/>
      <dgm:t>
        <a:bodyPr/>
        <a:lstStyle/>
        <a:p>
          <a:endParaRPr lang="fr-FR"/>
        </a:p>
      </dgm:t>
    </dgm:pt>
    <dgm:pt modelId="{9846ACD8-C435-42DF-8CA8-C9868B2CEAF4}" type="sibTrans" cxnId="{6975B832-C263-4CD1-A498-4FC7CD6AA10F}">
      <dgm:prSet/>
      <dgm:spPr/>
      <dgm:t>
        <a:bodyPr/>
        <a:lstStyle/>
        <a:p>
          <a:endParaRPr lang="fr-FR"/>
        </a:p>
      </dgm:t>
    </dgm:pt>
    <dgm:pt modelId="{9022FB5D-A878-4573-870D-ED6D7123952A}">
      <dgm:prSet phldrT="[Texte]" custT="1"/>
      <dgm:spPr/>
      <dgm:t>
        <a:bodyPr/>
        <a:lstStyle/>
        <a:p>
          <a:pPr algn="ctr"/>
          <a:r>
            <a:rPr kumimoji="0" lang="ar-DZ" sz="2000" b="1" i="0" u="none" strike="noStrike" cap="none" normalizeH="0" baseline="0" smtClean="0">
              <a:ln/>
              <a:effectLst/>
              <a:latin typeface="Traditional Arabic" pitchFamily="18" charset="-78"/>
              <a:ea typeface="Arial Unicode MS" pitchFamily="34" charset="-128"/>
              <a:cs typeface="Traditional Arabic" pitchFamily="18" charset="-78"/>
            </a:rPr>
            <a:t>ومن حيث درجة الرسمية هناك اتصالات رسمية وأخرى غير رسمية.</a:t>
          </a:r>
          <a:endParaRPr lang="fr-FR" sz="2000" b="1" dirty="0">
            <a:cs typeface="Arabic Transparent" pitchFamily="2" charset="-78"/>
          </a:endParaRPr>
        </a:p>
      </dgm:t>
    </dgm:pt>
    <dgm:pt modelId="{9FE52BF1-AA4B-4C40-BB93-D3DAF2BF9F72}" type="parTrans" cxnId="{1BFE3888-D4A1-45ED-940C-B87F3252D575}">
      <dgm:prSet/>
      <dgm:spPr/>
      <dgm:t>
        <a:bodyPr/>
        <a:lstStyle/>
        <a:p>
          <a:endParaRPr lang="fr-FR"/>
        </a:p>
      </dgm:t>
    </dgm:pt>
    <dgm:pt modelId="{4141A251-6642-457F-AB9E-3050D99858F0}" type="sibTrans" cxnId="{1BFE3888-D4A1-45ED-940C-B87F3252D575}">
      <dgm:prSet/>
      <dgm:spPr/>
      <dgm:t>
        <a:bodyPr/>
        <a:lstStyle/>
        <a:p>
          <a:endParaRPr lang="fr-FR"/>
        </a:p>
      </dgm:t>
    </dgm:pt>
    <dgm:pt modelId="{8DD2EE18-0496-44D2-B078-66D4C65F4612}">
      <dgm:prSet phldrT="[Texte]"/>
      <dgm:spPr/>
      <dgm:t>
        <a:bodyPr/>
        <a:lstStyle/>
        <a:p>
          <a:endParaRPr lang="fr-FR" dirty="0"/>
        </a:p>
      </dgm:t>
    </dgm:pt>
    <dgm:pt modelId="{8B36016F-D65C-41C8-9406-099136617E35}" type="parTrans" cxnId="{05E42647-5DDD-4B0C-B555-9EB506CEFE05}">
      <dgm:prSet/>
      <dgm:spPr/>
      <dgm:t>
        <a:bodyPr/>
        <a:lstStyle/>
        <a:p>
          <a:endParaRPr lang="fr-FR"/>
        </a:p>
      </dgm:t>
    </dgm:pt>
    <dgm:pt modelId="{36A6E16A-3317-46E7-81CB-35F8462BD6A7}" type="sibTrans" cxnId="{05E42647-5DDD-4B0C-B555-9EB506CEFE05}">
      <dgm:prSet/>
      <dgm:spPr/>
      <dgm:t>
        <a:bodyPr/>
        <a:lstStyle/>
        <a:p>
          <a:endParaRPr lang="fr-FR"/>
        </a:p>
      </dgm:t>
    </dgm:pt>
    <dgm:pt modelId="{C716FA5E-10A1-4BF7-AA61-C8180B54368F}">
      <dgm:prSet phldrT="[Texte]" phldr="1" custScaleY="36200" custLinFactY="-22004" custLinFactNeighborX="-18107" custLinFactNeighborY="-100000"/>
      <dgm:spPr/>
      <dgm:t>
        <a:bodyPr/>
        <a:lstStyle/>
        <a:p>
          <a:endParaRPr lang="fr-FR" dirty="0"/>
        </a:p>
      </dgm:t>
    </dgm:pt>
    <dgm:pt modelId="{A7640886-3064-4507-9E34-FFAD9E0A0E03}" type="parTrans" cxnId="{8290C13F-9581-40D7-9251-AC6B21D1799B}">
      <dgm:prSet/>
      <dgm:spPr/>
      <dgm:t>
        <a:bodyPr/>
        <a:lstStyle/>
        <a:p>
          <a:endParaRPr lang="fr-FR"/>
        </a:p>
      </dgm:t>
    </dgm:pt>
    <dgm:pt modelId="{991EB270-FB7A-4648-B4E0-BC75DE75E279}" type="sibTrans" cxnId="{8290C13F-9581-40D7-9251-AC6B21D1799B}">
      <dgm:prSet/>
      <dgm:spPr/>
      <dgm:t>
        <a:bodyPr/>
        <a:lstStyle/>
        <a:p>
          <a:endParaRPr lang="fr-FR"/>
        </a:p>
      </dgm:t>
    </dgm:pt>
    <dgm:pt modelId="{C08FF67B-6870-45B3-81E4-057D473AFDB1}">
      <dgm:prSet phldrT="[Texte]" phldr="1" custScaleY="88556" custLinFactNeighborX="-2475" custLinFactNeighborY="9929"/>
      <dgm:spPr/>
      <dgm:t>
        <a:bodyPr/>
        <a:lstStyle/>
        <a:p>
          <a:endParaRPr lang="fr-FR" dirty="0"/>
        </a:p>
      </dgm:t>
    </dgm:pt>
    <dgm:pt modelId="{84591077-4042-4C83-A497-73D6A2ACB941}" type="parTrans" cxnId="{FE42F751-9FA8-4132-8789-2C9A04701B43}">
      <dgm:prSet/>
      <dgm:spPr/>
      <dgm:t>
        <a:bodyPr/>
        <a:lstStyle/>
        <a:p>
          <a:endParaRPr lang="fr-FR"/>
        </a:p>
      </dgm:t>
    </dgm:pt>
    <dgm:pt modelId="{A6ED147A-2261-46D8-818B-F37037AC3E9F}" type="sibTrans" cxnId="{FE42F751-9FA8-4132-8789-2C9A04701B43}">
      <dgm:prSet/>
      <dgm:spPr/>
      <dgm:t>
        <a:bodyPr/>
        <a:lstStyle/>
        <a:p>
          <a:endParaRPr lang="fr-FR"/>
        </a:p>
      </dgm:t>
    </dgm:pt>
    <dgm:pt modelId="{1C0D7B78-8B23-4833-B0A8-EF30AAFDE5AF}">
      <dgm:prSet phldrT="[Texte]" custScaleY="54813" custLinFactNeighborX="-2475" custLinFactNeighborY="9929"/>
      <dgm:spPr/>
      <dgm:t>
        <a:bodyPr/>
        <a:lstStyle/>
        <a:p>
          <a:endParaRPr lang="fr-FR" dirty="0"/>
        </a:p>
      </dgm:t>
    </dgm:pt>
    <dgm:pt modelId="{71B43DAD-B191-4956-BBF9-166F4D7390CA}" type="parTrans" cxnId="{B06CE9E7-0312-4F03-BE20-927CF10E84CD}">
      <dgm:prSet/>
      <dgm:spPr/>
      <dgm:t>
        <a:bodyPr/>
        <a:lstStyle/>
        <a:p>
          <a:endParaRPr lang="fr-FR"/>
        </a:p>
      </dgm:t>
    </dgm:pt>
    <dgm:pt modelId="{EE08F5CF-164D-4381-B6B4-4590652819CB}" type="sibTrans" cxnId="{B06CE9E7-0312-4F03-BE20-927CF10E84CD}">
      <dgm:prSet/>
      <dgm:spPr/>
      <dgm:t>
        <a:bodyPr/>
        <a:lstStyle/>
        <a:p>
          <a:endParaRPr lang="fr-FR"/>
        </a:p>
      </dgm:t>
    </dgm:pt>
    <dgm:pt modelId="{6E438FDB-4D37-42FB-BFC1-5161F210B2DB}">
      <dgm:prSet phldrT="[Texte]" custT="1"/>
      <dgm:spPr/>
      <dgm:t>
        <a:bodyPr/>
        <a:lstStyle/>
        <a:p>
          <a:pPr algn="ctr"/>
          <a:r>
            <a:rPr kumimoji="0" lang="ar-DZ" sz="2000" b="1" i="0" u="none" strike="noStrike" cap="none" normalizeH="0" baseline="0" smtClean="0">
              <a:ln/>
              <a:effectLst/>
              <a:latin typeface="Traditional Arabic" pitchFamily="18" charset="-78"/>
              <a:ea typeface="Arial Unicode MS" pitchFamily="34" charset="-128"/>
              <a:cs typeface="Traditional Arabic" pitchFamily="18" charset="-78"/>
            </a:rPr>
            <a:t>للاتصال عدة أنواع فمن حيث الاتجاه يمكن تقسيمها إلى اتصالات نازلة   (من الرؤساء إلى العمال )</a:t>
          </a:r>
          <a:endParaRPr lang="fr-FR" sz="1200" b="1" dirty="0"/>
        </a:p>
      </dgm:t>
    </dgm:pt>
    <dgm:pt modelId="{E16CB011-6A48-4C1D-9A02-CAB3114B8B48}" type="parTrans" cxnId="{5137C1A2-6314-42DD-95EB-5171C15448FA}">
      <dgm:prSet/>
      <dgm:spPr/>
      <dgm:t>
        <a:bodyPr/>
        <a:lstStyle/>
        <a:p>
          <a:endParaRPr lang="fr-FR"/>
        </a:p>
      </dgm:t>
    </dgm:pt>
    <dgm:pt modelId="{CDE17991-9860-43EE-98D3-A8AFD8DDCCC5}" type="sibTrans" cxnId="{5137C1A2-6314-42DD-95EB-5171C15448FA}">
      <dgm:prSet/>
      <dgm:spPr/>
      <dgm:t>
        <a:bodyPr/>
        <a:lstStyle/>
        <a:p>
          <a:endParaRPr lang="fr-FR"/>
        </a:p>
      </dgm:t>
    </dgm:pt>
    <dgm:pt modelId="{7F7CABAC-7594-44D5-8E82-3F59B96FE149}" type="pres">
      <dgm:prSet presAssocID="{B71324EF-ECDD-4BDE-97D2-50B8332327FA}" presName="outerComposite" presStyleCnt="0">
        <dgm:presLayoutVars>
          <dgm:chMax val="5"/>
          <dgm:dir/>
          <dgm:resizeHandles val="exact"/>
        </dgm:presLayoutVars>
      </dgm:prSet>
      <dgm:spPr/>
      <dgm:t>
        <a:bodyPr/>
        <a:lstStyle/>
        <a:p>
          <a:endParaRPr lang="fr-FR"/>
        </a:p>
      </dgm:t>
    </dgm:pt>
    <dgm:pt modelId="{405580E8-1A9F-40EF-96B8-D94D01C01C31}" type="pres">
      <dgm:prSet presAssocID="{B71324EF-ECDD-4BDE-97D2-50B8332327FA}" presName="dummyMaxCanvas" presStyleCnt="0">
        <dgm:presLayoutVars/>
      </dgm:prSet>
      <dgm:spPr/>
      <dgm:t>
        <a:bodyPr/>
        <a:lstStyle/>
        <a:p>
          <a:endParaRPr lang="fr-FR"/>
        </a:p>
      </dgm:t>
    </dgm:pt>
    <dgm:pt modelId="{DB8B116A-8C2B-40A9-B6E1-1564A97599D7}" type="pres">
      <dgm:prSet presAssocID="{B71324EF-ECDD-4BDE-97D2-50B8332327FA}" presName="FiveNodes_1" presStyleLbl="node1" presStyleIdx="0" presStyleCnt="5" custScaleY="116050">
        <dgm:presLayoutVars>
          <dgm:bulletEnabled val="1"/>
        </dgm:presLayoutVars>
      </dgm:prSet>
      <dgm:spPr/>
      <dgm:t>
        <a:bodyPr/>
        <a:lstStyle/>
        <a:p>
          <a:endParaRPr lang="fr-FR"/>
        </a:p>
      </dgm:t>
    </dgm:pt>
    <dgm:pt modelId="{8863D2B7-29DE-4C46-9EB6-4367930A52FA}" type="pres">
      <dgm:prSet presAssocID="{B71324EF-ECDD-4BDE-97D2-50B8332327FA}" presName="FiveNodes_2" presStyleLbl="node1" presStyleIdx="1" presStyleCnt="5" custScaleY="80864" custLinFactNeighborX="142">
        <dgm:presLayoutVars>
          <dgm:bulletEnabled val="1"/>
        </dgm:presLayoutVars>
      </dgm:prSet>
      <dgm:spPr/>
      <dgm:t>
        <a:bodyPr/>
        <a:lstStyle/>
        <a:p>
          <a:endParaRPr lang="fr-FR"/>
        </a:p>
      </dgm:t>
    </dgm:pt>
    <dgm:pt modelId="{D29C57D7-FE49-499C-ABE8-1B3D206CEB7B}" type="pres">
      <dgm:prSet presAssocID="{B71324EF-ECDD-4BDE-97D2-50B8332327FA}" presName="FiveNodes_3" presStyleLbl="node1" presStyleIdx="2" presStyleCnt="5" custScaleY="92592" custLinFactNeighborX="-2760" custLinFactNeighborY="0">
        <dgm:presLayoutVars>
          <dgm:bulletEnabled val="1"/>
        </dgm:presLayoutVars>
      </dgm:prSet>
      <dgm:spPr/>
      <dgm:t>
        <a:bodyPr/>
        <a:lstStyle/>
        <a:p>
          <a:endParaRPr lang="fr-FR"/>
        </a:p>
      </dgm:t>
    </dgm:pt>
    <dgm:pt modelId="{480CC913-D2A5-471E-9BF6-E049F835E132}" type="pres">
      <dgm:prSet presAssocID="{B71324EF-ECDD-4BDE-97D2-50B8332327FA}" presName="FiveNodes_4" presStyleLbl="node1" presStyleIdx="3" presStyleCnt="5" custScaleY="98785" custLinFactNeighborX="-2618" custLinFactNeighborY="12664">
        <dgm:presLayoutVars>
          <dgm:bulletEnabled val="1"/>
        </dgm:presLayoutVars>
      </dgm:prSet>
      <dgm:spPr/>
      <dgm:t>
        <a:bodyPr/>
        <a:lstStyle/>
        <a:p>
          <a:endParaRPr lang="fr-FR"/>
        </a:p>
      </dgm:t>
    </dgm:pt>
    <dgm:pt modelId="{71894372-660A-41D6-BD91-CDCC564FE11E}" type="pres">
      <dgm:prSet presAssocID="{B71324EF-ECDD-4BDE-97D2-50B8332327FA}" presName="FiveNodes_5" presStyleLbl="node1" presStyleIdx="4" presStyleCnt="5" custScaleY="82663" custLinFactNeighborX="-2475" custLinFactNeighborY="14171">
        <dgm:presLayoutVars>
          <dgm:bulletEnabled val="1"/>
        </dgm:presLayoutVars>
      </dgm:prSet>
      <dgm:spPr/>
      <dgm:t>
        <a:bodyPr/>
        <a:lstStyle/>
        <a:p>
          <a:endParaRPr lang="fr-FR"/>
        </a:p>
      </dgm:t>
    </dgm:pt>
    <dgm:pt modelId="{B0D81226-88AB-4AAC-A8B6-6AEDD313CE17}" type="pres">
      <dgm:prSet presAssocID="{B71324EF-ECDD-4BDE-97D2-50B8332327FA}" presName="FiveConn_1-2" presStyleLbl="fgAccFollowNode1" presStyleIdx="0" presStyleCnt="4" custLinFactNeighborX="35750" custLinFactNeighborY="18851">
        <dgm:presLayoutVars>
          <dgm:bulletEnabled val="1"/>
        </dgm:presLayoutVars>
      </dgm:prSet>
      <dgm:spPr/>
      <dgm:t>
        <a:bodyPr/>
        <a:lstStyle/>
        <a:p>
          <a:endParaRPr lang="fr-FR"/>
        </a:p>
      </dgm:t>
    </dgm:pt>
    <dgm:pt modelId="{E1717811-F41B-4059-A9CE-B495E41B7B14}" type="pres">
      <dgm:prSet presAssocID="{B71324EF-ECDD-4BDE-97D2-50B8332327FA}" presName="FiveConn_2-3" presStyleLbl="fgAccFollowNode1" presStyleIdx="1" presStyleCnt="4" custLinFactNeighborX="61709" custLinFactNeighborY="-2706">
        <dgm:presLayoutVars>
          <dgm:bulletEnabled val="1"/>
        </dgm:presLayoutVars>
      </dgm:prSet>
      <dgm:spPr/>
      <dgm:t>
        <a:bodyPr/>
        <a:lstStyle/>
        <a:p>
          <a:endParaRPr lang="fr-FR"/>
        </a:p>
      </dgm:t>
    </dgm:pt>
    <dgm:pt modelId="{4F6D8B2D-B9A5-4327-9D69-A028D1E5E0C4}" type="pres">
      <dgm:prSet presAssocID="{B71324EF-ECDD-4BDE-97D2-50B8332327FA}" presName="FiveConn_3-4" presStyleLbl="fgAccFollowNode1" presStyleIdx="2" presStyleCnt="4" custLinFactNeighborX="11409" custLinFactNeighborY="-9164">
        <dgm:presLayoutVars>
          <dgm:bulletEnabled val="1"/>
        </dgm:presLayoutVars>
      </dgm:prSet>
      <dgm:spPr/>
      <dgm:t>
        <a:bodyPr/>
        <a:lstStyle/>
        <a:p>
          <a:endParaRPr lang="fr-FR"/>
        </a:p>
      </dgm:t>
    </dgm:pt>
    <dgm:pt modelId="{2287FB36-AF2E-41D3-A9BB-93F960CC9A71}" type="pres">
      <dgm:prSet presAssocID="{B71324EF-ECDD-4BDE-97D2-50B8332327FA}" presName="FiveConn_4-5" presStyleLbl="fgAccFollowNode1" presStyleIdx="3" presStyleCnt="4" custLinFactNeighborX="13626" custLinFactNeighborY="3846">
        <dgm:presLayoutVars>
          <dgm:bulletEnabled val="1"/>
        </dgm:presLayoutVars>
      </dgm:prSet>
      <dgm:spPr/>
      <dgm:t>
        <a:bodyPr/>
        <a:lstStyle/>
        <a:p>
          <a:endParaRPr lang="fr-FR"/>
        </a:p>
      </dgm:t>
    </dgm:pt>
    <dgm:pt modelId="{F9241D6C-B930-48B9-9700-C12F0C19BABA}" type="pres">
      <dgm:prSet presAssocID="{B71324EF-ECDD-4BDE-97D2-50B8332327FA}" presName="FiveNodes_1_text" presStyleLbl="node1" presStyleIdx="4" presStyleCnt="5">
        <dgm:presLayoutVars>
          <dgm:bulletEnabled val="1"/>
        </dgm:presLayoutVars>
      </dgm:prSet>
      <dgm:spPr/>
      <dgm:t>
        <a:bodyPr/>
        <a:lstStyle/>
        <a:p>
          <a:endParaRPr lang="fr-FR"/>
        </a:p>
      </dgm:t>
    </dgm:pt>
    <dgm:pt modelId="{5174882F-726D-43CB-8A6B-3EC1E61DE16B}" type="pres">
      <dgm:prSet presAssocID="{B71324EF-ECDD-4BDE-97D2-50B8332327FA}" presName="FiveNodes_2_text" presStyleLbl="node1" presStyleIdx="4" presStyleCnt="5">
        <dgm:presLayoutVars>
          <dgm:bulletEnabled val="1"/>
        </dgm:presLayoutVars>
      </dgm:prSet>
      <dgm:spPr/>
      <dgm:t>
        <a:bodyPr/>
        <a:lstStyle/>
        <a:p>
          <a:endParaRPr lang="fr-FR"/>
        </a:p>
      </dgm:t>
    </dgm:pt>
    <dgm:pt modelId="{A1A59201-5F11-46C0-A7C7-7ACFE5094712}" type="pres">
      <dgm:prSet presAssocID="{B71324EF-ECDD-4BDE-97D2-50B8332327FA}" presName="FiveNodes_3_text" presStyleLbl="node1" presStyleIdx="4" presStyleCnt="5">
        <dgm:presLayoutVars>
          <dgm:bulletEnabled val="1"/>
        </dgm:presLayoutVars>
      </dgm:prSet>
      <dgm:spPr/>
      <dgm:t>
        <a:bodyPr/>
        <a:lstStyle/>
        <a:p>
          <a:endParaRPr lang="fr-FR"/>
        </a:p>
      </dgm:t>
    </dgm:pt>
    <dgm:pt modelId="{8505B0B6-AF87-480D-926C-693C35BCDFDA}" type="pres">
      <dgm:prSet presAssocID="{B71324EF-ECDD-4BDE-97D2-50B8332327FA}" presName="FiveNodes_4_text" presStyleLbl="node1" presStyleIdx="4" presStyleCnt="5">
        <dgm:presLayoutVars>
          <dgm:bulletEnabled val="1"/>
        </dgm:presLayoutVars>
      </dgm:prSet>
      <dgm:spPr/>
      <dgm:t>
        <a:bodyPr/>
        <a:lstStyle/>
        <a:p>
          <a:endParaRPr lang="fr-FR"/>
        </a:p>
      </dgm:t>
    </dgm:pt>
    <dgm:pt modelId="{B6FD43BB-0925-46B7-8F5F-4D3DCC052747}" type="pres">
      <dgm:prSet presAssocID="{B71324EF-ECDD-4BDE-97D2-50B8332327FA}" presName="FiveNodes_5_text" presStyleLbl="node1" presStyleIdx="4" presStyleCnt="5">
        <dgm:presLayoutVars>
          <dgm:bulletEnabled val="1"/>
        </dgm:presLayoutVars>
      </dgm:prSet>
      <dgm:spPr/>
      <dgm:t>
        <a:bodyPr/>
        <a:lstStyle/>
        <a:p>
          <a:endParaRPr lang="fr-FR"/>
        </a:p>
      </dgm:t>
    </dgm:pt>
  </dgm:ptLst>
  <dgm:cxnLst>
    <dgm:cxn modelId="{FA96077C-303C-4976-83B5-A068160BF1AB}" type="presOf" srcId="{CDE17991-9860-43EE-98D3-A8AFD8DDCCC5}" destId="{4F6D8B2D-B9A5-4327-9D69-A028D1E5E0C4}" srcOrd="0" destOrd="0" presId="urn:microsoft.com/office/officeart/2005/8/layout/vProcess5"/>
    <dgm:cxn modelId="{BDDA28CE-289C-4F24-ADAD-EB371A113E59}" type="presOf" srcId="{C6CD8F3A-C338-4555-8723-AC1EC357D2E3}" destId="{480CC913-D2A5-471E-9BF6-E049F835E132}" srcOrd="0" destOrd="0" presId="urn:microsoft.com/office/officeart/2005/8/layout/vProcess5"/>
    <dgm:cxn modelId="{A17CE3B1-564F-49B9-AD7C-2E12338AEF63}" type="presOf" srcId="{6E438FDB-4D37-42FB-BFC1-5161F210B2DB}" destId="{D29C57D7-FE49-499C-ABE8-1B3D206CEB7B}" srcOrd="0" destOrd="0" presId="urn:microsoft.com/office/officeart/2005/8/layout/vProcess5"/>
    <dgm:cxn modelId="{981ADADE-8628-4136-8971-271C3AF5283C}" type="presOf" srcId="{9022FB5D-A878-4573-870D-ED6D7123952A}" destId="{B6FD43BB-0925-46B7-8F5F-4D3DCC052747}" srcOrd="1" destOrd="0" presId="urn:microsoft.com/office/officeart/2005/8/layout/vProcess5"/>
    <dgm:cxn modelId="{05E42647-5DDD-4B0C-B555-9EB506CEFE05}" srcId="{B71324EF-ECDD-4BDE-97D2-50B8332327FA}" destId="{8DD2EE18-0496-44D2-B078-66D4C65F4612}" srcOrd="5" destOrd="0" parTransId="{8B36016F-D65C-41C8-9406-099136617E35}" sibTransId="{36A6E16A-3317-46E7-81CB-35F8462BD6A7}"/>
    <dgm:cxn modelId="{1BFE3888-D4A1-45ED-940C-B87F3252D575}" srcId="{B71324EF-ECDD-4BDE-97D2-50B8332327FA}" destId="{9022FB5D-A878-4573-870D-ED6D7123952A}" srcOrd="4" destOrd="0" parTransId="{9FE52BF1-AA4B-4C40-BB93-D3DAF2BF9F72}" sibTransId="{4141A251-6642-457F-AB9E-3050D99858F0}"/>
    <dgm:cxn modelId="{B9014FDF-C3E4-42C5-A322-E49D6720511C}" type="presOf" srcId="{EC5D201F-2817-4FF7-9C32-46815B5C3F67}" destId="{E1717811-F41B-4059-A9CE-B495E41B7B14}" srcOrd="0" destOrd="0" presId="urn:microsoft.com/office/officeart/2005/8/layout/vProcess5"/>
    <dgm:cxn modelId="{9B4A5ABC-D1ED-4FF6-9FB4-D12383E4188E}" type="presOf" srcId="{7925772C-4DFE-4B58-8A58-5D3F9EFF7948}" destId="{F9241D6C-B930-48B9-9700-C12F0C19BABA}" srcOrd="1" destOrd="0" presId="urn:microsoft.com/office/officeart/2005/8/layout/vProcess5"/>
    <dgm:cxn modelId="{912F42A8-D614-4937-9053-58D9F71CD77E}" type="presOf" srcId="{B71324EF-ECDD-4BDE-97D2-50B8332327FA}" destId="{7F7CABAC-7594-44D5-8E82-3F59B96FE149}" srcOrd="0" destOrd="0" presId="urn:microsoft.com/office/officeart/2005/8/layout/vProcess5"/>
    <dgm:cxn modelId="{DF88D179-5961-4BA8-9247-7726AA82E529}" srcId="{B71324EF-ECDD-4BDE-97D2-50B8332327FA}" destId="{1E3B0EC2-9A3B-4DC1-A67D-E10BE5DFAEA5}" srcOrd="1" destOrd="0" parTransId="{AD4A760E-CCB7-4080-814F-98CCFD2759B6}" sibTransId="{EC5D201F-2817-4FF7-9C32-46815B5C3F67}"/>
    <dgm:cxn modelId="{FE42F751-9FA8-4132-8789-2C9A04701B43}" srcId="{B71324EF-ECDD-4BDE-97D2-50B8332327FA}" destId="{C08FF67B-6870-45B3-81E4-057D473AFDB1}" srcOrd="7" destOrd="0" parTransId="{84591077-4042-4C83-A497-73D6A2ACB941}" sibTransId="{A6ED147A-2261-46D8-818B-F37037AC3E9F}"/>
    <dgm:cxn modelId="{B4666784-F7DE-41BC-AFE9-6D3D124088F3}" srcId="{B71324EF-ECDD-4BDE-97D2-50B8332327FA}" destId="{7925772C-4DFE-4B58-8A58-5D3F9EFF7948}" srcOrd="0" destOrd="0" parTransId="{BB161016-7DE0-4E00-A5B0-291DDAA78BBC}" sibTransId="{FEAFC4EE-DBF1-495C-8315-B4048BEEC047}"/>
    <dgm:cxn modelId="{D5F5B9A6-E8B1-434C-9CCF-A02008C749EA}" type="presOf" srcId="{7925772C-4DFE-4B58-8A58-5D3F9EFF7948}" destId="{DB8B116A-8C2B-40A9-B6E1-1564A97599D7}" srcOrd="0" destOrd="0" presId="urn:microsoft.com/office/officeart/2005/8/layout/vProcess5"/>
    <dgm:cxn modelId="{724CFE68-DF68-434D-842D-E07964AF8CAC}" type="presOf" srcId="{9846ACD8-C435-42DF-8CA8-C9868B2CEAF4}" destId="{2287FB36-AF2E-41D3-A9BB-93F960CC9A71}" srcOrd="0" destOrd="0" presId="urn:microsoft.com/office/officeart/2005/8/layout/vProcess5"/>
    <dgm:cxn modelId="{27400CBC-82EA-41F9-8708-D2357CCA565D}" type="presOf" srcId="{C6CD8F3A-C338-4555-8723-AC1EC357D2E3}" destId="{8505B0B6-AF87-480D-926C-693C35BCDFDA}" srcOrd="1" destOrd="0" presId="urn:microsoft.com/office/officeart/2005/8/layout/vProcess5"/>
    <dgm:cxn modelId="{7B996CE0-F53B-4275-BD7A-F74203A47AE4}" type="presOf" srcId="{9022FB5D-A878-4573-870D-ED6D7123952A}" destId="{71894372-660A-41D6-BD91-CDCC564FE11E}" srcOrd="0" destOrd="0" presId="urn:microsoft.com/office/officeart/2005/8/layout/vProcess5"/>
    <dgm:cxn modelId="{9CAA58D4-CE60-4D79-B87E-3085C7BEDCA3}" type="presOf" srcId="{6E438FDB-4D37-42FB-BFC1-5161F210B2DB}" destId="{A1A59201-5F11-46C0-A7C7-7ACFE5094712}" srcOrd="1" destOrd="0" presId="urn:microsoft.com/office/officeart/2005/8/layout/vProcess5"/>
    <dgm:cxn modelId="{B05ECA58-D06E-4A8E-A743-C327C965554F}" type="presOf" srcId="{FEAFC4EE-DBF1-495C-8315-B4048BEEC047}" destId="{B0D81226-88AB-4AAC-A8B6-6AEDD313CE17}" srcOrd="0" destOrd="0" presId="urn:microsoft.com/office/officeart/2005/8/layout/vProcess5"/>
    <dgm:cxn modelId="{8290C13F-9581-40D7-9251-AC6B21D1799B}" srcId="{B71324EF-ECDD-4BDE-97D2-50B8332327FA}" destId="{C716FA5E-10A1-4BF7-AA61-C8180B54368F}" srcOrd="6" destOrd="0" parTransId="{A7640886-3064-4507-9E34-FFAD9E0A0E03}" sibTransId="{991EB270-FB7A-4648-B4E0-BC75DE75E279}"/>
    <dgm:cxn modelId="{0C00DA31-0F37-4B9E-8023-846581D87F8E}" type="presOf" srcId="{1E3B0EC2-9A3B-4DC1-A67D-E10BE5DFAEA5}" destId="{8863D2B7-29DE-4C46-9EB6-4367930A52FA}" srcOrd="0" destOrd="0" presId="urn:microsoft.com/office/officeart/2005/8/layout/vProcess5"/>
    <dgm:cxn modelId="{B06CE9E7-0312-4F03-BE20-927CF10E84CD}" srcId="{B71324EF-ECDD-4BDE-97D2-50B8332327FA}" destId="{1C0D7B78-8B23-4833-B0A8-EF30AAFDE5AF}" srcOrd="8" destOrd="0" parTransId="{71B43DAD-B191-4956-BBF9-166F4D7390CA}" sibTransId="{EE08F5CF-164D-4381-B6B4-4590652819CB}"/>
    <dgm:cxn modelId="{5137C1A2-6314-42DD-95EB-5171C15448FA}" srcId="{B71324EF-ECDD-4BDE-97D2-50B8332327FA}" destId="{6E438FDB-4D37-42FB-BFC1-5161F210B2DB}" srcOrd="2" destOrd="0" parTransId="{E16CB011-6A48-4C1D-9A02-CAB3114B8B48}" sibTransId="{CDE17991-9860-43EE-98D3-A8AFD8DDCCC5}"/>
    <dgm:cxn modelId="{5BA2E109-7AF7-4A31-8959-21D877270FA8}" type="presOf" srcId="{1E3B0EC2-9A3B-4DC1-A67D-E10BE5DFAEA5}" destId="{5174882F-726D-43CB-8A6B-3EC1E61DE16B}" srcOrd="1" destOrd="0" presId="urn:microsoft.com/office/officeart/2005/8/layout/vProcess5"/>
    <dgm:cxn modelId="{6975B832-C263-4CD1-A498-4FC7CD6AA10F}" srcId="{B71324EF-ECDD-4BDE-97D2-50B8332327FA}" destId="{C6CD8F3A-C338-4555-8723-AC1EC357D2E3}" srcOrd="3" destOrd="0" parTransId="{19EA9AB0-9CF9-458A-A998-7C2D3E82B91F}" sibTransId="{9846ACD8-C435-42DF-8CA8-C9868B2CEAF4}"/>
    <dgm:cxn modelId="{ACB4C819-5E21-4D13-8DB9-C42D3B30A765}" type="presParOf" srcId="{7F7CABAC-7594-44D5-8E82-3F59B96FE149}" destId="{405580E8-1A9F-40EF-96B8-D94D01C01C31}" srcOrd="0" destOrd="0" presId="urn:microsoft.com/office/officeart/2005/8/layout/vProcess5"/>
    <dgm:cxn modelId="{9C4D0593-5B78-496B-8BE8-F1867BDEFD3C}" type="presParOf" srcId="{7F7CABAC-7594-44D5-8E82-3F59B96FE149}" destId="{DB8B116A-8C2B-40A9-B6E1-1564A97599D7}" srcOrd="1" destOrd="0" presId="urn:microsoft.com/office/officeart/2005/8/layout/vProcess5"/>
    <dgm:cxn modelId="{AFFDFA9E-31DD-4E5B-9D1A-B39FA625C6DE}" type="presParOf" srcId="{7F7CABAC-7594-44D5-8E82-3F59B96FE149}" destId="{8863D2B7-29DE-4C46-9EB6-4367930A52FA}" srcOrd="2" destOrd="0" presId="urn:microsoft.com/office/officeart/2005/8/layout/vProcess5"/>
    <dgm:cxn modelId="{2ED19069-B166-48D8-B6EC-552247ADEBEC}" type="presParOf" srcId="{7F7CABAC-7594-44D5-8E82-3F59B96FE149}" destId="{D29C57D7-FE49-499C-ABE8-1B3D206CEB7B}" srcOrd="3" destOrd="0" presId="urn:microsoft.com/office/officeart/2005/8/layout/vProcess5"/>
    <dgm:cxn modelId="{6CDDB934-80E8-4731-A91D-CE92AB4D026F}" type="presParOf" srcId="{7F7CABAC-7594-44D5-8E82-3F59B96FE149}" destId="{480CC913-D2A5-471E-9BF6-E049F835E132}" srcOrd="4" destOrd="0" presId="urn:microsoft.com/office/officeart/2005/8/layout/vProcess5"/>
    <dgm:cxn modelId="{B611A4CE-95EE-40F7-B5EF-FEE551492C4C}" type="presParOf" srcId="{7F7CABAC-7594-44D5-8E82-3F59B96FE149}" destId="{71894372-660A-41D6-BD91-CDCC564FE11E}" srcOrd="5" destOrd="0" presId="urn:microsoft.com/office/officeart/2005/8/layout/vProcess5"/>
    <dgm:cxn modelId="{13AA316A-AB16-49F3-A448-A406ACD43448}" type="presParOf" srcId="{7F7CABAC-7594-44D5-8E82-3F59B96FE149}" destId="{B0D81226-88AB-4AAC-A8B6-6AEDD313CE17}" srcOrd="6" destOrd="0" presId="urn:microsoft.com/office/officeart/2005/8/layout/vProcess5"/>
    <dgm:cxn modelId="{3EA349C8-6D5F-4278-BD2A-C36058607E41}" type="presParOf" srcId="{7F7CABAC-7594-44D5-8E82-3F59B96FE149}" destId="{E1717811-F41B-4059-A9CE-B495E41B7B14}" srcOrd="7" destOrd="0" presId="urn:microsoft.com/office/officeart/2005/8/layout/vProcess5"/>
    <dgm:cxn modelId="{1CB23130-EF04-4E8B-8651-BE1E715F6755}" type="presParOf" srcId="{7F7CABAC-7594-44D5-8E82-3F59B96FE149}" destId="{4F6D8B2D-B9A5-4327-9D69-A028D1E5E0C4}" srcOrd="8" destOrd="0" presId="urn:microsoft.com/office/officeart/2005/8/layout/vProcess5"/>
    <dgm:cxn modelId="{71B865DF-D325-4822-B479-D3510280BE8C}" type="presParOf" srcId="{7F7CABAC-7594-44D5-8E82-3F59B96FE149}" destId="{2287FB36-AF2E-41D3-A9BB-93F960CC9A71}" srcOrd="9" destOrd="0" presId="urn:microsoft.com/office/officeart/2005/8/layout/vProcess5"/>
    <dgm:cxn modelId="{2FA9346B-A128-4768-A5ED-F1FF50EA665F}" type="presParOf" srcId="{7F7CABAC-7594-44D5-8E82-3F59B96FE149}" destId="{F9241D6C-B930-48B9-9700-C12F0C19BABA}" srcOrd="10" destOrd="0" presId="urn:microsoft.com/office/officeart/2005/8/layout/vProcess5"/>
    <dgm:cxn modelId="{4D4C7BA2-1328-4866-BDCA-BB7D0FA256D4}" type="presParOf" srcId="{7F7CABAC-7594-44D5-8E82-3F59B96FE149}" destId="{5174882F-726D-43CB-8A6B-3EC1E61DE16B}" srcOrd="11" destOrd="0" presId="urn:microsoft.com/office/officeart/2005/8/layout/vProcess5"/>
    <dgm:cxn modelId="{67BCB3E0-E89B-4DC6-9879-7B0F37D2A50C}" type="presParOf" srcId="{7F7CABAC-7594-44D5-8E82-3F59B96FE149}" destId="{A1A59201-5F11-46C0-A7C7-7ACFE5094712}" srcOrd="12" destOrd="0" presId="urn:microsoft.com/office/officeart/2005/8/layout/vProcess5"/>
    <dgm:cxn modelId="{CB6B14D9-FD53-43D3-996A-FE7D92DD2615}" type="presParOf" srcId="{7F7CABAC-7594-44D5-8E82-3F59B96FE149}" destId="{8505B0B6-AF87-480D-926C-693C35BCDFDA}" srcOrd="13" destOrd="0" presId="urn:microsoft.com/office/officeart/2005/8/layout/vProcess5"/>
    <dgm:cxn modelId="{B97A320A-536D-4A0A-AD55-34FE822BB067}" type="presParOf" srcId="{7F7CABAC-7594-44D5-8E82-3F59B96FE149}" destId="{B6FD43BB-0925-46B7-8F5F-4D3DCC052747}"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E0965C0-1E2F-4C55-9916-BEE7CAEA99CB}" type="doc">
      <dgm:prSet loTypeId="urn:microsoft.com/office/officeart/2005/8/layout/cycle8" loCatId="cycle" qsTypeId="urn:microsoft.com/office/officeart/2005/8/quickstyle/3d3" qsCatId="3D" csTypeId="urn:microsoft.com/office/officeart/2005/8/colors/accent1_1" csCatId="accent1" phldr="1"/>
      <dgm:spPr/>
    </dgm:pt>
    <dgm:pt modelId="{C0D694C6-461F-43BA-9ADB-8AA497677BEE}">
      <dgm:prSet phldrT="[Texte]" custT="1"/>
      <dgm:spPr/>
      <dgm:t>
        <a:bodyPr/>
        <a:lstStyle/>
        <a:p>
          <a:r>
            <a:rPr lang="ar-DZ" sz="2800" b="1" dirty="0" smtClean="0">
              <a:latin typeface="Traditional Arabic" pitchFamily="18" charset="-78"/>
              <a:cs typeface="Traditional Arabic" pitchFamily="18" charset="-78"/>
            </a:rPr>
            <a:t>القائد</a:t>
          </a:r>
          <a:endParaRPr lang="en-US" sz="2900" b="1" dirty="0">
            <a:latin typeface="Traditional Arabic" pitchFamily="18" charset="-78"/>
            <a:cs typeface="Traditional Arabic" pitchFamily="18" charset="-78"/>
          </a:endParaRPr>
        </a:p>
      </dgm:t>
    </dgm:pt>
    <dgm:pt modelId="{3E857B5C-E8B9-42E4-8F39-C6EC7CB5A81D}" type="parTrans" cxnId="{32D56616-C2E6-465A-B9A7-08391DED7E45}">
      <dgm:prSet/>
      <dgm:spPr/>
      <dgm:t>
        <a:bodyPr/>
        <a:lstStyle/>
        <a:p>
          <a:endParaRPr lang="en-US"/>
        </a:p>
      </dgm:t>
    </dgm:pt>
    <dgm:pt modelId="{BCB1BAC3-B8B7-4561-BE30-D7580244F27F}" type="sibTrans" cxnId="{32D56616-C2E6-465A-B9A7-08391DED7E45}">
      <dgm:prSet/>
      <dgm:spPr/>
      <dgm:t>
        <a:bodyPr/>
        <a:lstStyle/>
        <a:p>
          <a:endParaRPr lang="en-US"/>
        </a:p>
      </dgm:t>
    </dgm:pt>
    <dgm:pt modelId="{99CD5BC2-65BF-4E5D-8B15-9C6F225BAA28}">
      <dgm:prSet phldrT="[Texte]" custT="1"/>
      <dgm:spPr/>
      <dgm:t>
        <a:bodyPr/>
        <a:lstStyle/>
        <a:p>
          <a:r>
            <a:rPr lang="ar-DZ" sz="2800" b="1" dirty="0" smtClean="0">
              <a:solidFill>
                <a:schemeClr val="accent1">
                  <a:lumMod val="50000"/>
                </a:schemeClr>
              </a:solidFill>
              <a:latin typeface="Traditional Arabic" pitchFamily="18" charset="-78"/>
              <a:cs typeface="Traditional Arabic" pitchFamily="18" charset="-78"/>
            </a:rPr>
            <a:t>الأتباع</a:t>
          </a:r>
          <a:endParaRPr lang="en-US" sz="2400" b="1" dirty="0">
            <a:solidFill>
              <a:schemeClr val="accent1">
                <a:lumMod val="50000"/>
              </a:schemeClr>
            </a:solidFill>
            <a:latin typeface="Traditional Arabic" pitchFamily="18" charset="-78"/>
            <a:cs typeface="Traditional Arabic" pitchFamily="18" charset="-78"/>
          </a:endParaRPr>
        </a:p>
      </dgm:t>
    </dgm:pt>
    <dgm:pt modelId="{FE73C963-7BB6-40AE-93F0-752D416D85FB}" type="parTrans" cxnId="{51803064-EF9A-4607-9D7C-55917E7F6BDD}">
      <dgm:prSet/>
      <dgm:spPr/>
      <dgm:t>
        <a:bodyPr/>
        <a:lstStyle/>
        <a:p>
          <a:endParaRPr lang="en-US"/>
        </a:p>
      </dgm:t>
    </dgm:pt>
    <dgm:pt modelId="{AB212466-13DD-42E6-B25F-A31696125715}" type="sibTrans" cxnId="{51803064-EF9A-4607-9D7C-55917E7F6BDD}">
      <dgm:prSet/>
      <dgm:spPr/>
      <dgm:t>
        <a:bodyPr/>
        <a:lstStyle/>
        <a:p>
          <a:endParaRPr lang="en-US"/>
        </a:p>
      </dgm:t>
    </dgm:pt>
    <dgm:pt modelId="{9A409328-53A5-4FFE-ADAA-E030B817CE0F}">
      <dgm:prSet phldrT="[Texte]" custT="1"/>
      <dgm:spPr/>
      <dgm:t>
        <a:bodyPr/>
        <a:lstStyle/>
        <a:p>
          <a:r>
            <a:rPr lang="ar-DZ" sz="2800" b="1" dirty="0" smtClean="0">
              <a:latin typeface="Traditional Arabic" pitchFamily="18" charset="-78"/>
              <a:cs typeface="Traditional Arabic" pitchFamily="18" charset="-78"/>
            </a:rPr>
            <a:t>الموقف</a:t>
          </a:r>
          <a:endParaRPr lang="en-US" sz="2400" b="1" dirty="0">
            <a:latin typeface="Traditional Arabic" pitchFamily="18" charset="-78"/>
            <a:cs typeface="Traditional Arabic" pitchFamily="18" charset="-78"/>
          </a:endParaRPr>
        </a:p>
      </dgm:t>
    </dgm:pt>
    <dgm:pt modelId="{F0611788-7207-4870-9D5A-F1B2E5A669F8}" type="parTrans" cxnId="{4E773341-F34E-4B1A-8BEC-935E477421F3}">
      <dgm:prSet/>
      <dgm:spPr/>
      <dgm:t>
        <a:bodyPr/>
        <a:lstStyle/>
        <a:p>
          <a:endParaRPr lang="en-US"/>
        </a:p>
      </dgm:t>
    </dgm:pt>
    <dgm:pt modelId="{2606C30E-58AC-45E6-9444-BA08D11464DA}" type="sibTrans" cxnId="{4E773341-F34E-4B1A-8BEC-935E477421F3}">
      <dgm:prSet/>
      <dgm:spPr/>
      <dgm:t>
        <a:bodyPr/>
        <a:lstStyle/>
        <a:p>
          <a:endParaRPr lang="en-US"/>
        </a:p>
      </dgm:t>
    </dgm:pt>
    <dgm:pt modelId="{DBFE6CA6-120A-4FFF-B9A2-24A7E553342C}" type="pres">
      <dgm:prSet presAssocID="{7E0965C0-1E2F-4C55-9916-BEE7CAEA99CB}" presName="compositeShape" presStyleCnt="0">
        <dgm:presLayoutVars>
          <dgm:chMax val="7"/>
          <dgm:dir/>
          <dgm:resizeHandles val="exact"/>
        </dgm:presLayoutVars>
      </dgm:prSet>
      <dgm:spPr/>
    </dgm:pt>
    <dgm:pt modelId="{936214DD-286D-4160-A867-9B8BC98774BA}" type="pres">
      <dgm:prSet presAssocID="{7E0965C0-1E2F-4C55-9916-BEE7CAEA99CB}" presName="wedge1" presStyleLbl="node1" presStyleIdx="0" presStyleCnt="3" custLinFactNeighborX="16102" custLinFactNeighborY="-4969"/>
      <dgm:spPr/>
      <dgm:t>
        <a:bodyPr/>
        <a:lstStyle/>
        <a:p>
          <a:endParaRPr lang="en-US"/>
        </a:p>
      </dgm:t>
    </dgm:pt>
    <dgm:pt modelId="{B89A2D15-330C-4B2E-B681-46D03438AC69}" type="pres">
      <dgm:prSet presAssocID="{7E0965C0-1E2F-4C55-9916-BEE7CAEA99CB}" presName="dummy1a" presStyleCnt="0"/>
      <dgm:spPr/>
    </dgm:pt>
    <dgm:pt modelId="{96B1B6AD-CBF6-41AF-B7F4-1C8AE7A6FA86}" type="pres">
      <dgm:prSet presAssocID="{7E0965C0-1E2F-4C55-9916-BEE7CAEA99CB}" presName="dummy1b" presStyleCnt="0"/>
      <dgm:spPr/>
    </dgm:pt>
    <dgm:pt modelId="{0F7D1401-5539-490E-A395-609B2997C68E}" type="pres">
      <dgm:prSet presAssocID="{7E0965C0-1E2F-4C55-9916-BEE7CAEA99CB}" presName="wedge1Tx" presStyleLbl="node1" presStyleIdx="0" presStyleCnt="3">
        <dgm:presLayoutVars>
          <dgm:chMax val="0"/>
          <dgm:chPref val="0"/>
          <dgm:bulletEnabled val="1"/>
        </dgm:presLayoutVars>
      </dgm:prSet>
      <dgm:spPr/>
      <dgm:t>
        <a:bodyPr/>
        <a:lstStyle/>
        <a:p>
          <a:endParaRPr lang="en-US"/>
        </a:p>
      </dgm:t>
    </dgm:pt>
    <dgm:pt modelId="{991020DD-DB4F-45FA-92EB-7B42E7E3D83B}" type="pres">
      <dgm:prSet presAssocID="{7E0965C0-1E2F-4C55-9916-BEE7CAEA99CB}" presName="wedge2" presStyleLbl="node1" presStyleIdx="1" presStyleCnt="3" custLinFactNeighborX="6756" custLinFactNeighborY="4970"/>
      <dgm:spPr/>
      <dgm:t>
        <a:bodyPr/>
        <a:lstStyle/>
        <a:p>
          <a:endParaRPr lang="en-US"/>
        </a:p>
      </dgm:t>
    </dgm:pt>
    <dgm:pt modelId="{85089454-7E9E-4AC9-974A-205F7683DA22}" type="pres">
      <dgm:prSet presAssocID="{7E0965C0-1E2F-4C55-9916-BEE7CAEA99CB}" presName="dummy2a" presStyleCnt="0"/>
      <dgm:spPr/>
    </dgm:pt>
    <dgm:pt modelId="{3067A24F-D2DE-4CF3-AD6B-2C0C00966092}" type="pres">
      <dgm:prSet presAssocID="{7E0965C0-1E2F-4C55-9916-BEE7CAEA99CB}" presName="dummy2b" presStyleCnt="0"/>
      <dgm:spPr/>
    </dgm:pt>
    <dgm:pt modelId="{E7801A9C-1AF7-40FC-9A58-B34340980F33}" type="pres">
      <dgm:prSet presAssocID="{7E0965C0-1E2F-4C55-9916-BEE7CAEA99CB}" presName="wedge2Tx" presStyleLbl="node1" presStyleIdx="1" presStyleCnt="3">
        <dgm:presLayoutVars>
          <dgm:chMax val="0"/>
          <dgm:chPref val="0"/>
          <dgm:bulletEnabled val="1"/>
        </dgm:presLayoutVars>
      </dgm:prSet>
      <dgm:spPr/>
      <dgm:t>
        <a:bodyPr/>
        <a:lstStyle/>
        <a:p>
          <a:endParaRPr lang="en-US"/>
        </a:p>
      </dgm:t>
    </dgm:pt>
    <dgm:pt modelId="{1609CB7F-2E9C-4B22-8648-6C7935F0EB2B}" type="pres">
      <dgm:prSet presAssocID="{7E0965C0-1E2F-4C55-9916-BEE7CAEA99CB}" presName="wedge3" presStyleLbl="node1" presStyleIdx="2" presStyleCnt="3" custLinFactNeighborX="841" custLinFactNeighborY="-4969"/>
      <dgm:spPr/>
      <dgm:t>
        <a:bodyPr/>
        <a:lstStyle/>
        <a:p>
          <a:endParaRPr lang="en-US"/>
        </a:p>
      </dgm:t>
    </dgm:pt>
    <dgm:pt modelId="{75BE0E07-0E30-496E-8AAE-1371BA71887A}" type="pres">
      <dgm:prSet presAssocID="{7E0965C0-1E2F-4C55-9916-BEE7CAEA99CB}" presName="dummy3a" presStyleCnt="0"/>
      <dgm:spPr/>
    </dgm:pt>
    <dgm:pt modelId="{B847706E-9220-4A5D-BE69-DDD600FE804C}" type="pres">
      <dgm:prSet presAssocID="{7E0965C0-1E2F-4C55-9916-BEE7CAEA99CB}" presName="dummy3b" presStyleCnt="0"/>
      <dgm:spPr/>
    </dgm:pt>
    <dgm:pt modelId="{A852781A-A976-438C-B40F-CD657C1B9A3C}" type="pres">
      <dgm:prSet presAssocID="{7E0965C0-1E2F-4C55-9916-BEE7CAEA99CB}" presName="wedge3Tx" presStyleLbl="node1" presStyleIdx="2" presStyleCnt="3">
        <dgm:presLayoutVars>
          <dgm:chMax val="0"/>
          <dgm:chPref val="0"/>
          <dgm:bulletEnabled val="1"/>
        </dgm:presLayoutVars>
      </dgm:prSet>
      <dgm:spPr/>
      <dgm:t>
        <a:bodyPr/>
        <a:lstStyle/>
        <a:p>
          <a:endParaRPr lang="en-US"/>
        </a:p>
      </dgm:t>
    </dgm:pt>
    <dgm:pt modelId="{BE62F0FF-B9E9-4DD1-8DBA-9BFB63036C94}" type="pres">
      <dgm:prSet presAssocID="{BCB1BAC3-B8B7-4561-BE30-D7580244F27F}" presName="arrowWedge1" presStyleLbl="fgSibTrans2D1" presStyleIdx="0" presStyleCnt="3"/>
      <dgm:spPr/>
      <dgm:t>
        <a:bodyPr/>
        <a:lstStyle/>
        <a:p>
          <a:endParaRPr lang="en-US"/>
        </a:p>
      </dgm:t>
    </dgm:pt>
    <dgm:pt modelId="{7C3D676B-F080-470A-BC13-FDF8924E4688}" type="pres">
      <dgm:prSet presAssocID="{AB212466-13DD-42E6-B25F-A31696125715}" presName="arrowWedge2" presStyleLbl="fgSibTrans2D1" presStyleIdx="1" presStyleCnt="3"/>
      <dgm:spPr/>
      <dgm:t>
        <a:bodyPr/>
        <a:lstStyle/>
        <a:p>
          <a:endParaRPr lang="en-US"/>
        </a:p>
      </dgm:t>
    </dgm:pt>
    <dgm:pt modelId="{EC573E29-7AAB-4DAF-802D-6A3D6B0E2752}" type="pres">
      <dgm:prSet presAssocID="{2606C30E-58AC-45E6-9444-BA08D11464DA}" presName="arrowWedge3" presStyleLbl="fgSibTrans2D1" presStyleIdx="2" presStyleCnt="3"/>
      <dgm:spPr/>
      <dgm:t>
        <a:bodyPr/>
        <a:lstStyle/>
        <a:p>
          <a:endParaRPr lang="en-US"/>
        </a:p>
      </dgm:t>
    </dgm:pt>
  </dgm:ptLst>
  <dgm:cxnLst>
    <dgm:cxn modelId="{3C66742E-3B26-4EA6-BC39-7092C8032B54}" type="presOf" srcId="{9A409328-53A5-4FFE-ADAA-E030B817CE0F}" destId="{1609CB7F-2E9C-4B22-8648-6C7935F0EB2B}" srcOrd="0" destOrd="0" presId="urn:microsoft.com/office/officeart/2005/8/layout/cycle8"/>
    <dgm:cxn modelId="{20D8A3F2-CD23-4C55-9EDF-C882EC64D276}" type="presOf" srcId="{99CD5BC2-65BF-4E5D-8B15-9C6F225BAA28}" destId="{991020DD-DB4F-45FA-92EB-7B42E7E3D83B}" srcOrd="0" destOrd="0" presId="urn:microsoft.com/office/officeart/2005/8/layout/cycle8"/>
    <dgm:cxn modelId="{32D56616-C2E6-465A-B9A7-08391DED7E45}" srcId="{7E0965C0-1E2F-4C55-9916-BEE7CAEA99CB}" destId="{C0D694C6-461F-43BA-9ADB-8AA497677BEE}" srcOrd="0" destOrd="0" parTransId="{3E857B5C-E8B9-42E4-8F39-C6EC7CB5A81D}" sibTransId="{BCB1BAC3-B8B7-4561-BE30-D7580244F27F}"/>
    <dgm:cxn modelId="{A7BD12F4-C093-4BD7-ADC0-723F5910BCF3}" type="presOf" srcId="{99CD5BC2-65BF-4E5D-8B15-9C6F225BAA28}" destId="{E7801A9C-1AF7-40FC-9A58-B34340980F33}" srcOrd="1" destOrd="0" presId="urn:microsoft.com/office/officeart/2005/8/layout/cycle8"/>
    <dgm:cxn modelId="{712E63FE-D556-4527-8856-B8EF408834C8}" type="presOf" srcId="{9A409328-53A5-4FFE-ADAA-E030B817CE0F}" destId="{A852781A-A976-438C-B40F-CD657C1B9A3C}" srcOrd="1" destOrd="0" presId="urn:microsoft.com/office/officeart/2005/8/layout/cycle8"/>
    <dgm:cxn modelId="{F729A009-F7D3-4786-BD38-EDD21D802D83}" type="presOf" srcId="{7E0965C0-1E2F-4C55-9916-BEE7CAEA99CB}" destId="{DBFE6CA6-120A-4FFF-B9A2-24A7E553342C}" srcOrd="0" destOrd="0" presId="urn:microsoft.com/office/officeart/2005/8/layout/cycle8"/>
    <dgm:cxn modelId="{41CE9847-EDB0-4E80-A8C0-5B69B5EA4633}" type="presOf" srcId="{C0D694C6-461F-43BA-9ADB-8AA497677BEE}" destId="{936214DD-286D-4160-A867-9B8BC98774BA}" srcOrd="0" destOrd="0" presId="urn:microsoft.com/office/officeart/2005/8/layout/cycle8"/>
    <dgm:cxn modelId="{4E773341-F34E-4B1A-8BEC-935E477421F3}" srcId="{7E0965C0-1E2F-4C55-9916-BEE7CAEA99CB}" destId="{9A409328-53A5-4FFE-ADAA-E030B817CE0F}" srcOrd="2" destOrd="0" parTransId="{F0611788-7207-4870-9D5A-F1B2E5A669F8}" sibTransId="{2606C30E-58AC-45E6-9444-BA08D11464DA}"/>
    <dgm:cxn modelId="{0B07E4A3-1F9F-43B5-AEE4-F3E5DAFC3F57}" type="presOf" srcId="{C0D694C6-461F-43BA-9ADB-8AA497677BEE}" destId="{0F7D1401-5539-490E-A395-609B2997C68E}" srcOrd="1" destOrd="0" presId="urn:microsoft.com/office/officeart/2005/8/layout/cycle8"/>
    <dgm:cxn modelId="{51803064-EF9A-4607-9D7C-55917E7F6BDD}" srcId="{7E0965C0-1E2F-4C55-9916-BEE7CAEA99CB}" destId="{99CD5BC2-65BF-4E5D-8B15-9C6F225BAA28}" srcOrd="1" destOrd="0" parTransId="{FE73C963-7BB6-40AE-93F0-752D416D85FB}" sibTransId="{AB212466-13DD-42E6-B25F-A31696125715}"/>
    <dgm:cxn modelId="{81DAE141-D55B-4ACF-9604-365920CB389C}" type="presParOf" srcId="{DBFE6CA6-120A-4FFF-B9A2-24A7E553342C}" destId="{936214DD-286D-4160-A867-9B8BC98774BA}" srcOrd="0" destOrd="0" presId="urn:microsoft.com/office/officeart/2005/8/layout/cycle8"/>
    <dgm:cxn modelId="{54177F8C-34CA-4F48-9516-2197508B4FF9}" type="presParOf" srcId="{DBFE6CA6-120A-4FFF-B9A2-24A7E553342C}" destId="{B89A2D15-330C-4B2E-B681-46D03438AC69}" srcOrd="1" destOrd="0" presId="urn:microsoft.com/office/officeart/2005/8/layout/cycle8"/>
    <dgm:cxn modelId="{AB0EA745-49B5-4865-A20C-96B219AA1718}" type="presParOf" srcId="{DBFE6CA6-120A-4FFF-B9A2-24A7E553342C}" destId="{96B1B6AD-CBF6-41AF-B7F4-1C8AE7A6FA86}" srcOrd="2" destOrd="0" presId="urn:microsoft.com/office/officeart/2005/8/layout/cycle8"/>
    <dgm:cxn modelId="{C2BD31A6-19CB-406A-9966-61EB1510F93D}" type="presParOf" srcId="{DBFE6CA6-120A-4FFF-B9A2-24A7E553342C}" destId="{0F7D1401-5539-490E-A395-609B2997C68E}" srcOrd="3" destOrd="0" presId="urn:microsoft.com/office/officeart/2005/8/layout/cycle8"/>
    <dgm:cxn modelId="{59AAE717-EA44-4FE5-99AC-265533CF9E36}" type="presParOf" srcId="{DBFE6CA6-120A-4FFF-B9A2-24A7E553342C}" destId="{991020DD-DB4F-45FA-92EB-7B42E7E3D83B}" srcOrd="4" destOrd="0" presId="urn:microsoft.com/office/officeart/2005/8/layout/cycle8"/>
    <dgm:cxn modelId="{6ECFD3E8-A724-4FC3-B4DB-56A651B64AB3}" type="presParOf" srcId="{DBFE6CA6-120A-4FFF-B9A2-24A7E553342C}" destId="{85089454-7E9E-4AC9-974A-205F7683DA22}" srcOrd="5" destOrd="0" presId="urn:microsoft.com/office/officeart/2005/8/layout/cycle8"/>
    <dgm:cxn modelId="{14614B14-DCB9-4EFF-8F9B-68A1B15CB391}" type="presParOf" srcId="{DBFE6CA6-120A-4FFF-B9A2-24A7E553342C}" destId="{3067A24F-D2DE-4CF3-AD6B-2C0C00966092}" srcOrd="6" destOrd="0" presId="urn:microsoft.com/office/officeart/2005/8/layout/cycle8"/>
    <dgm:cxn modelId="{51FAA52D-9623-4188-BA07-74F826DF23FB}" type="presParOf" srcId="{DBFE6CA6-120A-4FFF-B9A2-24A7E553342C}" destId="{E7801A9C-1AF7-40FC-9A58-B34340980F33}" srcOrd="7" destOrd="0" presId="urn:microsoft.com/office/officeart/2005/8/layout/cycle8"/>
    <dgm:cxn modelId="{600FB078-63F8-4731-B8FB-7F479EF3723D}" type="presParOf" srcId="{DBFE6CA6-120A-4FFF-B9A2-24A7E553342C}" destId="{1609CB7F-2E9C-4B22-8648-6C7935F0EB2B}" srcOrd="8" destOrd="0" presId="urn:microsoft.com/office/officeart/2005/8/layout/cycle8"/>
    <dgm:cxn modelId="{1BEC1415-D1CC-4234-80CA-97210CF85954}" type="presParOf" srcId="{DBFE6CA6-120A-4FFF-B9A2-24A7E553342C}" destId="{75BE0E07-0E30-496E-8AAE-1371BA71887A}" srcOrd="9" destOrd="0" presId="urn:microsoft.com/office/officeart/2005/8/layout/cycle8"/>
    <dgm:cxn modelId="{7FBCB623-F05E-4A13-9F6D-9C9211A47B2C}" type="presParOf" srcId="{DBFE6CA6-120A-4FFF-B9A2-24A7E553342C}" destId="{B847706E-9220-4A5D-BE69-DDD600FE804C}" srcOrd="10" destOrd="0" presId="urn:microsoft.com/office/officeart/2005/8/layout/cycle8"/>
    <dgm:cxn modelId="{90985E23-9B2C-44A3-A516-8F336C6ADB6C}" type="presParOf" srcId="{DBFE6CA6-120A-4FFF-B9A2-24A7E553342C}" destId="{A852781A-A976-438C-B40F-CD657C1B9A3C}" srcOrd="11" destOrd="0" presId="urn:microsoft.com/office/officeart/2005/8/layout/cycle8"/>
    <dgm:cxn modelId="{978E48D0-58E8-4DDD-90B8-7FF298A2431A}" type="presParOf" srcId="{DBFE6CA6-120A-4FFF-B9A2-24A7E553342C}" destId="{BE62F0FF-B9E9-4DD1-8DBA-9BFB63036C94}" srcOrd="12" destOrd="0" presId="urn:microsoft.com/office/officeart/2005/8/layout/cycle8"/>
    <dgm:cxn modelId="{4EA0A402-FDBF-4CDD-BD8F-DBE86E29B797}" type="presParOf" srcId="{DBFE6CA6-120A-4FFF-B9A2-24A7E553342C}" destId="{7C3D676B-F080-470A-BC13-FDF8924E4688}" srcOrd="13" destOrd="0" presId="urn:microsoft.com/office/officeart/2005/8/layout/cycle8"/>
    <dgm:cxn modelId="{489B2328-CE08-4606-ACBF-AFFB02E4D9E9}" type="presParOf" srcId="{DBFE6CA6-120A-4FFF-B9A2-24A7E553342C}" destId="{EC573E29-7AAB-4DAF-802D-6A3D6B0E2752}"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71324EF-ECDD-4BDE-97D2-50B8332327FA}" type="doc">
      <dgm:prSet loTypeId="urn:microsoft.com/office/officeart/2005/8/layout/vProcess5" loCatId="process" qsTypeId="urn:microsoft.com/office/officeart/2005/8/quickstyle/3d2" qsCatId="3D" csTypeId="urn:microsoft.com/office/officeart/2005/8/colors/accent0_2" csCatId="mainScheme" phldr="1"/>
      <dgm:spPr/>
      <dgm:t>
        <a:bodyPr/>
        <a:lstStyle/>
        <a:p>
          <a:endParaRPr lang="fr-FR"/>
        </a:p>
      </dgm:t>
    </dgm:pt>
    <dgm:pt modelId="{7925772C-4DFE-4B58-8A58-5D3F9EFF7948}">
      <dgm:prSet phldrT="[Texte]" custT="1"/>
      <dgm:spPr/>
      <dgm:t>
        <a:bodyPr/>
        <a:lstStyle/>
        <a:p>
          <a:pPr marL="0" indent="265113" algn="just" rtl="1"/>
          <a:r>
            <a:rPr lang="ar-DZ" sz="2400" b="1" dirty="0" smtClean="0">
              <a:solidFill>
                <a:schemeClr val="accent1">
                  <a:lumMod val="50000"/>
                </a:schemeClr>
              </a:solidFill>
              <a:latin typeface="Traditional Arabic" pitchFamily="18" charset="-78"/>
              <a:cs typeface="Traditional Arabic" pitchFamily="18" charset="-78"/>
            </a:rPr>
            <a:t>مجموعة من الإجراءات المتخذة التي تزود المسيرين ومختلف المسؤولين بمعطيات نظرية بشكل دوري ومستمر تصف سير المؤسسة ومقارنتها بالمعطيات الماضية أو التنبؤية من أجل حث المسيرين على اتخاذ القرارات أو الإجراءات المناسبة بشكل سليم.</a:t>
          </a:r>
          <a:endParaRPr lang="fr-FR" sz="2400" b="1" dirty="0">
            <a:solidFill>
              <a:schemeClr val="accent1">
                <a:lumMod val="50000"/>
              </a:schemeClr>
            </a:solidFill>
            <a:latin typeface="Traditional Arabic" pitchFamily="18" charset="-78"/>
            <a:cs typeface="Traditional Arabic" pitchFamily="18" charset="-78"/>
          </a:endParaRPr>
        </a:p>
      </dgm:t>
    </dgm:pt>
    <dgm:pt modelId="{BB161016-7DE0-4E00-A5B0-291DDAA78BBC}" type="parTrans" cxnId="{B4666784-F7DE-41BC-AFE9-6D3D124088F3}">
      <dgm:prSet/>
      <dgm:spPr/>
      <dgm:t>
        <a:bodyPr/>
        <a:lstStyle/>
        <a:p>
          <a:endParaRPr lang="fr-FR"/>
        </a:p>
      </dgm:t>
    </dgm:pt>
    <dgm:pt modelId="{FEAFC4EE-DBF1-495C-8315-B4048BEEC047}" type="sibTrans" cxnId="{B4666784-F7DE-41BC-AFE9-6D3D124088F3}">
      <dgm:prSet/>
      <dgm:spPr/>
      <dgm:t>
        <a:bodyPr/>
        <a:lstStyle/>
        <a:p>
          <a:endParaRPr lang="fr-FR"/>
        </a:p>
      </dgm:t>
    </dgm:pt>
    <dgm:pt modelId="{1E3B0EC2-9A3B-4DC1-A67D-E10BE5DFAEA5}">
      <dgm:prSet phldrT="[Texte]" custT="1"/>
      <dgm:spPr/>
      <dgm:t>
        <a:bodyPr/>
        <a:lstStyle/>
        <a:p>
          <a:pPr marL="0" indent="265113" algn="just" rtl="1"/>
          <a:r>
            <a:rPr lang="ar-DZ" sz="2400" b="1" i="0" dirty="0" smtClean="0">
              <a:latin typeface="Traditional Arabic" pitchFamily="18" charset="-78"/>
              <a:cs typeface="Traditional Arabic" pitchFamily="18" charset="-78"/>
            </a:rPr>
            <a:t>الوظيفة التي يتأكد من خلالها المسير من أن المواد محصلة ومستعملة بكفاءة وفعالية من أجل تحقيق الأهداف المسطرة.</a:t>
          </a:r>
          <a:endParaRPr lang="fr-FR" sz="2400" b="1" i="0" dirty="0">
            <a:latin typeface="Traditional Arabic" pitchFamily="18" charset="-78"/>
            <a:cs typeface="Traditional Arabic" pitchFamily="18" charset="-78"/>
          </a:endParaRPr>
        </a:p>
      </dgm:t>
    </dgm:pt>
    <dgm:pt modelId="{AD4A760E-CCB7-4080-814F-98CCFD2759B6}" type="parTrans" cxnId="{DF88D179-5961-4BA8-9247-7726AA82E529}">
      <dgm:prSet/>
      <dgm:spPr/>
      <dgm:t>
        <a:bodyPr/>
        <a:lstStyle/>
        <a:p>
          <a:endParaRPr lang="fr-FR"/>
        </a:p>
      </dgm:t>
    </dgm:pt>
    <dgm:pt modelId="{EC5D201F-2817-4FF7-9C32-46815B5C3F67}" type="sibTrans" cxnId="{DF88D179-5961-4BA8-9247-7726AA82E529}">
      <dgm:prSet/>
      <dgm:spPr/>
      <dgm:t>
        <a:bodyPr/>
        <a:lstStyle/>
        <a:p>
          <a:endParaRPr lang="fr-FR"/>
        </a:p>
      </dgm:t>
    </dgm:pt>
    <dgm:pt modelId="{7F7CABAC-7594-44D5-8E82-3F59B96FE149}" type="pres">
      <dgm:prSet presAssocID="{B71324EF-ECDD-4BDE-97D2-50B8332327FA}" presName="outerComposite" presStyleCnt="0">
        <dgm:presLayoutVars>
          <dgm:chMax val="5"/>
          <dgm:dir/>
          <dgm:resizeHandles val="exact"/>
        </dgm:presLayoutVars>
      </dgm:prSet>
      <dgm:spPr/>
      <dgm:t>
        <a:bodyPr/>
        <a:lstStyle/>
        <a:p>
          <a:endParaRPr lang="fr-FR"/>
        </a:p>
      </dgm:t>
    </dgm:pt>
    <dgm:pt modelId="{405580E8-1A9F-40EF-96B8-D94D01C01C31}" type="pres">
      <dgm:prSet presAssocID="{B71324EF-ECDD-4BDE-97D2-50B8332327FA}" presName="dummyMaxCanvas" presStyleCnt="0">
        <dgm:presLayoutVars/>
      </dgm:prSet>
      <dgm:spPr/>
      <dgm:t>
        <a:bodyPr/>
        <a:lstStyle/>
        <a:p>
          <a:endParaRPr lang="fr-FR"/>
        </a:p>
      </dgm:t>
    </dgm:pt>
    <dgm:pt modelId="{4A595E52-8BB3-4795-8088-5E6D7EF53212}" type="pres">
      <dgm:prSet presAssocID="{B71324EF-ECDD-4BDE-97D2-50B8332327FA}" presName="TwoNodes_1" presStyleLbl="node1" presStyleIdx="0" presStyleCnt="2" custLinFactNeighborX="8032">
        <dgm:presLayoutVars>
          <dgm:bulletEnabled val="1"/>
        </dgm:presLayoutVars>
      </dgm:prSet>
      <dgm:spPr/>
      <dgm:t>
        <a:bodyPr/>
        <a:lstStyle/>
        <a:p>
          <a:endParaRPr lang="en-US"/>
        </a:p>
      </dgm:t>
    </dgm:pt>
    <dgm:pt modelId="{8C7976AE-B773-4984-82F0-6E4DAB0E8F25}" type="pres">
      <dgm:prSet presAssocID="{B71324EF-ECDD-4BDE-97D2-50B8332327FA}" presName="TwoNodes_2" presStyleLbl="node1" presStyleIdx="1" presStyleCnt="2" custScaleX="108824">
        <dgm:presLayoutVars>
          <dgm:bulletEnabled val="1"/>
        </dgm:presLayoutVars>
      </dgm:prSet>
      <dgm:spPr/>
      <dgm:t>
        <a:bodyPr/>
        <a:lstStyle/>
        <a:p>
          <a:endParaRPr lang="en-US"/>
        </a:p>
      </dgm:t>
    </dgm:pt>
    <dgm:pt modelId="{64178C65-B584-4B2D-A331-CA19CB0FB316}" type="pres">
      <dgm:prSet presAssocID="{B71324EF-ECDD-4BDE-97D2-50B8332327FA}" presName="TwoConn_1-2" presStyleLbl="fgAccFollowNode1" presStyleIdx="0" presStyleCnt="1">
        <dgm:presLayoutVars>
          <dgm:bulletEnabled val="1"/>
        </dgm:presLayoutVars>
      </dgm:prSet>
      <dgm:spPr/>
      <dgm:t>
        <a:bodyPr/>
        <a:lstStyle/>
        <a:p>
          <a:endParaRPr lang="en-US"/>
        </a:p>
      </dgm:t>
    </dgm:pt>
    <dgm:pt modelId="{DCFCF3BA-4032-4FFF-A935-2B8509566759}" type="pres">
      <dgm:prSet presAssocID="{B71324EF-ECDD-4BDE-97D2-50B8332327FA}" presName="TwoNodes_1_text" presStyleLbl="node1" presStyleIdx="1" presStyleCnt="2">
        <dgm:presLayoutVars>
          <dgm:bulletEnabled val="1"/>
        </dgm:presLayoutVars>
      </dgm:prSet>
      <dgm:spPr/>
      <dgm:t>
        <a:bodyPr/>
        <a:lstStyle/>
        <a:p>
          <a:endParaRPr lang="en-US"/>
        </a:p>
      </dgm:t>
    </dgm:pt>
    <dgm:pt modelId="{631C82E8-8083-42CB-AC07-A370837AB131}" type="pres">
      <dgm:prSet presAssocID="{B71324EF-ECDD-4BDE-97D2-50B8332327FA}" presName="TwoNodes_2_text" presStyleLbl="node1" presStyleIdx="1" presStyleCnt="2">
        <dgm:presLayoutVars>
          <dgm:bulletEnabled val="1"/>
        </dgm:presLayoutVars>
      </dgm:prSet>
      <dgm:spPr/>
      <dgm:t>
        <a:bodyPr/>
        <a:lstStyle/>
        <a:p>
          <a:endParaRPr lang="en-US"/>
        </a:p>
      </dgm:t>
    </dgm:pt>
  </dgm:ptLst>
  <dgm:cxnLst>
    <dgm:cxn modelId="{DF88D179-5961-4BA8-9247-7726AA82E529}" srcId="{B71324EF-ECDD-4BDE-97D2-50B8332327FA}" destId="{1E3B0EC2-9A3B-4DC1-A67D-E10BE5DFAEA5}" srcOrd="1" destOrd="0" parTransId="{AD4A760E-CCB7-4080-814F-98CCFD2759B6}" sibTransId="{EC5D201F-2817-4FF7-9C32-46815B5C3F67}"/>
    <dgm:cxn modelId="{B4666784-F7DE-41BC-AFE9-6D3D124088F3}" srcId="{B71324EF-ECDD-4BDE-97D2-50B8332327FA}" destId="{7925772C-4DFE-4B58-8A58-5D3F9EFF7948}" srcOrd="0" destOrd="0" parTransId="{BB161016-7DE0-4E00-A5B0-291DDAA78BBC}" sibTransId="{FEAFC4EE-DBF1-495C-8315-B4048BEEC047}"/>
    <dgm:cxn modelId="{9D47B2B3-CDB8-448C-8B94-BE4D02316D69}" type="presOf" srcId="{1E3B0EC2-9A3B-4DC1-A67D-E10BE5DFAEA5}" destId="{8C7976AE-B773-4984-82F0-6E4DAB0E8F25}" srcOrd="0" destOrd="0" presId="urn:microsoft.com/office/officeart/2005/8/layout/vProcess5"/>
    <dgm:cxn modelId="{00EDFF8B-7065-4327-B929-AA678145A9FD}" type="presOf" srcId="{7925772C-4DFE-4B58-8A58-5D3F9EFF7948}" destId="{DCFCF3BA-4032-4FFF-A935-2B8509566759}" srcOrd="1" destOrd="0" presId="urn:microsoft.com/office/officeart/2005/8/layout/vProcess5"/>
    <dgm:cxn modelId="{4D177A95-BCE6-45E8-8DB7-29151F4A74BB}" type="presOf" srcId="{1E3B0EC2-9A3B-4DC1-A67D-E10BE5DFAEA5}" destId="{631C82E8-8083-42CB-AC07-A370837AB131}" srcOrd="1" destOrd="0" presId="urn:microsoft.com/office/officeart/2005/8/layout/vProcess5"/>
    <dgm:cxn modelId="{C7FA9A6D-77BD-4EDC-86B5-4423CBD686D5}" type="presOf" srcId="{7925772C-4DFE-4B58-8A58-5D3F9EFF7948}" destId="{4A595E52-8BB3-4795-8088-5E6D7EF53212}" srcOrd="0" destOrd="0" presId="urn:microsoft.com/office/officeart/2005/8/layout/vProcess5"/>
    <dgm:cxn modelId="{87022E1E-4BC7-443C-BD92-658123246650}" type="presOf" srcId="{FEAFC4EE-DBF1-495C-8315-B4048BEEC047}" destId="{64178C65-B584-4B2D-A331-CA19CB0FB316}" srcOrd="0" destOrd="0" presId="urn:microsoft.com/office/officeart/2005/8/layout/vProcess5"/>
    <dgm:cxn modelId="{782A9150-033E-4CEF-9219-4F88444A4527}" type="presOf" srcId="{B71324EF-ECDD-4BDE-97D2-50B8332327FA}" destId="{7F7CABAC-7594-44D5-8E82-3F59B96FE149}" srcOrd="0" destOrd="0" presId="urn:microsoft.com/office/officeart/2005/8/layout/vProcess5"/>
    <dgm:cxn modelId="{E6C42B3F-15C6-4ABF-A4D9-B352A81B7281}" type="presParOf" srcId="{7F7CABAC-7594-44D5-8E82-3F59B96FE149}" destId="{405580E8-1A9F-40EF-96B8-D94D01C01C31}" srcOrd="0" destOrd="0" presId="urn:microsoft.com/office/officeart/2005/8/layout/vProcess5"/>
    <dgm:cxn modelId="{7B6F2E77-92BA-44EB-8846-65DC6312AD3E}" type="presParOf" srcId="{7F7CABAC-7594-44D5-8E82-3F59B96FE149}" destId="{4A595E52-8BB3-4795-8088-5E6D7EF53212}" srcOrd="1" destOrd="0" presId="urn:microsoft.com/office/officeart/2005/8/layout/vProcess5"/>
    <dgm:cxn modelId="{6786EE80-E35D-438D-BE4D-8BED49961D0F}" type="presParOf" srcId="{7F7CABAC-7594-44D5-8E82-3F59B96FE149}" destId="{8C7976AE-B773-4984-82F0-6E4DAB0E8F25}" srcOrd="2" destOrd="0" presId="urn:microsoft.com/office/officeart/2005/8/layout/vProcess5"/>
    <dgm:cxn modelId="{E9EBA61B-AC75-4B20-9B8E-9D3FD9E3F002}" type="presParOf" srcId="{7F7CABAC-7594-44D5-8E82-3F59B96FE149}" destId="{64178C65-B584-4B2D-A331-CA19CB0FB316}" srcOrd="3" destOrd="0" presId="urn:microsoft.com/office/officeart/2005/8/layout/vProcess5"/>
    <dgm:cxn modelId="{E82EF2A8-704E-455C-B53A-418EDB67A912}" type="presParOf" srcId="{7F7CABAC-7594-44D5-8E82-3F59B96FE149}" destId="{DCFCF3BA-4032-4FFF-A935-2B8509566759}" srcOrd="4" destOrd="0" presId="urn:microsoft.com/office/officeart/2005/8/layout/vProcess5"/>
    <dgm:cxn modelId="{3AFCE24D-7A9B-4EED-90F7-78147A50F466}" type="presParOf" srcId="{7F7CABAC-7594-44D5-8E82-3F59B96FE149}" destId="{631C82E8-8083-42CB-AC07-A370837AB131}"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EEB4251-2C9C-46D5-B483-B5A628492A3A}" type="doc">
      <dgm:prSet loTypeId="urn:microsoft.com/office/officeart/2005/8/layout/list1" loCatId="list" qsTypeId="urn:microsoft.com/office/officeart/2005/8/quickstyle/simple5" qsCatId="simple" csTypeId="urn:microsoft.com/office/officeart/2005/8/colors/colorful4" csCatId="colorful" phldr="1"/>
      <dgm:spPr/>
      <dgm:t>
        <a:bodyPr/>
        <a:lstStyle/>
        <a:p>
          <a:endParaRPr lang="en-US"/>
        </a:p>
      </dgm:t>
    </dgm:pt>
    <dgm:pt modelId="{ADD5859C-67A9-4ECE-8770-9A4B0A8E4EF3}">
      <dgm:prSet phldrT="[Texte]" custT="1"/>
      <dgm:spPr/>
      <dgm:t>
        <a:bodyPr/>
        <a:lstStyle/>
        <a:p>
          <a:pPr algn="r" rtl="1"/>
          <a:r>
            <a:rPr lang="ar-DZ" sz="2400" b="1" dirty="0" smtClean="0">
              <a:latin typeface="Traditional Arabic" pitchFamily="18" charset="-78"/>
              <a:cs typeface="Traditional Arabic" pitchFamily="18" charset="-78"/>
            </a:rPr>
            <a:t>أداة لتصحيح الأخطاء والانحرافات وليست تصيدا للأخطاء. </a:t>
          </a:r>
          <a:endParaRPr lang="en-US" sz="2400" b="1" dirty="0">
            <a:latin typeface="Traditional Arabic" pitchFamily="18" charset="-78"/>
            <a:cs typeface="Traditional Arabic" pitchFamily="18" charset="-78"/>
          </a:endParaRPr>
        </a:p>
      </dgm:t>
    </dgm:pt>
    <dgm:pt modelId="{8239F7A7-9D24-45A3-97EC-409380F74B5C}" type="parTrans" cxnId="{D31DC110-E7DB-40D6-8B8E-EE5712F7EE7B}">
      <dgm:prSet/>
      <dgm:spPr/>
      <dgm:t>
        <a:bodyPr/>
        <a:lstStyle/>
        <a:p>
          <a:endParaRPr lang="en-US"/>
        </a:p>
      </dgm:t>
    </dgm:pt>
    <dgm:pt modelId="{0CC6E009-5B00-4C47-8D3C-0959E0E15730}" type="sibTrans" cxnId="{D31DC110-E7DB-40D6-8B8E-EE5712F7EE7B}">
      <dgm:prSet/>
      <dgm:spPr/>
      <dgm:t>
        <a:bodyPr/>
        <a:lstStyle/>
        <a:p>
          <a:endParaRPr lang="en-US"/>
        </a:p>
      </dgm:t>
    </dgm:pt>
    <dgm:pt modelId="{A7B0D081-54D4-4911-B3E4-25051239DD55}">
      <dgm:prSet/>
      <dgm:spPr/>
      <dgm:t>
        <a:bodyPr/>
        <a:lstStyle/>
        <a:p>
          <a:pPr algn="r" rtl="1"/>
          <a:r>
            <a:rPr lang="ar-DZ" b="1" dirty="0" smtClean="0">
              <a:latin typeface="Traditional Arabic" pitchFamily="18" charset="-78"/>
              <a:cs typeface="Traditional Arabic" pitchFamily="18" charset="-78"/>
            </a:rPr>
            <a:t>أداة قياس وترشيد الأداء الفعلي وفق أسس موضوعية وعادلة.</a:t>
          </a:r>
          <a:endParaRPr lang="en-US" b="1" dirty="0">
            <a:latin typeface="Traditional Arabic" pitchFamily="18" charset="-78"/>
            <a:cs typeface="Traditional Arabic" pitchFamily="18" charset="-78"/>
          </a:endParaRPr>
        </a:p>
      </dgm:t>
    </dgm:pt>
    <dgm:pt modelId="{C14A227A-2DA7-4AEB-AEB2-308A6CE1C665}" type="parTrans" cxnId="{C66D3B9F-E9E6-4490-9400-AA18E3E22F9F}">
      <dgm:prSet/>
      <dgm:spPr/>
      <dgm:t>
        <a:bodyPr/>
        <a:lstStyle/>
        <a:p>
          <a:endParaRPr lang="en-US"/>
        </a:p>
      </dgm:t>
    </dgm:pt>
    <dgm:pt modelId="{DC564FE9-82A2-472F-9812-7B3465AB9FB5}" type="sibTrans" cxnId="{C66D3B9F-E9E6-4490-9400-AA18E3E22F9F}">
      <dgm:prSet/>
      <dgm:spPr/>
      <dgm:t>
        <a:bodyPr/>
        <a:lstStyle/>
        <a:p>
          <a:endParaRPr lang="en-US"/>
        </a:p>
      </dgm:t>
    </dgm:pt>
    <dgm:pt modelId="{48819039-063D-44FB-AFD5-869C6BB6F6E9}">
      <dgm:prSet custT="1"/>
      <dgm:spPr/>
      <dgm:t>
        <a:bodyPr/>
        <a:lstStyle/>
        <a:p>
          <a:pPr algn="r" rtl="1"/>
          <a:r>
            <a:rPr lang="ar-DZ" sz="2000" b="1" dirty="0" smtClean="0">
              <a:latin typeface="Traditional Arabic" pitchFamily="18" charset="-78"/>
              <a:cs typeface="Traditional Arabic" pitchFamily="18" charset="-78"/>
            </a:rPr>
            <a:t>أداة وقائية قبل أن تكون تصحيحية بمعنى ليست فقط تحديد الانحرافات بل تسعى إلى التنبؤ بالانحرافات قبل حدوثها.</a:t>
          </a:r>
          <a:endParaRPr lang="en-US" sz="2000" b="1" dirty="0">
            <a:latin typeface="Traditional Arabic" pitchFamily="18" charset="-78"/>
            <a:cs typeface="Traditional Arabic" pitchFamily="18" charset="-78"/>
          </a:endParaRPr>
        </a:p>
      </dgm:t>
    </dgm:pt>
    <dgm:pt modelId="{C9AB48B0-2F45-43AE-A07D-572FB9CCD21A}" type="parTrans" cxnId="{7A789B57-E85E-4239-AFF9-099978A50768}">
      <dgm:prSet/>
      <dgm:spPr/>
      <dgm:t>
        <a:bodyPr/>
        <a:lstStyle/>
        <a:p>
          <a:endParaRPr lang="en-US"/>
        </a:p>
      </dgm:t>
    </dgm:pt>
    <dgm:pt modelId="{70F12DAD-AC07-45EB-8DB3-A7D9924471A4}" type="sibTrans" cxnId="{7A789B57-E85E-4239-AFF9-099978A50768}">
      <dgm:prSet/>
      <dgm:spPr/>
      <dgm:t>
        <a:bodyPr/>
        <a:lstStyle/>
        <a:p>
          <a:endParaRPr lang="en-US"/>
        </a:p>
      </dgm:t>
    </dgm:pt>
    <dgm:pt modelId="{F6A7BBB1-55D8-4DAB-AECA-0E634C2FED19}">
      <dgm:prSet custT="1"/>
      <dgm:spPr/>
      <dgm:t>
        <a:bodyPr/>
        <a:lstStyle/>
        <a:p>
          <a:pPr algn="r" rtl="1"/>
          <a:r>
            <a:rPr lang="ar-DZ" sz="2000" b="1" dirty="0" smtClean="0">
              <a:latin typeface="Traditional Arabic" pitchFamily="18" charset="-78"/>
              <a:cs typeface="Traditional Arabic" pitchFamily="18" charset="-78"/>
            </a:rPr>
            <a:t>أداة فعالة في تنمية الروح المعنوية والرضا الوظيفي </a:t>
          </a:r>
          <a:endParaRPr lang="en-US" sz="2000" b="1" dirty="0">
            <a:latin typeface="Traditional Arabic" pitchFamily="18" charset="-78"/>
            <a:cs typeface="Traditional Arabic" pitchFamily="18" charset="-78"/>
          </a:endParaRPr>
        </a:p>
      </dgm:t>
    </dgm:pt>
    <dgm:pt modelId="{73BAAA09-5267-4B81-B75A-32429A39EDF8}" type="parTrans" cxnId="{5F9FB431-5122-4E4D-BB6B-24C8D8D3086F}">
      <dgm:prSet/>
      <dgm:spPr/>
      <dgm:t>
        <a:bodyPr/>
        <a:lstStyle/>
        <a:p>
          <a:endParaRPr lang="en-US"/>
        </a:p>
      </dgm:t>
    </dgm:pt>
    <dgm:pt modelId="{F8972A74-415E-4A73-8BE3-44D662E1E367}" type="sibTrans" cxnId="{5F9FB431-5122-4E4D-BB6B-24C8D8D3086F}">
      <dgm:prSet/>
      <dgm:spPr/>
      <dgm:t>
        <a:bodyPr/>
        <a:lstStyle/>
        <a:p>
          <a:endParaRPr lang="en-US"/>
        </a:p>
      </dgm:t>
    </dgm:pt>
    <dgm:pt modelId="{884FE50A-C8C9-43CA-849D-DB90BAF4CB59}">
      <dgm:prSet custT="1"/>
      <dgm:spPr/>
      <dgm:t>
        <a:bodyPr/>
        <a:lstStyle/>
        <a:p>
          <a:pPr algn="r" rtl="1"/>
          <a:r>
            <a:rPr lang="ar-DZ" sz="2000" b="1" dirty="0" smtClean="0">
              <a:latin typeface="Traditional Arabic" pitchFamily="18" charset="-78"/>
              <a:cs typeface="Traditional Arabic" pitchFamily="18" charset="-78"/>
            </a:rPr>
            <a:t>أداة مطلوبة لتوفير الوقت والجهد والتكلفة وتركيز الجهود في مواضعها الحقيقية </a:t>
          </a:r>
          <a:endParaRPr lang="en-US" sz="2000" b="1" dirty="0">
            <a:latin typeface="Traditional Arabic" pitchFamily="18" charset="-78"/>
            <a:cs typeface="Traditional Arabic" pitchFamily="18" charset="-78"/>
          </a:endParaRPr>
        </a:p>
      </dgm:t>
    </dgm:pt>
    <dgm:pt modelId="{942D3332-5021-400D-8528-D3BC86C758DA}" type="parTrans" cxnId="{EDA66105-C852-4CD6-B756-DF6611D27540}">
      <dgm:prSet/>
      <dgm:spPr/>
      <dgm:t>
        <a:bodyPr/>
        <a:lstStyle/>
        <a:p>
          <a:endParaRPr lang="en-US"/>
        </a:p>
      </dgm:t>
    </dgm:pt>
    <dgm:pt modelId="{B7D221DF-DC8C-420D-BEB5-495BB8C7F858}" type="sibTrans" cxnId="{EDA66105-C852-4CD6-B756-DF6611D27540}">
      <dgm:prSet/>
      <dgm:spPr/>
      <dgm:t>
        <a:bodyPr/>
        <a:lstStyle/>
        <a:p>
          <a:endParaRPr lang="en-US"/>
        </a:p>
      </dgm:t>
    </dgm:pt>
    <dgm:pt modelId="{A47F15F7-CF28-4B0D-84F5-66B6F5A4CBF2}" type="pres">
      <dgm:prSet presAssocID="{7EEB4251-2C9C-46D5-B483-B5A628492A3A}" presName="linear" presStyleCnt="0">
        <dgm:presLayoutVars>
          <dgm:dir/>
          <dgm:animLvl val="lvl"/>
          <dgm:resizeHandles val="exact"/>
        </dgm:presLayoutVars>
      </dgm:prSet>
      <dgm:spPr/>
      <dgm:t>
        <a:bodyPr/>
        <a:lstStyle/>
        <a:p>
          <a:endParaRPr lang="en-US"/>
        </a:p>
      </dgm:t>
    </dgm:pt>
    <dgm:pt modelId="{D34D0B62-7158-4C56-8D38-AA01484BA12C}" type="pres">
      <dgm:prSet presAssocID="{ADD5859C-67A9-4ECE-8770-9A4B0A8E4EF3}" presName="parentLin" presStyleCnt="0"/>
      <dgm:spPr/>
    </dgm:pt>
    <dgm:pt modelId="{CAD0C5D7-3BBF-49B6-9E48-A7BF2AD9FDC9}" type="pres">
      <dgm:prSet presAssocID="{ADD5859C-67A9-4ECE-8770-9A4B0A8E4EF3}" presName="parentLeftMargin" presStyleLbl="node1" presStyleIdx="0" presStyleCnt="5"/>
      <dgm:spPr/>
      <dgm:t>
        <a:bodyPr/>
        <a:lstStyle/>
        <a:p>
          <a:endParaRPr lang="en-US"/>
        </a:p>
      </dgm:t>
    </dgm:pt>
    <dgm:pt modelId="{EC33AE89-CE6B-400B-BF01-9F46913949F5}" type="pres">
      <dgm:prSet presAssocID="{ADD5859C-67A9-4ECE-8770-9A4B0A8E4EF3}" presName="parentText" presStyleLbl="node1" presStyleIdx="0" presStyleCnt="5" custLinFactX="19780" custLinFactNeighborX="100000">
        <dgm:presLayoutVars>
          <dgm:chMax val="0"/>
          <dgm:bulletEnabled val="1"/>
        </dgm:presLayoutVars>
      </dgm:prSet>
      <dgm:spPr/>
      <dgm:t>
        <a:bodyPr/>
        <a:lstStyle/>
        <a:p>
          <a:endParaRPr lang="en-US"/>
        </a:p>
      </dgm:t>
    </dgm:pt>
    <dgm:pt modelId="{81063FE6-78ED-4CC2-9981-19DA484803CD}" type="pres">
      <dgm:prSet presAssocID="{ADD5859C-67A9-4ECE-8770-9A4B0A8E4EF3}" presName="negativeSpace" presStyleCnt="0"/>
      <dgm:spPr/>
    </dgm:pt>
    <dgm:pt modelId="{0DACAD5E-BB26-475D-81A7-C885B44E5D16}" type="pres">
      <dgm:prSet presAssocID="{ADD5859C-67A9-4ECE-8770-9A4B0A8E4EF3}" presName="childText" presStyleLbl="conFgAcc1" presStyleIdx="0" presStyleCnt="5">
        <dgm:presLayoutVars>
          <dgm:bulletEnabled val="1"/>
        </dgm:presLayoutVars>
      </dgm:prSet>
      <dgm:spPr/>
    </dgm:pt>
    <dgm:pt modelId="{A831AE81-1979-4052-A621-70084399298C}" type="pres">
      <dgm:prSet presAssocID="{0CC6E009-5B00-4C47-8D3C-0959E0E15730}" presName="spaceBetweenRectangles" presStyleCnt="0"/>
      <dgm:spPr/>
    </dgm:pt>
    <dgm:pt modelId="{E4049D0C-7325-42CC-913E-063E773353B3}" type="pres">
      <dgm:prSet presAssocID="{884FE50A-C8C9-43CA-849D-DB90BAF4CB59}" presName="parentLin" presStyleCnt="0"/>
      <dgm:spPr/>
    </dgm:pt>
    <dgm:pt modelId="{2639088E-CEE9-49BE-BC04-F640BBA9A598}" type="pres">
      <dgm:prSet presAssocID="{884FE50A-C8C9-43CA-849D-DB90BAF4CB59}" presName="parentLeftMargin" presStyleLbl="node1" presStyleIdx="0" presStyleCnt="5"/>
      <dgm:spPr/>
      <dgm:t>
        <a:bodyPr/>
        <a:lstStyle/>
        <a:p>
          <a:endParaRPr lang="en-US"/>
        </a:p>
      </dgm:t>
    </dgm:pt>
    <dgm:pt modelId="{76670616-C195-4DBF-9C67-CFDE8EAEF777}" type="pres">
      <dgm:prSet presAssocID="{884FE50A-C8C9-43CA-849D-DB90BAF4CB59}" presName="parentText" presStyleLbl="node1" presStyleIdx="1" presStyleCnt="5" custLinFactX="14286" custLinFactNeighborX="100000">
        <dgm:presLayoutVars>
          <dgm:chMax val="0"/>
          <dgm:bulletEnabled val="1"/>
        </dgm:presLayoutVars>
      </dgm:prSet>
      <dgm:spPr/>
      <dgm:t>
        <a:bodyPr/>
        <a:lstStyle/>
        <a:p>
          <a:endParaRPr lang="en-US"/>
        </a:p>
      </dgm:t>
    </dgm:pt>
    <dgm:pt modelId="{6E360308-7B3D-4FCA-92FD-DCCB286D19AD}" type="pres">
      <dgm:prSet presAssocID="{884FE50A-C8C9-43CA-849D-DB90BAF4CB59}" presName="negativeSpace" presStyleCnt="0"/>
      <dgm:spPr/>
    </dgm:pt>
    <dgm:pt modelId="{AAB093BB-DBBA-40BD-82C6-42A21F0FD56C}" type="pres">
      <dgm:prSet presAssocID="{884FE50A-C8C9-43CA-849D-DB90BAF4CB59}" presName="childText" presStyleLbl="conFgAcc1" presStyleIdx="1" presStyleCnt="5">
        <dgm:presLayoutVars>
          <dgm:bulletEnabled val="1"/>
        </dgm:presLayoutVars>
      </dgm:prSet>
      <dgm:spPr/>
    </dgm:pt>
    <dgm:pt modelId="{11110AAD-3B1C-4EE0-A1A4-A1E2D4D0EAE7}" type="pres">
      <dgm:prSet presAssocID="{B7D221DF-DC8C-420D-BEB5-495BB8C7F858}" presName="spaceBetweenRectangles" presStyleCnt="0"/>
      <dgm:spPr/>
    </dgm:pt>
    <dgm:pt modelId="{C30AB2C9-544F-4AEB-8F53-350DD85B6C55}" type="pres">
      <dgm:prSet presAssocID="{F6A7BBB1-55D8-4DAB-AECA-0E634C2FED19}" presName="parentLin" presStyleCnt="0"/>
      <dgm:spPr/>
    </dgm:pt>
    <dgm:pt modelId="{C8606A5B-310E-49E3-8D8B-71127FA5616E}" type="pres">
      <dgm:prSet presAssocID="{F6A7BBB1-55D8-4DAB-AECA-0E634C2FED19}" presName="parentLeftMargin" presStyleLbl="node1" presStyleIdx="1" presStyleCnt="5"/>
      <dgm:spPr/>
      <dgm:t>
        <a:bodyPr/>
        <a:lstStyle/>
        <a:p>
          <a:endParaRPr lang="en-US"/>
        </a:p>
      </dgm:t>
    </dgm:pt>
    <dgm:pt modelId="{2C9123F8-60F4-4138-9C46-8CCFCFE35375}" type="pres">
      <dgm:prSet presAssocID="{F6A7BBB1-55D8-4DAB-AECA-0E634C2FED19}" presName="parentText" presStyleLbl="node1" presStyleIdx="2" presStyleCnt="5" custLinFactX="8791" custLinFactNeighborX="100000">
        <dgm:presLayoutVars>
          <dgm:chMax val="0"/>
          <dgm:bulletEnabled val="1"/>
        </dgm:presLayoutVars>
      </dgm:prSet>
      <dgm:spPr/>
      <dgm:t>
        <a:bodyPr/>
        <a:lstStyle/>
        <a:p>
          <a:endParaRPr lang="en-US"/>
        </a:p>
      </dgm:t>
    </dgm:pt>
    <dgm:pt modelId="{CA383419-9071-4B7A-A616-B22EF0C73AA8}" type="pres">
      <dgm:prSet presAssocID="{F6A7BBB1-55D8-4DAB-AECA-0E634C2FED19}" presName="negativeSpace" presStyleCnt="0"/>
      <dgm:spPr/>
    </dgm:pt>
    <dgm:pt modelId="{E8CF8221-7D20-4C09-8ADE-B0C74F02FB43}" type="pres">
      <dgm:prSet presAssocID="{F6A7BBB1-55D8-4DAB-AECA-0E634C2FED19}" presName="childText" presStyleLbl="conFgAcc1" presStyleIdx="2" presStyleCnt="5">
        <dgm:presLayoutVars>
          <dgm:bulletEnabled val="1"/>
        </dgm:presLayoutVars>
      </dgm:prSet>
      <dgm:spPr/>
    </dgm:pt>
    <dgm:pt modelId="{64871458-40A2-4C88-A07F-CFA01D3B83BA}" type="pres">
      <dgm:prSet presAssocID="{F8972A74-415E-4A73-8BE3-44D662E1E367}" presName="spaceBetweenRectangles" presStyleCnt="0"/>
      <dgm:spPr/>
    </dgm:pt>
    <dgm:pt modelId="{11D5C0AB-B7FB-46C4-964A-B0C593019489}" type="pres">
      <dgm:prSet presAssocID="{48819039-063D-44FB-AFD5-869C6BB6F6E9}" presName="parentLin" presStyleCnt="0"/>
      <dgm:spPr/>
    </dgm:pt>
    <dgm:pt modelId="{ADA50583-34BF-49CC-9641-E79FE82A85B2}" type="pres">
      <dgm:prSet presAssocID="{48819039-063D-44FB-AFD5-869C6BB6F6E9}" presName="parentLeftMargin" presStyleLbl="node1" presStyleIdx="2" presStyleCnt="5"/>
      <dgm:spPr/>
      <dgm:t>
        <a:bodyPr/>
        <a:lstStyle/>
        <a:p>
          <a:endParaRPr lang="en-US"/>
        </a:p>
      </dgm:t>
    </dgm:pt>
    <dgm:pt modelId="{5DFE36E9-CBF0-4EAB-BFA3-069D49E735C0}" type="pres">
      <dgm:prSet presAssocID="{48819039-063D-44FB-AFD5-869C6BB6F6E9}" presName="parentText" presStyleLbl="node1" presStyleIdx="3" presStyleCnt="5" custLinFactX="3297" custLinFactNeighborX="100000">
        <dgm:presLayoutVars>
          <dgm:chMax val="0"/>
          <dgm:bulletEnabled val="1"/>
        </dgm:presLayoutVars>
      </dgm:prSet>
      <dgm:spPr/>
      <dgm:t>
        <a:bodyPr/>
        <a:lstStyle/>
        <a:p>
          <a:endParaRPr lang="en-US"/>
        </a:p>
      </dgm:t>
    </dgm:pt>
    <dgm:pt modelId="{28B00FD3-E6A9-4F37-B999-AC29ED6D0982}" type="pres">
      <dgm:prSet presAssocID="{48819039-063D-44FB-AFD5-869C6BB6F6E9}" presName="negativeSpace" presStyleCnt="0"/>
      <dgm:spPr/>
    </dgm:pt>
    <dgm:pt modelId="{7B6AA46A-A91D-4F8F-82EF-F0B9AB0907BD}" type="pres">
      <dgm:prSet presAssocID="{48819039-063D-44FB-AFD5-869C6BB6F6E9}" presName="childText" presStyleLbl="conFgAcc1" presStyleIdx="3" presStyleCnt="5">
        <dgm:presLayoutVars>
          <dgm:bulletEnabled val="1"/>
        </dgm:presLayoutVars>
      </dgm:prSet>
      <dgm:spPr/>
    </dgm:pt>
    <dgm:pt modelId="{E31F5F77-E3C9-48AC-B066-D32D30CDD381}" type="pres">
      <dgm:prSet presAssocID="{70F12DAD-AC07-45EB-8DB3-A7D9924471A4}" presName="spaceBetweenRectangles" presStyleCnt="0"/>
      <dgm:spPr/>
    </dgm:pt>
    <dgm:pt modelId="{D9478DAE-9BD9-48E4-B7EF-3576EE4D944C}" type="pres">
      <dgm:prSet presAssocID="{A7B0D081-54D4-4911-B3E4-25051239DD55}" presName="parentLin" presStyleCnt="0"/>
      <dgm:spPr/>
    </dgm:pt>
    <dgm:pt modelId="{63647E02-D862-46E5-8BC3-6E7778D9975F}" type="pres">
      <dgm:prSet presAssocID="{A7B0D081-54D4-4911-B3E4-25051239DD55}" presName="parentLeftMargin" presStyleLbl="node1" presStyleIdx="3" presStyleCnt="5"/>
      <dgm:spPr/>
      <dgm:t>
        <a:bodyPr/>
        <a:lstStyle/>
        <a:p>
          <a:endParaRPr lang="en-US"/>
        </a:p>
      </dgm:t>
    </dgm:pt>
    <dgm:pt modelId="{6B3F736C-0FC6-4BA5-A934-AD21536F8610}" type="pres">
      <dgm:prSet presAssocID="{A7B0D081-54D4-4911-B3E4-25051239DD55}" presName="parentText" presStyleLbl="node1" presStyleIdx="4" presStyleCnt="5">
        <dgm:presLayoutVars>
          <dgm:chMax val="0"/>
          <dgm:bulletEnabled val="1"/>
        </dgm:presLayoutVars>
      </dgm:prSet>
      <dgm:spPr/>
      <dgm:t>
        <a:bodyPr/>
        <a:lstStyle/>
        <a:p>
          <a:endParaRPr lang="en-US"/>
        </a:p>
      </dgm:t>
    </dgm:pt>
    <dgm:pt modelId="{8B8B2973-A782-4BC4-A070-BCD758C4282C}" type="pres">
      <dgm:prSet presAssocID="{A7B0D081-54D4-4911-B3E4-25051239DD55}" presName="negativeSpace" presStyleCnt="0"/>
      <dgm:spPr/>
    </dgm:pt>
    <dgm:pt modelId="{96022BED-CA8E-48A2-9CED-7114D0CF5865}" type="pres">
      <dgm:prSet presAssocID="{A7B0D081-54D4-4911-B3E4-25051239DD55}" presName="childText" presStyleLbl="conFgAcc1" presStyleIdx="4" presStyleCnt="5">
        <dgm:presLayoutVars>
          <dgm:bulletEnabled val="1"/>
        </dgm:presLayoutVars>
      </dgm:prSet>
      <dgm:spPr/>
    </dgm:pt>
  </dgm:ptLst>
  <dgm:cxnLst>
    <dgm:cxn modelId="{A8AEFD55-2183-4051-AA81-EA146057D238}" type="presOf" srcId="{A7B0D081-54D4-4911-B3E4-25051239DD55}" destId="{63647E02-D862-46E5-8BC3-6E7778D9975F}" srcOrd="0" destOrd="0" presId="urn:microsoft.com/office/officeart/2005/8/layout/list1"/>
    <dgm:cxn modelId="{5F9FB431-5122-4E4D-BB6B-24C8D8D3086F}" srcId="{7EEB4251-2C9C-46D5-B483-B5A628492A3A}" destId="{F6A7BBB1-55D8-4DAB-AECA-0E634C2FED19}" srcOrd="2" destOrd="0" parTransId="{73BAAA09-5267-4B81-B75A-32429A39EDF8}" sibTransId="{F8972A74-415E-4A73-8BE3-44D662E1E367}"/>
    <dgm:cxn modelId="{9EEEB1C3-695C-4C43-9A89-6248CB99EC77}" type="presOf" srcId="{48819039-063D-44FB-AFD5-869C6BB6F6E9}" destId="{5DFE36E9-CBF0-4EAB-BFA3-069D49E735C0}" srcOrd="1" destOrd="0" presId="urn:microsoft.com/office/officeart/2005/8/layout/list1"/>
    <dgm:cxn modelId="{3E2B9AA9-A5A9-4F3E-96A2-6FABA15479A7}" type="presOf" srcId="{7EEB4251-2C9C-46D5-B483-B5A628492A3A}" destId="{A47F15F7-CF28-4B0D-84F5-66B6F5A4CBF2}" srcOrd="0" destOrd="0" presId="urn:microsoft.com/office/officeart/2005/8/layout/list1"/>
    <dgm:cxn modelId="{C66D3B9F-E9E6-4490-9400-AA18E3E22F9F}" srcId="{7EEB4251-2C9C-46D5-B483-B5A628492A3A}" destId="{A7B0D081-54D4-4911-B3E4-25051239DD55}" srcOrd="4" destOrd="0" parTransId="{C14A227A-2DA7-4AEB-AEB2-308A6CE1C665}" sibTransId="{DC564FE9-82A2-472F-9812-7B3465AB9FB5}"/>
    <dgm:cxn modelId="{39E1E953-CEBA-4B60-B6AF-7642ACCE6446}" type="presOf" srcId="{F6A7BBB1-55D8-4DAB-AECA-0E634C2FED19}" destId="{2C9123F8-60F4-4138-9C46-8CCFCFE35375}" srcOrd="1" destOrd="0" presId="urn:microsoft.com/office/officeart/2005/8/layout/list1"/>
    <dgm:cxn modelId="{3C2A6CE2-8CAF-4AA4-8ABD-3B0E1D4CE7A4}" type="presOf" srcId="{A7B0D081-54D4-4911-B3E4-25051239DD55}" destId="{6B3F736C-0FC6-4BA5-A934-AD21536F8610}" srcOrd="1" destOrd="0" presId="urn:microsoft.com/office/officeart/2005/8/layout/list1"/>
    <dgm:cxn modelId="{EDA66105-C852-4CD6-B756-DF6611D27540}" srcId="{7EEB4251-2C9C-46D5-B483-B5A628492A3A}" destId="{884FE50A-C8C9-43CA-849D-DB90BAF4CB59}" srcOrd="1" destOrd="0" parTransId="{942D3332-5021-400D-8528-D3BC86C758DA}" sibTransId="{B7D221DF-DC8C-420D-BEB5-495BB8C7F858}"/>
    <dgm:cxn modelId="{5E6C48FA-6BD8-4C30-BE66-B2CB0A99B058}" type="presOf" srcId="{ADD5859C-67A9-4ECE-8770-9A4B0A8E4EF3}" destId="{CAD0C5D7-3BBF-49B6-9E48-A7BF2AD9FDC9}" srcOrd="0" destOrd="0" presId="urn:microsoft.com/office/officeart/2005/8/layout/list1"/>
    <dgm:cxn modelId="{7FA6E740-F80B-495D-BB05-3EF695ED04F9}" type="presOf" srcId="{ADD5859C-67A9-4ECE-8770-9A4B0A8E4EF3}" destId="{EC33AE89-CE6B-400B-BF01-9F46913949F5}" srcOrd="1" destOrd="0" presId="urn:microsoft.com/office/officeart/2005/8/layout/list1"/>
    <dgm:cxn modelId="{D31DC110-E7DB-40D6-8B8E-EE5712F7EE7B}" srcId="{7EEB4251-2C9C-46D5-B483-B5A628492A3A}" destId="{ADD5859C-67A9-4ECE-8770-9A4B0A8E4EF3}" srcOrd="0" destOrd="0" parTransId="{8239F7A7-9D24-45A3-97EC-409380F74B5C}" sibTransId="{0CC6E009-5B00-4C47-8D3C-0959E0E15730}"/>
    <dgm:cxn modelId="{DAEE8786-3CEA-45F0-8741-62713AFF55E8}" type="presOf" srcId="{48819039-063D-44FB-AFD5-869C6BB6F6E9}" destId="{ADA50583-34BF-49CC-9641-E79FE82A85B2}" srcOrd="0" destOrd="0" presId="urn:microsoft.com/office/officeart/2005/8/layout/list1"/>
    <dgm:cxn modelId="{7A789B57-E85E-4239-AFF9-099978A50768}" srcId="{7EEB4251-2C9C-46D5-B483-B5A628492A3A}" destId="{48819039-063D-44FB-AFD5-869C6BB6F6E9}" srcOrd="3" destOrd="0" parTransId="{C9AB48B0-2F45-43AE-A07D-572FB9CCD21A}" sibTransId="{70F12DAD-AC07-45EB-8DB3-A7D9924471A4}"/>
    <dgm:cxn modelId="{49C7F7E5-EA20-473A-9A52-7DD33F3F04FE}" type="presOf" srcId="{884FE50A-C8C9-43CA-849D-DB90BAF4CB59}" destId="{2639088E-CEE9-49BE-BC04-F640BBA9A598}" srcOrd="0" destOrd="0" presId="urn:microsoft.com/office/officeart/2005/8/layout/list1"/>
    <dgm:cxn modelId="{AE29BC9A-4EE9-49E8-AA9A-DB288A5B5BF7}" type="presOf" srcId="{F6A7BBB1-55D8-4DAB-AECA-0E634C2FED19}" destId="{C8606A5B-310E-49E3-8D8B-71127FA5616E}" srcOrd="0" destOrd="0" presId="urn:microsoft.com/office/officeart/2005/8/layout/list1"/>
    <dgm:cxn modelId="{A7E4A7C2-DAA8-40CB-B901-B9B9411CB75E}" type="presOf" srcId="{884FE50A-C8C9-43CA-849D-DB90BAF4CB59}" destId="{76670616-C195-4DBF-9C67-CFDE8EAEF777}" srcOrd="1" destOrd="0" presId="urn:microsoft.com/office/officeart/2005/8/layout/list1"/>
    <dgm:cxn modelId="{6C8E4F1D-D197-420E-A738-D126B38B7F53}" type="presParOf" srcId="{A47F15F7-CF28-4B0D-84F5-66B6F5A4CBF2}" destId="{D34D0B62-7158-4C56-8D38-AA01484BA12C}" srcOrd="0" destOrd="0" presId="urn:microsoft.com/office/officeart/2005/8/layout/list1"/>
    <dgm:cxn modelId="{21709247-0A08-4CA4-81F8-5B2304C159FC}" type="presParOf" srcId="{D34D0B62-7158-4C56-8D38-AA01484BA12C}" destId="{CAD0C5D7-3BBF-49B6-9E48-A7BF2AD9FDC9}" srcOrd="0" destOrd="0" presId="urn:microsoft.com/office/officeart/2005/8/layout/list1"/>
    <dgm:cxn modelId="{9F33E386-2772-4A42-B54D-FA724C39DF9E}" type="presParOf" srcId="{D34D0B62-7158-4C56-8D38-AA01484BA12C}" destId="{EC33AE89-CE6B-400B-BF01-9F46913949F5}" srcOrd="1" destOrd="0" presId="urn:microsoft.com/office/officeart/2005/8/layout/list1"/>
    <dgm:cxn modelId="{83F3F39F-F6D4-4712-9B08-443A142F636B}" type="presParOf" srcId="{A47F15F7-CF28-4B0D-84F5-66B6F5A4CBF2}" destId="{81063FE6-78ED-4CC2-9981-19DA484803CD}" srcOrd="1" destOrd="0" presId="urn:microsoft.com/office/officeart/2005/8/layout/list1"/>
    <dgm:cxn modelId="{D2F476B4-54C6-4BD4-B6C0-DCAFA3526FC0}" type="presParOf" srcId="{A47F15F7-CF28-4B0D-84F5-66B6F5A4CBF2}" destId="{0DACAD5E-BB26-475D-81A7-C885B44E5D16}" srcOrd="2" destOrd="0" presId="urn:microsoft.com/office/officeart/2005/8/layout/list1"/>
    <dgm:cxn modelId="{7D0D86BC-220B-4AF0-823C-41A42C98F51F}" type="presParOf" srcId="{A47F15F7-CF28-4B0D-84F5-66B6F5A4CBF2}" destId="{A831AE81-1979-4052-A621-70084399298C}" srcOrd="3" destOrd="0" presId="urn:microsoft.com/office/officeart/2005/8/layout/list1"/>
    <dgm:cxn modelId="{2E1A1EEA-CD6D-417E-AA80-633D63E2B252}" type="presParOf" srcId="{A47F15F7-CF28-4B0D-84F5-66B6F5A4CBF2}" destId="{E4049D0C-7325-42CC-913E-063E773353B3}" srcOrd="4" destOrd="0" presId="urn:microsoft.com/office/officeart/2005/8/layout/list1"/>
    <dgm:cxn modelId="{E9C06BFB-05C2-48E0-9EA1-6077B4BAEE38}" type="presParOf" srcId="{E4049D0C-7325-42CC-913E-063E773353B3}" destId="{2639088E-CEE9-49BE-BC04-F640BBA9A598}" srcOrd="0" destOrd="0" presId="urn:microsoft.com/office/officeart/2005/8/layout/list1"/>
    <dgm:cxn modelId="{CF067097-4DA8-429B-8634-21EC37FD1F6C}" type="presParOf" srcId="{E4049D0C-7325-42CC-913E-063E773353B3}" destId="{76670616-C195-4DBF-9C67-CFDE8EAEF777}" srcOrd="1" destOrd="0" presId="urn:microsoft.com/office/officeart/2005/8/layout/list1"/>
    <dgm:cxn modelId="{17120252-C9DB-40BA-A2DE-BE36E7BD4995}" type="presParOf" srcId="{A47F15F7-CF28-4B0D-84F5-66B6F5A4CBF2}" destId="{6E360308-7B3D-4FCA-92FD-DCCB286D19AD}" srcOrd="5" destOrd="0" presId="urn:microsoft.com/office/officeart/2005/8/layout/list1"/>
    <dgm:cxn modelId="{520E6F7D-1871-4BCA-8014-CD42DD4E0BB7}" type="presParOf" srcId="{A47F15F7-CF28-4B0D-84F5-66B6F5A4CBF2}" destId="{AAB093BB-DBBA-40BD-82C6-42A21F0FD56C}" srcOrd="6" destOrd="0" presId="urn:microsoft.com/office/officeart/2005/8/layout/list1"/>
    <dgm:cxn modelId="{9C3D93E1-493D-4274-8291-97B8B66DB8C3}" type="presParOf" srcId="{A47F15F7-CF28-4B0D-84F5-66B6F5A4CBF2}" destId="{11110AAD-3B1C-4EE0-A1A4-A1E2D4D0EAE7}" srcOrd="7" destOrd="0" presId="urn:microsoft.com/office/officeart/2005/8/layout/list1"/>
    <dgm:cxn modelId="{816E0AC0-CDEE-4DA6-B094-1FB79EB24619}" type="presParOf" srcId="{A47F15F7-CF28-4B0D-84F5-66B6F5A4CBF2}" destId="{C30AB2C9-544F-4AEB-8F53-350DD85B6C55}" srcOrd="8" destOrd="0" presId="urn:microsoft.com/office/officeart/2005/8/layout/list1"/>
    <dgm:cxn modelId="{8CBCE696-C921-4D0C-8A44-8DC3FC018567}" type="presParOf" srcId="{C30AB2C9-544F-4AEB-8F53-350DD85B6C55}" destId="{C8606A5B-310E-49E3-8D8B-71127FA5616E}" srcOrd="0" destOrd="0" presId="urn:microsoft.com/office/officeart/2005/8/layout/list1"/>
    <dgm:cxn modelId="{E093109E-68AD-4823-8FE1-0DB80BF8C490}" type="presParOf" srcId="{C30AB2C9-544F-4AEB-8F53-350DD85B6C55}" destId="{2C9123F8-60F4-4138-9C46-8CCFCFE35375}" srcOrd="1" destOrd="0" presId="urn:microsoft.com/office/officeart/2005/8/layout/list1"/>
    <dgm:cxn modelId="{C7D0F8AC-4DD6-47FC-894D-0D181F92DD71}" type="presParOf" srcId="{A47F15F7-CF28-4B0D-84F5-66B6F5A4CBF2}" destId="{CA383419-9071-4B7A-A616-B22EF0C73AA8}" srcOrd="9" destOrd="0" presId="urn:microsoft.com/office/officeart/2005/8/layout/list1"/>
    <dgm:cxn modelId="{D6D7E7C2-0529-4740-8EBA-C83F4B9ACCEF}" type="presParOf" srcId="{A47F15F7-CF28-4B0D-84F5-66B6F5A4CBF2}" destId="{E8CF8221-7D20-4C09-8ADE-B0C74F02FB43}" srcOrd="10" destOrd="0" presId="urn:microsoft.com/office/officeart/2005/8/layout/list1"/>
    <dgm:cxn modelId="{1B5D0F9E-9378-4B8F-B00E-DF2F65F3E659}" type="presParOf" srcId="{A47F15F7-CF28-4B0D-84F5-66B6F5A4CBF2}" destId="{64871458-40A2-4C88-A07F-CFA01D3B83BA}" srcOrd="11" destOrd="0" presId="urn:microsoft.com/office/officeart/2005/8/layout/list1"/>
    <dgm:cxn modelId="{52C1F54B-49C8-449B-B148-6CF4EDAE5B86}" type="presParOf" srcId="{A47F15F7-CF28-4B0D-84F5-66B6F5A4CBF2}" destId="{11D5C0AB-B7FB-46C4-964A-B0C593019489}" srcOrd="12" destOrd="0" presId="urn:microsoft.com/office/officeart/2005/8/layout/list1"/>
    <dgm:cxn modelId="{E49EAA2B-36F6-4DB8-A509-300E6814B827}" type="presParOf" srcId="{11D5C0AB-B7FB-46C4-964A-B0C593019489}" destId="{ADA50583-34BF-49CC-9641-E79FE82A85B2}" srcOrd="0" destOrd="0" presId="urn:microsoft.com/office/officeart/2005/8/layout/list1"/>
    <dgm:cxn modelId="{014A12CD-1A21-4735-9F9E-C8D580090F24}" type="presParOf" srcId="{11D5C0AB-B7FB-46C4-964A-B0C593019489}" destId="{5DFE36E9-CBF0-4EAB-BFA3-069D49E735C0}" srcOrd="1" destOrd="0" presId="urn:microsoft.com/office/officeart/2005/8/layout/list1"/>
    <dgm:cxn modelId="{4649AEEB-7C13-446D-865E-F22F7BC4B288}" type="presParOf" srcId="{A47F15F7-CF28-4B0D-84F5-66B6F5A4CBF2}" destId="{28B00FD3-E6A9-4F37-B999-AC29ED6D0982}" srcOrd="13" destOrd="0" presId="urn:microsoft.com/office/officeart/2005/8/layout/list1"/>
    <dgm:cxn modelId="{B01DC2BC-B4BE-4E90-810D-1BC6A41ACDD5}" type="presParOf" srcId="{A47F15F7-CF28-4B0D-84F5-66B6F5A4CBF2}" destId="{7B6AA46A-A91D-4F8F-82EF-F0B9AB0907BD}" srcOrd="14" destOrd="0" presId="urn:microsoft.com/office/officeart/2005/8/layout/list1"/>
    <dgm:cxn modelId="{FD630D8D-311F-4089-AE01-84D8FA12DA1C}" type="presParOf" srcId="{A47F15F7-CF28-4B0D-84F5-66B6F5A4CBF2}" destId="{E31F5F77-E3C9-48AC-B066-D32D30CDD381}" srcOrd="15" destOrd="0" presId="urn:microsoft.com/office/officeart/2005/8/layout/list1"/>
    <dgm:cxn modelId="{F0F22683-1A92-4A15-B624-AC23BA28BBC3}" type="presParOf" srcId="{A47F15F7-CF28-4B0D-84F5-66B6F5A4CBF2}" destId="{D9478DAE-9BD9-48E4-B7EF-3576EE4D944C}" srcOrd="16" destOrd="0" presId="urn:microsoft.com/office/officeart/2005/8/layout/list1"/>
    <dgm:cxn modelId="{7FD4D185-6679-41B2-996C-8642681230BB}" type="presParOf" srcId="{D9478DAE-9BD9-48E4-B7EF-3576EE4D944C}" destId="{63647E02-D862-46E5-8BC3-6E7778D9975F}" srcOrd="0" destOrd="0" presId="urn:microsoft.com/office/officeart/2005/8/layout/list1"/>
    <dgm:cxn modelId="{2DB94CA5-B9D2-4554-BDB2-5098D3D941B5}" type="presParOf" srcId="{D9478DAE-9BD9-48E4-B7EF-3576EE4D944C}" destId="{6B3F736C-0FC6-4BA5-A934-AD21536F8610}" srcOrd="1" destOrd="0" presId="urn:microsoft.com/office/officeart/2005/8/layout/list1"/>
    <dgm:cxn modelId="{DF2DB570-F10A-413E-BC2E-A2F3D34FDED9}" type="presParOf" srcId="{A47F15F7-CF28-4B0D-84F5-66B6F5A4CBF2}" destId="{8B8B2973-A782-4BC4-A070-BCD758C4282C}" srcOrd="17" destOrd="0" presId="urn:microsoft.com/office/officeart/2005/8/layout/list1"/>
    <dgm:cxn modelId="{8CF12B70-E309-4E13-A849-F7F01ED9C281}" type="presParOf" srcId="{A47F15F7-CF28-4B0D-84F5-66B6F5A4CBF2}" destId="{96022BED-CA8E-48A2-9CED-7114D0CF5865}"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B3979F-2037-4FF0-BEAC-93ED8D874363}" type="datetimeFigureOut">
              <a:rPr lang="en-US" smtClean="0"/>
              <a:pPr/>
              <a:t>12/24/2020</a:t>
            </a:fld>
            <a:endParaRPr lang="en-US"/>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8EE9A3-8331-426E-B20A-CC4F12FC6775}" type="slidenum">
              <a:rPr lang="en-US" smtClean="0"/>
              <a:pPr/>
              <a:t>‹N°›</a:t>
            </a:fld>
            <a:endParaRPr lang="en-US"/>
          </a:p>
        </p:txBody>
      </p:sp>
    </p:spTree>
    <p:extLst>
      <p:ext uri="{BB962C8B-B14F-4D97-AF65-F5344CB8AC3E}">
        <p14:creationId xmlns:p14="http://schemas.microsoft.com/office/powerpoint/2010/main" val="2131842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en-US"/>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a:p>
        </p:txBody>
      </p:sp>
      <p:sp>
        <p:nvSpPr>
          <p:cNvPr id="4" name="Espace réservé de la date 3"/>
          <p:cNvSpPr>
            <a:spLocks noGrp="1"/>
          </p:cNvSpPr>
          <p:nvPr>
            <p:ph type="dt" sz="half" idx="10"/>
          </p:nvPr>
        </p:nvSpPr>
        <p:spPr/>
        <p:txBody>
          <a:bodyPr/>
          <a:lstStyle/>
          <a:p>
            <a:fld id="{F318AC8B-20EB-4113-BADB-692C73360A45}" type="datetimeFigureOut">
              <a:rPr lang="en-US" smtClean="0"/>
              <a:pPr/>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16D5EFA-E12B-459E-996B-695E7E5A9956}" type="slidenum">
              <a:rPr lang="en-US" smtClean="0"/>
              <a:pPr/>
              <a:t>‹N°›</a:t>
            </a:fld>
            <a:endParaRPr lang="en-US"/>
          </a:p>
        </p:txBody>
      </p:sp>
    </p:spTree>
    <p:extLst>
      <p:ext uri="{BB962C8B-B14F-4D97-AF65-F5344CB8AC3E}">
        <p14:creationId xmlns:p14="http://schemas.microsoft.com/office/powerpoint/2010/main" val="4218130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F318AC8B-20EB-4113-BADB-692C73360A45}" type="datetimeFigureOut">
              <a:rPr lang="en-US" smtClean="0"/>
              <a:pPr/>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16D5EFA-E12B-459E-996B-695E7E5A9956}" type="slidenum">
              <a:rPr lang="en-US" smtClean="0"/>
              <a:pPr/>
              <a:t>‹N°›</a:t>
            </a:fld>
            <a:endParaRPr lang="en-US"/>
          </a:p>
        </p:txBody>
      </p:sp>
    </p:spTree>
    <p:extLst>
      <p:ext uri="{BB962C8B-B14F-4D97-AF65-F5344CB8AC3E}">
        <p14:creationId xmlns:p14="http://schemas.microsoft.com/office/powerpoint/2010/main" val="113987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F318AC8B-20EB-4113-BADB-692C73360A45}" type="datetimeFigureOut">
              <a:rPr lang="en-US" smtClean="0"/>
              <a:pPr/>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16D5EFA-E12B-459E-996B-695E7E5A9956}" type="slidenum">
              <a:rPr lang="en-US" smtClean="0"/>
              <a:pPr/>
              <a:t>‹N°›</a:t>
            </a:fld>
            <a:endParaRPr lang="en-US"/>
          </a:p>
        </p:txBody>
      </p:sp>
    </p:spTree>
    <p:extLst>
      <p:ext uri="{BB962C8B-B14F-4D97-AF65-F5344CB8AC3E}">
        <p14:creationId xmlns:p14="http://schemas.microsoft.com/office/powerpoint/2010/main" val="755225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F318AC8B-20EB-4113-BADB-692C73360A45}" type="datetimeFigureOut">
              <a:rPr lang="en-US" smtClean="0"/>
              <a:pPr/>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16D5EFA-E12B-459E-996B-695E7E5A9956}" type="slidenum">
              <a:rPr lang="en-US" smtClean="0"/>
              <a:pPr/>
              <a:t>‹N°›</a:t>
            </a:fld>
            <a:endParaRPr lang="en-US"/>
          </a:p>
        </p:txBody>
      </p:sp>
    </p:spTree>
    <p:extLst>
      <p:ext uri="{BB962C8B-B14F-4D97-AF65-F5344CB8AC3E}">
        <p14:creationId xmlns:p14="http://schemas.microsoft.com/office/powerpoint/2010/main" val="179972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F318AC8B-20EB-4113-BADB-692C73360A45}" type="datetimeFigureOut">
              <a:rPr lang="en-US" smtClean="0"/>
              <a:pPr/>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16D5EFA-E12B-459E-996B-695E7E5A9956}" type="slidenum">
              <a:rPr lang="en-US" smtClean="0"/>
              <a:pPr/>
              <a:t>‹N°›</a:t>
            </a:fld>
            <a:endParaRPr lang="en-US"/>
          </a:p>
        </p:txBody>
      </p:sp>
    </p:spTree>
    <p:extLst>
      <p:ext uri="{BB962C8B-B14F-4D97-AF65-F5344CB8AC3E}">
        <p14:creationId xmlns:p14="http://schemas.microsoft.com/office/powerpoint/2010/main" val="630643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F318AC8B-20EB-4113-BADB-692C73360A45}" type="datetimeFigureOut">
              <a:rPr lang="en-US" smtClean="0"/>
              <a:pPr/>
              <a:t>12/24/2020</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416D5EFA-E12B-459E-996B-695E7E5A9956}" type="slidenum">
              <a:rPr lang="en-US" smtClean="0"/>
              <a:pPr/>
              <a:t>‹N°›</a:t>
            </a:fld>
            <a:endParaRPr lang="en-US"/>
          </a:p>
        </p:txBody>
      </p:sp>
    </p:spTree>
    <p:extLst>
      <p:ext uri="{BB962C8B-B14F-4D97-AF65-F5344CB8AC3E}">
        <p14:creationId xmlns:p14="http://schemas.microsoft.com/office/powerpoint/2010/main" val="2953562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F318AC8B-20EB-4113-BADB-692C73360A45}" type="datetimeFigureOut">
              <a:rPr lang="en-US" smtClean="0"/>
              <a:pPr/>
              <a:t>12/24/2020</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416D5EFA-E12B-459E-996B-695E7E5A9956}" type="slidenum">
              <a:rPr lang="en-US" smtClean="0"/>
              <a:pPr/>
              <a:t>‹N°›</a:t>
            </a:fld>
            <a:endParaRPr lang="en-US"/>
          </a:p>
        </p:txBody>
      </p:sp>
    </p:spTree>
    <p:extLst>
      <p:ext uri="{BB962C8B-B14F-4D97-AF65-F5344CB8AC3E}">
        <p14:creationId xmlns:p14="http://schemas.microsoft.com/office/powerpoint/2010/main" val="3083906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e la date 2"/>
          <p:cNvSpPr>
            <a:spLocks noGrp="1"/>
          </p:cNvSpPr>
          <p:nvPr>
            <p:ph type="dt" sz="half" idx="10"/>
          </p:nvPr>
        </p:nvSpPr>
        <p:spPr/>
        <p:txBody>
          <a:bodyPr/>
          <a:lstStyle/>
          <a:p>
            <a:fld id="{F318AC8B-20EB-4113-BADB-692C73360A45}" type="datetimeFigureOut">
              <a:rPr lang="en-US" smtClean="0"/>
              <a:pPr/>
              <a:t>12/24/2020</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416D5EFA-E12B-459E-996B-695E7E5A9956}" type="slidenum">
              <a:rPr lang="en-US" smtClean="0"/>
              <a:pPr/>
              <a:t>‹N°›</a:t>
            </a:fld>
            <a:endParaRPr lang="en-US"/>
          </a:p>
        </p:txBody>
      </p:sp>
    </p:spTree>
    <p:extLst>
      <p:ext uri="{BB962C8B-B14F-4D97-AF65-F5344CB8AC3E}">
        <p14:creationId xmlns:p14="http://schemas.microsoft.com/office/powerpoint/2010/main" val="824160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318AC8B-20EB-4113-BADB-692C73360A45}" type="datetimeFigureOut">
              <a:rPr lang="en-US" smtClean="0"/>
              <a:pPr/>
              <a:t>12/24/2020</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416D5EFA-E12B-459E-996B-695E7E5A9956}" type="slidenum">
              <a:rPr lang="en-US" smtClean="0"/>
              <a:pPr/>
              <a:t>‹N°›</a:t>
            </a:fld>
            <a:endParaRPr lang="en-US"/>
          </a:p>
        </p:txBody>
      </p:sp>
    </p:spTree>
    <p:extLst>
      <p:ext uri="{BB962C8B-B14F-4D97-AF65-F5344CB8AC3E}">
        <p14:creationId xmlns:p14="http://schemas.microsoft.com/office/powerpoint/2010/main" val="864832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318AC8B-20EB-4113-BADB-692C73360A45}" type="datetimeFigureOut">
              <a:rPr lang="en-US" smtClean="0"/>
              <a:pPr/>
              <a:t>12/24/2020</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416D5EFA-E12B-459E-996B-695E7E5A9956}" type="slidenum">
              <a:rPr lang="en-US" smtClean="0"/>
              <a:pPr/>
              <a:t>‹N°›</a:t>
            </a:fld>
            <a:endParaRPr lang="en-US"/>
          </a:p>
        </p:txBody>
      </p:sp>
    </p:spTree>
    <p:extLst>
      <p:ext uri="{BB962C8B-B14F-4D97-AF65-F5344CB8AC3E}">
        <p14:creationId xmlns:p14="http://schemas.microsoft.com/office/powerpoint/2010/main" val="2405610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318AC8B-20EB-4113-BADB-692C73360A45}" type="datetimeFigureOut">
              <a:rPr lang="en-US" smtClean="0"/>
              <a:pPr/>
              <a:t>12/24/2020</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416D5EFA-E12B-459E-996B-695E7E5A9956}" type="slidenum">
              <a:rPr lang="en-US" smtClean="0"/>
              <a:pPr/>
              <a:t>‹N°›</a:t>
            </a:fld>
            <a:endParaRPr lang="en-US"/>
          </a:p>
        </p:txBody>
      </p:sp>
    </p:spTree>
    <p:extLst>
      <p:ext uri="{BB962C8B-B14F-4D97-AF65-F5344CB8AC3E}">
        <p14:creationId xmlns:p14="http://schemas.microsoft.com/office/powerpoint/2010/main" val="834540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en-US"/>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18AC8B-20EB-4113-BADB-692C73360A45}" type="datetimeFigureOut">
              <a:rPr lang="en-US" smtClean="0"/>
              <a:pPr/>
              <a:t>12/24/2020</a:t>
            </a:fld>
            <a:endParaRPr lang="en-US"/>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6D5EFA-E12B-459E-996B-695E7E5A9956}" type="slidenum">
              <a:rPr lang="en-US" smtClean="0"/>
              <a:pPr/>
              <a:t>‹N°›</a:t>
            </a:fld>
            <a:endParaRPr lang="en-US"/>
          </a:p>
        </p:txBody>
      </p:sp>
    </p:spTree>
    <p:extLst>
      <p:ext uri="{BB962C8B-B14F-4D97-AF65-F5344CB8AC3E}">
        <p14:creationId xmlns:p14="http://schemas.microsoft.com/office/powerpoint/2010/main" val="1492951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 descr="C:\Users\PCS\Documents\اللغة الاجنبية\Pictures\نتاتنننن.bmp"/>
          <p:cNvPicPr>
            <a:picLocks noChangeAspect="1" noChangeArrowheads="1"/>
          </p:cNvPicPr>
          <p:nvPr/>
        </p:nvPicPr>
        <p:blipFill>
          <a:blip r:embed="rId2" cstate="print"/>
          <a:srcRect/>
          <a:stretch>
            <a:fillRect/>
          </a:stretch>
        </p:blipFill>
        <p:spPr bwMode="auto">
          <a:xfrm>
            <a:off x="3275856" y="116632"/>
            <a:ext cx="2643206" cy="1357321"/>
          </a:xfrm>
          <a:prstGeom prst="rect">
            <a:avLst/>
          </a:prstGeom>
          <a:noFill/>
        </p:spPr>
      </p:pic>
      <p:pic>
        <p:nvPicPr>
          <p:cNvPr id="10" name="Picture 8" descr="C:\Users\PCS\Documents\اللغة الاجنبية\Pictures\ىرلاىرلاىر.bmp"/>
          <p:cNvPicPr>
            <a:picLocks noChangeAspect="1" noChangeArrowheads="1"/>
          </p:cNvPicPr>
          <p:nvPr/>
        </p:nvPicPr>
        <p:blipFill>
          <a:blip r:embed="rId3" cstate="print"/>
          <a:srcRect/>
          <a:stretch>
            <a:fillRect/>
          </a:stretch>
        </p:blipFill>
        <p:spPr bwMode="auto">
          <a:xfrm>
            <a:off x="6000760" y="188070"/>
            <a:ext cx="2786082" cy="1285883"/>
          </a:xfrm>
          <a:prstGeom prst="rect">
            <a:avLst/>
          </a:prstGeom>
          <a:noFill/>
        </p:spPr>
      </p:pic>
      <p:pic>
        <p:nvPicPr>
          <p:cNvPr id="11"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254026"/>
            <a:ext cx="3071834" cy="1374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Hexagone 12"/>
          <p:cNvSpPr/>
          <p:nvPr/>
        </p:nvSpPr>
        <p:spPr>
          <a:xfrm>
            <a:off x="6156176" y="1913000"/>
            <a:ext cx="2867780" cy="1224136"/>
          </a:xfrm>
          <a:prstGeom prst="hexagon">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4400" dirty="0" smtClean="0">
                <a:latin typeface="Arabic Typesetting" panose="03020402040406030203" pitchFamily="66" charset="-78"/>
                <a:cs typeface="Arabic Typesetting" panose="03020402040406030203" pitchFamily="66" charset="-78"/>
              </a:rPr>
              <a:t>مقياس</a:t>
            </a:r>
            <a:endParaRPr lang="en-US" sz="4400" dirty="0">
              <a:latin typeface="Arabic Typesetting" panose="03020402040406030203" pitchFamily="66" charset="-78"/>
              <a:cs typeface="Arabic Typesetting" panose="03020402040406030203" pitchFamily="66" charset="-78"/>
            </a:endParaRPr>
          </a:p>
        </p:txBody>
      </p:sp>
      <p:sp>
        <p:nvSpPr>
          <p:cNvPr id="14" name="Rectangle à coins arrondis 13"/>
          <p:cNvSpPr/>
          <p:nvPr/>
        </p:nvSpPr>
        <p:spPr>
          <a:xfrm>
            <a:off x="1691680" y="3284984"/>
            <a:ext cx="4896544" cy="1152128"/>
          </a:xfrm>
          <a:prstGeom prst="roundRect">
            <a:avLst/>
          </a:prstGeom>
          <a:scene3d>
            <a:camera prst="isometricOffAxis2Left"/>
            <a:lightRig rig="threePt" dir="t"/>
          </a:scene3d>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4000" dirty="0" smtClean="0">
                <a:latin typeface="Arabic Typesetting" panose="03020402040406030203" pitchFamily="66" charset="-78"/>
                <a:cs typeface="Arabic Typesetting" panose="03020402040406030203" pitchFamily="66" charset="-78"/>
              </a:rPr>
              <a:t>تسيير المؤسسة</a:t>
            </a:r>
            <a:endParaRPr lang="en-US" sz="4000" dirty="0">
              <a:latin typeface="Arabic Typesetting" panose="03020402040406030203" pitchFamily="66" charset="-78"/>
              <a:cs typeface="Arabic Typesetting" panose="03020402040406030203" pitchFamily="66" charset="-78"/>
            </a:endParaRPr>
          </a:p>
        </p:txBody>
      </p:sp>
      <p:sp>
        <p:nvSpPr>
          <p:cNvPr id="7" name="Rectangle à coins arrondis 6"/>
          <p:cNvSpPr/>
          <p:nvPr/>
        </p:nvSpPr>
        <p:spPr>
          <a:xfrm>
            <a:off x="3979" y="5445224"/>
            <a:ext cx="4896544" cy="1152128"/>
          </a:xfrm>
          <a:prstGeom prst="roundRect">
            <a:avLst/>
          </a:prstGeom>
          <a:scene3d>
            <a:camera prst="isometricOffAxis2Left"/>
            <a:lightRig rig="threePt" dir="t"/>
          </a:scene3d>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4000" dirty="0" smtClean="0">
                <a:latin typeface="Arabic Typesetting" panose="03020402040406030203" pitchFamily="66" charset="-78"/>
                <a:cs typeface="Arabic Typesetting" panose="03020402040406030203" pitchFamily="66" charset="-78"/>
              </a:rPr>
              <a:t>من إعداد الأستاذة  مريم قطوش</a:t>
            </a:r>
            <a:endParaRPr lang="en-US" sz="4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413228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arn(inVertical)">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arn(inVertical)">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ipe(down)">
                                      <p:cBhvr>
                                        <p:cTn id="23" dur="500"/>
                                        <p:tgtEl>
                                          <p:spTgt spid="13"/>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1000"/>
                                        <p:tgtEl>
                                          <p:spTgt spid="14"/>
                                        </p:tgtEl>
                                      </p:cBhvr>
                                    </p:animEffect>
                                    <p:anim calcmode="lin" valueType="num">
                                      <p:cBhvr>
                                        <p:cTn id="29" dur="1000" fill="hold"/>
                                        <p:tgtEl>
                                          <p:spTgt spid="14"/>
                                        </p:tgtEl>
                                        <p:attrNameLst>
                                          <p:attrName>ppt_x</p:attrName>
                                        </p:attrNameLst>
                                      </p:cBhvr>
                                      <p:tavLst>
                                        <p:tav tm="0">
                                          <p:val>
                                            <p:strVal val="#ppt_x"/>
                                          </p:val>
                                        </p:tav>
                                        <p:tav tm="100000">
                                          <p:val>
                                            <p:strVal val="#ppt_x"/>
                                          </p:val>
                                        </p:tav>
                                      </p:tavLst>
                                    </p:anim>
                                    <p:anim calcmode="lin" valueType="num">
                                      <p:cBhvr>
                                        <p:cTn id="30"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indent="176213" algn="ctr" rtl="1" fontAlgn="base">
              <a:spcBef>
                <a:spcPct val="0"/>
              </a:spcBef>
              <a:spcAft>
                <a:spcPct val="0"/>
              </a:spcAft>
            </a:pPr>
            <a:r>
              <a:rPr lang="ar-DZ" sz="3600" b="1" dirty="0" smtClean="0">
                <a:solidFill>
                  <a:schemeClr val="bg1"/>
                </a:solidFill>
                <a:latin typeface="Traditional Arabic" pitchFamily="18" charset="-78"/>
                <a:cs typeface="Traditional Arabic" pitchFamily="18" charset="-78"/>
              </a:rPr>
              <a:t>خصائص </a:t>
            </a:r>
            <a:r>
              <a:rPr lang="ar-DZ" sz="4000" b="1" dirty="0" smtClean="0">
                <a:solidFill>
                  <a:schemeClr val="bg1"/>
                </a:solidFill>
                <a:latin typeface="Traditional Arabic" pitchFamily="18" charset="-78"/>
                <a:cs typeface="Traditional Arabic" pitchFamily="18" charset="-78"/>
              </a:rPr>
              <a:t>التنظيم</a:t>
            </a:r>
            <a:endParaRPr lang="ar-DZ" sz="4400" dirty="0" smtClean="0">
              <a:solidFill>
                <a:schemeClr val="bg1"/>
              </a:solidFill>
              <a:latin typeface="Traditional Arabic" pitchFamily="18" charset="-78"/>
              <a:cs typeface="Traditional Arabic" pitchFamily="18" charset="-78"/>
            </a:endParaRPr>
          </a:p>
        </p:txBody>
      </p:sp>
      <p:grpSp>
        <p:nvGrpSpPr>
          <p:cNvPr id="3" name="Groupe 9"/>
          <p:cNvGrpSpPr/>
          <p:nvPr/>
        </p:nvGrpSpPr>
        <p:grpSpPr>
          <a:xfrm>
            <a:off x="428596" y="2071678"/>
            <a:ext cx="8286808" cy="1000132"/>
            <a:chOff x="0" y="-18574"/>
            <a:chExt cx="4693920" cy="537216"/>
          </a:xfrm>
          <a:scene3d>
            <a:camera prst="perspectiveRelaxedModerately"/>
            <a:lightRig rig="threePt" dir="t"/>
          </a:scene3d>
        </p:grpSpPr>
        <p:sp>
          <p:nvSpPr>
            <p:cNvPr id="11" name="Rectangle à coins arrondis 10"/>
            <p:cNvSpPr/>
            <p:nvPr/>
          </p:nvSpPr>
          <p:spPr>
            <a:xfrm>
              <a:off x="0" y="-18574"/>
              <a:ext cx="4693920" cy="537216"/>
            </a:xfrm>
            <a:prstGeom prst="roundRect">
              <a:avLst>
                <a:gd name="adj" fmla="val 10000"/>
              </a:avLst>
            </a:prstGeom>
            <a:solidFill>
              <a:schemeClr val="bg1"/>
            </a:solidFill>
            <a:ln>
              <a:solidFill>
                <a:srgbClr val="00B0F0"/>
              </a:solidFill>
            </a:ln>
            <a:sp3d>
              <a:bevelT/>
            </a:sp3d>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4" name="Rectangle 13"/>
            <p:cNvSpPr/>
            <p:nvPr/>
          </p:nvSpPr>
          <p:spPr>
            <a:xfrm>
              <a:off x="15735" y="-2839"/>
              <a:ext cx="4135880" cy="50574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indent="265113" algn="just" rtl="1"/>
              <a:r>
                <a:rPr lang="ar-DZ" sz="2400" b="1" dirty="0" smtClean="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rPr>
                <a:t>فالهيكل التنظيمي هو مخرج من مخرجات التنظيم، فهو الذي يحدد الملامح الاساسية للمؤسسة ويثمن </a:t>
              </a:r>
              <a:r>
                <a:rPr lang="ar-DZ" sz="2400" b="1" dirty="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rPr>
                <a:t>ا</a:t>
              </a:r>
              <a:r>
                <a:rPr lang="ar-DZ" sz="2400" b="1" dirty="0" smtClean="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rPr>
                <a:t>لجوانب الرسمية السلطوية وهو الحامل للمعومات.</a:t>
              </a:r>
              <a:endParaRPr lang="en-US" sz="2400" b="1" dirty="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endParaRPr>
            </a:p>
          </p:txBody>
        </p:sp>
      </p:grpSp>
      <p:grpSp>
        <p:nvGrpSpPr>
          <p:cNvPr id="6" name="Groupe 21"/>
          <p:cNvGrpSpPr/>
          <p:nvPr/>
        </p:nvGrpSpPr>
        <p:grpSpPr>
          <a:xfrm>
            <a:off x="357158" y="4071942"/>
            <a:ext cx="8286808" cy="1000132"/>
            <a:chOff x="0" y="-18574"/>
            <a:chExt cx="4693920" cy="537216"/>
          </a:xfrm>
          <a:scene3d>
            <a:camera prst="perspectiveRelaxedModerately"/>
            <a:lightRig rig="threePt" dir="t"/>
          </a:scene3d>
        </p:grpSpPr>
        <p:sp>
          <p:nvSpPr>
            <p:cNvPr id="23" name="Rectangle à coins arrondis 22"/>
            <p:cNvSpPr/>
            <p:nvPr/>
          </p:nvSpPr>
          <p:spPr>
            <a:xfrm>
              <a:off x="0" y="-18574"/>
              <a:ext cx="4693920" cy="537216"/>
            </a:xfrm>
            <a:prstGeom prst="roundRect">
              <a:avLst>
                <a:gd name="adj" fmla="val 10000"/>
              </a:avLst>
            </a:prstGeom>
            <a:solidFill>
              <a:schemeClr val="bg1"/>
            </a:solidFill>
            <a:ln>
              <a:solidFill>
                <a:srgbClr val="00B0F0"/>
              </a:solidFill>
            </a:ln>
            <a:sp3d>
              <a:bevelT/>
            </a:sp3d>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24" name="Rectangle 23"/>
            <p:cNvSpPr/>
            <p:nvPr/>
          </p:nvSpPr>
          <p:spPr>
            <a:xfrm>
              <a:off x="15735" y="-2839"/>
              <a:ext cx="4135880" cy="50574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indent="265113" algn="just" rtl="1"/>
              <a:r>
                <a:rPr lang="ar-DZ" sz="2400" b="1" dirty="0" smtClean="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rPr>
                <a:t>وهذا من خلال تحديد المهام وتركيز الجهود.</a:t>
              </a:r>
              <a:endParaRPr lang="en-US" sz="2400" b="1" dirty="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endParaRPr>
            </a:p>
          </p:txBody>
        </p:sp>
      </p:grpSp>
      <p:grpSp>
        <p:nvGrpSpPr>
          <p:cNvPr id="26" name="Groupe 25"/>
          <p:cNvGrpSpPr/>
          <p:nvPr/>
        </p:nvGrpSpPr>
        <p:grpSpPr>
          <a:xfrm>
            <a:off x="7000892" y="1285860"/>
            <a:ext cx="1881940" cy="791061"/>
            <a:chOff x="1362112" y="3136663"/>
            <a:chExt cx="1334988" cy="867742"/>
          </a:xfrm>
          <a:scene3d>
            <a:camera prst="orthographicFront">
              <a:rot lat="0" lon="0" rev="0"/>
            </a:camera>
            <a:lightRig rig="contrasting" dir="t">
              <a:rot lat="0" lon="0" rev="1200000"/>
            </a:lightRig>
          </a:scene3d>
        </p:grpSpPr>
        <p:sp>
          <p:nvSpPr>
            <p:cNvPr id="29" name="Rectangle à coins arrondis 28"/>
            <p:cNvSpPr/>
            <p:nvPr/>
          </p:nvSpPr>
          <p:spPr>
            <a:xfrm>
              <a:off x="1362112" y="3136663"/>
              <a:ext cx="1334988" cy="867742"/>
            </a:xfrm>
            <a:prstGeom prst="roundRect">
              <a:avLst/>
            </a:prstGeom>
            <a:sp3d contourW="19050" prstMaterial="metal">
              <a:bevelT w="88900" h="203200"/>
              <a:bevelB w="165100" h="254000"/>
            </a:sp3d>
          </p:spPr>
          <p:style>
            <a:lnRef idx="0">
              <a:schemeClr val="lt1">
                <a:hueOff val="0"/>
                <a:satOff val="0"/>
                <a:lumOff val="0"/>
                <a:alphaOff val="0"/>
              </a:schemeClr>
            </a:lnRef>
            <a:fillRef idx="1">
              <a:schemeClr val="accent4">
                <a:hueOff val="-3348577"/>
                <a:satOff val="20174"/>
                <a:lumOff val="1617"/>
                <a:alphaOff val="0"/>
              </a:schemeClr>
            </a:fillRef>
            <a:effectRef idx="2">
              <a:schemeClr val="accent4">
                <a:hueOff val="-3348577"/>
                <a:satOff val="20174"/>
                <a:lumOff val="1617"/>
                <a:alphaOff val="0"/>
              </a:schemeClr>
            </a:effectRef>
            <a:fontRef idx="minor">
              <a:schemeClr val="lt1"/>
            </a:fontRef>
          </p:style>
        </p:sp>
        <p:sp>
          <p:nvSpPr>
            <p:cNvPr id="33" name="Rectangle 32"/>
            <p:cNvSpPr/>
            <p:nvPr/>
          </p:nvSpPr>
          <p:spPr>
            <a:xfrm>
              <a:off x="1404472" y="3179023"/>
              <a:ext cx="1250268" cy="783022"/>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ar-DZ" sz="2800" b="1" kern="1200" dirty="0" smtClean="0">
                  <a:latin typeface="Traditional Arabic" pitchFamily="18" charset="-78"/>
                  <a:cs typeface="Traditional Arabic" pitchFamily="18" charset="-78"/>
                </a:rPr>
                <a:t>هيكل</a:t>
              </a:r>
              <a:endParaRPr lang="en-US" sz="2200" b="1" kern="1200" dirty="0">
                <a:latin typeface="Traditional Arabic" pitchFamily="18" charset="-78"/>
                <a:cs typeface="Traditional Arabic" pitchFamily="18" charset="-78"/>
              </a:endParaRPr>
            </a:p>
          </p:txBody>
        </p:sp>
      </p:grpSp>
      <p:sp>
        <p:nvSpPr>
          <p:cNvPr id="34" name="Flèche vers le bas 33"/>
          <p:cNvSpPr/>
          <p:nvPr/>
        </p:nvSpPr>
        <p:spPr>
          <a:xfrm>
            <a:off x="7786710" y="1985096"/>
            <a:ext cx="500066" cy="586648"/>
          </a:xfrm>
          <a:prstGeom prst="downArrow">
            <a:avLst>
              <a:gd name="adj1" fmla="val 55000"/>
              <a:gd name="adj2" fmla="val 45000"/>
            </a:avLst>
          </a:prstGeom>
          <a:ln/>
        </p:spPr>
        <p:style>
          <a:lnRef idx="0">
            <a:schemeClr val="accent1"/>
          </a:lnRef>
          <a:fillRef idx="3">
            <a:schemeClr val="accent1"/>
          </a:fillRef>
          <a:effectRef idx="3">
            <a:schemeClr val="accent1"/>
          </a:effectRef>
          <a:fontRef idx="minor">
            <a:schemeClr val="lt1"/>
          </a:fontRef>
        </p:style>
      </p:sp>
      <p:grpSp>
        <p:nvGrpSpPr>
          <p:cNvPr id="35" name="Groupe 34"/>
          <p:cNvGrpSpPr/>
          <p:nvPr/>
        </p:nvGrpSpPr>
        <p:grpSpPr>
          <a:xfrm>
            <a:off x="6929454" y="3143248"/>
            <a:ext cx="1881940" cy="928694"/>
            <a:chOff x="732710" y="1199563"/>
            <a:chExt cx="1334988" cy="867742"/>
          </a:xfrm>
          <a:scene3d>
            <a:camera prst="orthographicFront">
              <a:rot lat="0" lon="0" rev="0"/>
            </a:camera>
            <a:lightRig rig="contrasting" dir="t">
              <a:rot lat="0" lon="0" rev="1200000"/>
            </a:lightRig>
          </a:scene3d>
        </p:grpSpPr>
        <p:sp>
          <p:nvSpPr>
            <p:cNvPr id="36" name="Rectangle à coins arrondis 35"/>
            <p:cNvSpPr/>
            <p:nvPr/>
          </p:nvSpPr>
          <p:spPr>
            <a:xfrm>
              <a:off x="732710" y="1199563"/>
              <a:ext cx="1334988" cy="867742"/>
            </a:xfrm>
            <a:prstGeom prst="roundRect">
              <a:avLst/>
            </a:prstGeom>
            <a:sp3d contourW="19050" prstMaterial="metal">
              <a:bevelT w="88900" h="203200"/>
              <a:bevelB w="165100" h="254000"/>
            </a:sp3d>
          </p:spPr>
          <p:style>
            <a:lnRef idx="0">
              <a:schemeClr val="lt1">
                <a:hueOff val="0"/>
                <a:satOff val="0"/>
                <a:lumOff val="0"/>
                <a:alphaOff val="0"/>
              </a:schemeClr>
            </a:lnRef>
            <a:fillRef idx="1">
              <a:schemeClr val="accent4">
                <a:hueOff val="-4464770"/>
                <a:satOff val="26899"/>
                <a:lumOff val="2156"/>
                <a:alphaOff val="0"/>
              </a:schemeClr>
            </a:fillRef>
            <a:effectRef idx="2">
              <a:schemeClr val="accent4">
                <a:hueOff val="-4464770"/>
                <a:satOff val="26899"/>
                <a:lumOff val="2156"/>
                <a:alphaOff val="0"/>
              </a:schemeClr>
            </a:effectRef>
            <a:fontRef idx="minor">
              <a:schemeClr val="lt1"/>
            </a:fontRef>
          </p:style>
        </p:sp>
        <p:sp>
          <p:nvSpPr>
            <p:cNvPr id="37" name="Rectangle 36"/>
            <p:cNvSpPr/>
            <p:nvPr/>
          </p:nvSpPr>
          <p:spPr>
            <a:xfrm>
              <a:off x="775070" y="1241923"/>
              <a:ext cx="1250268" cy="783022"/>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100000"/>
                </a:lnSpc>
                <a:spcBef>
                  <a:spcPct val="0"/>
                </a:spcBef>
                <a:spcAft>
                  <a:spcPts val="0"/>
                </a:spcAft>
              </a:pPr>
              <a:r>
                <a:rPr lang="ar-DZ" sz="2800" b="1" kern="1200" dirty="0" smtClean="0">
                  <a:latin typeface="Traditional Arabic" pitchFamily="18" charset="-78"/>
                  <a:cs typeface="Traditional Arabic" pitchFamily="18" charset="-78"/>
                </a:rPr>
                <a:t>الفعالية والفاعلية</a:t>
              </a:r>
              <a:endParaRPr lang="en-US" sz="2800" b="1" kern="1200" dirty="0">
                <a:latin typeface="Traditional Arabic" pitchFamily="18" charset="-78"/>
                <a:cs typeface="Traditional Arabic" pitchFamily="18" charset="-78"/>
              </a:endParaRPr>
            </a:p>
          </p:txBody>
        </p:sp>
      </p:grpSp>
      <p:sp>
        <p:nvSpPr>
          <p:cNvPr id="38" name="Flèche vers le bas 37"/>
          <p:cNvSpPr/>
          <p:nvPr/>
        </p:nvSpPr>
        <p:spPr>
          <a:xfrm>
            <a:off x="7572396" y="3929066"/>
            <a:ext cx="500066" cy="586648"/>
          </a:xfrm>
          <a:prstGeom prst="downArrow">
            <a:avLst>
              <a:gd name="adj1" fmla="val 55000"/>
              <a:gd name="adj2" fmla="val 45000"/>
            </a:avLst>
          </a:prstGeom>
          <a:ln/>
        </p:spPr>
        <p:style>
          <a:lnRef idx="0">
            <a:schemeClr val="accent1"/>
          </a:lnRef>
          <a:fillRef idx="3">
            <a:schemeClr val="accent1"/>
          </a:fillRef>
          <a:effectRef idx="3">
            <a:schemeClr val="accent1"/>
          </a:effectRef>
          <a:fontRef idx="minor">
            <a:schemeClr val="lt1"/>
          </a:fontRef>
        </p:style>
      </p:sp>
    </p:spTree>
    <p:extLst>
      <p:ext uri="{BB962C8B-B14F-4D97-AF65-F5344CB8AC3E}">
        <p14:creationId xmlns:p14="http://schemas.microsoft.com/office/powerpoint/2010/main" val="3949525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26"/>
                                        </p:tgtEl>
                                        <p:attrNameLst>
                                          <p:attrName>style.visibility</p:attrName>
                                        </p:attrNameLst>
                                      </p:cBhvr>
                                      <p:to>
                                        <p:strVal val="visible"/>
                                      </p:to>
                                    </p:set>
                                    <p:anim calcmode="lin" valueType="num">
                                      <p:cBhvr>
                                        <p:cTn id="7" dur="1000" fill="hold"/>
                                        <p:tgtEl>
                                          <p:spTgt spid="26"/>
                                        </p:tgtEl>
                                        <p:attrNameLst>
                                          <p:attrName>ppt_w</p:attrName>
                                        </p:attrNameLst>
                                      </p:cBhvr>
                                      <p:tavLst>
                                        <p:tav tm="0">
                                          <p:val>
                                            <p:fltVal val="0"/>
                                          </p:val>
                                        </p:tav>
                                        <p:tav tm="100000">
                                          <p:val>
                                            <p:strVal val="#ppt_w"/>
                                          </p:val>
                                        </p:tav>
                                      </p:tavLst>
                                    </p:anim>
                                    <p:anim calcmode="lin" valueType="num">
                                      <p:cBhvr>
                                        <p:cTn id="8" dur="1000" fill="hold"/>
                                        <p:tgtEl>
                                          <p:spTgt spid="26"/>
                                        </p:tgtEl>
                                        <p:attrNameLst>
                                          <p:attrName>ppt_h</p:attrName>
                                        </p:attrNameLst>
                                      </p:cBhvr>
                                      <p:tavLst>
                                        <p:tav tm="0">
                                          <p:val>
                                            <p:fltVal val="0"/>
                                          </p:val>
                                        </p:tav>
                                        <p:tav tm="100000">
                                          <p:val>
                                            <p:strVal val="#ppt_h"/>
                                          </p:val>
                                        </p:tav>
                                      </p:tavLst>
                                    </p:anim>
                                    <p:anim calcmode="lin" valueType="num">
                                      <p:cBhvr>
                                        <p:cTn id="9" dur="1000" fill="hold"/>
                                        <p:tgtEl>
                                          <p:spTgt spid="26"/>
                                        </p:tgtEl>
                                        <p:attrNameLst>
                                          <p:attrName>style.rotation</p:attrName>
                                        </p:attrNameLst>
                                      </p:cBhvr>
                                      <p:tavLst>
                                        <p:tav tm="0">
                                          <p:val>
                                            <p:fltVal val="90"/>
                                          </p:val>
                                        </p:tav>
                                        <p:tav tm="100000">
                                          <p:val>
                                            <p:fltVal val="0"/>
                                          </p:val>
                                        </p:tav>
                                      </p:tavLst>
                                    </p:anim>
                                    <p:animEffect transition="in" filter="fade">
                                      <p:cBhvr>
                                        <p:cTn id="10" dur="1000"/>
                                        <p:tgtEl>
                                          <p:spTgt spid="26"/>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nodeType="clickEffect">
                                  <p:stCondLst>
                                    <p:cond delay="0"/>
                                  </p:stCondLst>
                                  <p:childTnLst>
                                    <p:set>
                                      <p:cBhvr>
                                        <p:cTn id="14" dur="1" fill="hold">
                                          <p:stCondLst>
                                            <p:cond delay="0"/>
                                          </p:stCondLst>
                                        </p:cTn>
                                        <p:tgtEl>
                                          <p:spTgt spid="34"/>
                                        </p:tgtEl>
                                        <p:attrNameLst>
                                          <p:attrName>style.visibility</p:attrName>
                                        </p:attrNameLst>
                                      </p:cBhvr>
                                      <p:to>
                                        <p:strVal val="visible"/>
                                      </p:to>
                                    </p:set>
                                    <p:animEffect transition="in" filter="strips(downLeft)">
                                      <p:cBhvr>
                                        <p:cTn id="15" dur="500"/>
                                        <p:tgtEl>
                                          <p:spTgt spid="34"/>
                                        </p:tgtEl>
                                      </p:cBhvr>
                                    </p:animEffect>
                                  </p:childTnLst>
                                </p:cTn>
                              </p:par>
                            </p:childTnLst>
                          </p:cTn>
                        </p:par>
                      </p:childTnLst>
                    </p:cTn>
                  </p:par>
                  <p:par>
                    <p:cTn id="16" fill="hold">
                      <p:stCondLst>
                        <p:cond delay="indefinite"/>
                      </p:stCondLst>
                      <p:childTnLst>
                        <p:par>
                          <p:cTn id="17" fill="hold">
                            <p:stCondLst>
                              <p:cond delay="0"/>
                            </p:stCondLst>
                            <p:childTnLst>
                              <p:par>
                                <p:cTn id="18" presetID="30" presetClass="entr" presetSubtype="0"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800" decel="100000"/>
                                        <p:tgtEl>
                                          <p:spTgt spid="3"/>
                                        </p:tgtEl>
                                      </p:cBhvr>
                                    </p:animEffect>
                                    <p:anim calcmode="lin" valueType="num">
                                      <p:cBhvr>
                                        <p:cTn id="21" dur="800" decel="100000" fill="hold"/>
                                        <p:tgtEl>
                                          <p:spTgt spid="3"/>
                                        </p:tgtEl>
                                        <p:attrNameLst>
                                          <p:attrName>style.rotation</p:attrName>
                                        </p:attrNameLst>
                                      </p:cBhvr>
                                      <p:tavLst>
                                        <p:tav tm="0">
                                          <p:val>
                                            <p:fltVal val="-90"/>
                                          </p:val>
                                        </p:tav>
                                        <p:tav tm="100000">
                                          <p:val>
                                            <p:fltVal val="0"/>
                                          </p:val>
                                        </p:tav>
                                      </p:tavLst>
                                    </p:anim>
                                    <p:anim calcmode="lin" valueType="num">
                                      <p:cBhvr>
                                        <p:cTn id="22" dur="800" decel="100000" fill="hold"/>
                                        <p:tgtEl>
                                          <p:spTgt spid="3"/>
                                        </p:tgtEl>
                                        <p:attrNameLst>
                                          <p:attrName>ppt_x</p:attrName>
                                        </p:attrNameLst>
                                      </p:cBhvr>
                                      <p:tavLst>
                                        <p:tav tm="0">
                                          <p:val>
                                            <p:strVal val="#ppt_x+0.4"/>
                                          </p:val>
                                        </p:tav>
                                        <p:tav tm="100000">
                                          <p:val>
                                            <p:strVal val="#ppt_x-0.05"/>
                                          </p:val>
                                        </p:tav>
                                      </p:tavLst>
                                    </p:anim>
                                    <p:anim calcmode="lin" valueType="num">
                                      <p:cBhvr>
                                        <p:cTn id="23" dur="800" decel="100000" fill="hold"/>
                                        <p:tgtEl>
                                          <p:spTgt spid="3"/>
                                        </p:tgtEl>
                                        <p:attrNameLst>
                                          <p:attrName>ppt_y</p:attrName>
                                        </p:attrNameLst>
                                      </p:cBhvr>
                                      <p:tavLst>
                                        <p:tav tm="0">
                                          <p:val>
                                            <p:strVal val="#ppt_y-0.4"/>
                                          </p:val>
                                        </p:tav>
                                        <p:tav tm="100000">
                                          <p:val>
                                            <p:strVal val="#ppt_y+0.1"/>
                                          </p:val>
                                        </p:tav>
                                      </p:tavLst>
                                    </p:anim>
                                    <p:anim calcmode="lin" valueType="num">
                                      <p:cBhvr>
                                        <p:cTn id="24"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25"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nodeType="clickEffect">
                                  <p:stCondLst>
                                    <p:cond delay="0"/>
                                  </p:stCondLst>
                                  <p:iterate type="lt">
                                    <p:tmPct val="5000"/>
                                  </p:iterate>
                                  <p:childTnLst>
                                    <p:set>
                                      <p:cBhvr>
                                        <p:cTn id="29" dur="1" fill="hold">
                                          <p:stCondLst>
                                            <p:cond delay="0"/>
                                          </p:stCondLst>
                                        </p:cTn>
                                        <p:tgtEl>
                                          <p:spTgt spid="35"/>
                                        </p:tgtEl>
                                        <p:attrNameLst>
                                          <p:attrName>style.visibility</p:attrName>
                                        </p:attrNameLst>
                                      </p:cBhvr>
                                      <p:to>
                                        <p:strVal val="visible"/>
                                      </p:to>
                                    </p:set>
                                    <p:anim calcmode="lin" valueType="num">
                                      <p:cBhvr>
                                        <p:cTn id="30" dur="1000" fill="hold"/>
                                        <p:tgtEl>
                                          <p:spTgt spid="35"/>
                                        </p:tgtEl>
                                        <p:attrNameLst>
                                          <p:attrName>ppt_w</p:attrName>
                                        </p:attrNameLst>
                                      </p:cBhvr>
                                      <p:tavLst>
                                        <p:tav tm="0">
                                          <p:val>
                                            <p:fltVal val="0"/>
                                          </p:val>
                                        </p:tav>
                                        <p:tav tm="100000">
                                          <p:val>
                                            <p:strVal val="#ppt_w"/>
                                          </p:val>
                                        </p:tav>
                                      </p:tavLst>
                                    </p:anim>
                                    <p:anim calcmode="lin" valueType="num">
                                      <p:cBhvr>
                                        <p:cTn id="31" dur="1000" fill="hold"/>
                                        <p:tgtEl>
                                          <p:spTgt spid="35"/>
                                        </p:tgtEl>
                                        <p:attrNameLst>
                                          <p:attrName>ppt_h</p:attrName>
                                        </p:attrNameLst>
                                      </p:cBhvr>
                                      <p:tavLst>
                                        <p:tav tm="0">
                                          <p:val>
                                            <p:fltVal val="0"/>
                                          </p:val>
                                        </p:tav>
                                        <p:tav tm="100000">
                                          <p:val>
                                            <p:strVal val="#ppt_h"/>
                                          </p:val>
                                        </p:tav>
                                      </p:tavLst>
                                    </p:anim>
                                    <p:anim calcmode="lin" valueType="num">
                                      <p:cBhvr>
                                        <p:cTn id="32" dur="1000" fill="hold"/>
                                        <p:tgtEl>
                                          <p:spTgt spid="35"/>
                                        </p:tgtEl>
                                        <p:attrNameLst>
                                          <p:attrName>style.rotation</p:attrName>
                                        </p:attrNameLst>
                                      </p:cBhvr>
                                      <p:tavLst>
                                        <p:tav tm="0">
                                          <p:val>
                                            <p:fltVal val="90"/>
                                          </p:val>
                                        </p:tav>
                                        <p:tav tm="100000">
                                          <p:val>
                                            <p:fltVal val="0"/>
                                          </p:val>
                                        </p:tav>
                                      </p:tavLst>
                                    </p:anim>
                                    <p:animEffect transition="in" filter="fade">
                                      <p:cBhvr>
                                        <p:cTn id="33" dur="1000"/>
                                        <p:tgtEl>
                                          <p:spTgt spid="35"/>
                                        </p:tgtEl>
                                      </p:cBhvr>
                                    </p:animEffect>
                                  </p:childTnLst>
                                </p:cTn>
                              </p:par>
                            </p:childTnLst>
                          </p:cTn>
                        </p:par>
                      </p:childTnLst>
                    </p:cTn>
                  </p:par>
                  <p:par>
                    <p:cTn id="34" fill="hold">
                      <p:stCondLst>
                        <p:cond delay="indefinite"/>
                      </p:stCondLst>
                      <p:childTnLst>
                        <p:par>
                          <p:cTn id="35" fill="hold">
                            <p:stCondLst>
                              <p:cond delay="0"/>
                            </p:stCondLst>
                            <p:childTnLst>
                              <p:par>
                                <p:cTn id="36" presetID="47" presetClass="entr" presetSubtype="0" fill="hold" nodeType="clickEffect">
                                  <p:stCondLst>
                                    <p:cond delay="0"/>
                                  </p:stCondLst>
                                  <p:childTnLst>
                                    <p:set>
                                      <p:cBhvr>
                                        <p:cTn id="37" dur="1" fill="hold">
                                          <p:stCondLst>
                                            <p:cond delay="0"/>
                                          </p:stCondLst>
                                        </p:cTn>
                                        <p:tgtEl>
                                          <p:spTgt spid="38"/>
                                        </p:tgtEl>
                                        <p:attrNameLst>
                                          <p:attrName>style.visibility</p:attrName>
                                        </p:attrNameLst>
                                      </p:cBhvr>
                                      <p:to>
                                        <p:strVal val="visible"/>
                                      </p:to>
                                    </p:set>
                                    <p:animEffect transition="in" filter="fade">
                                      <p:cBhvr>
                                        <p:cTn id="38" dur="1000"/>
                                        <p:tgtEl>
                                          <p:spTgt spid="38"/>
                                        </p:tgtEl>
                                      </p:cBhvr>
                                    </p:animEffect>
                                    <p:anim calcmode="lin" valueType="num">
                                      <p:cBhvr>
                                        <p:cTn id="39" dur="1000" fill="hold"/>
                                        <p:tgtEl>
                                          <p:spTgt spid="38"/>
                                        </p:tgtEl>
                                        <p:attrNameLst>
                                          <p:attrName>ppt_x</p:attrName>
                                        </p:attrNameLst>
                                      </p:cBhvr>
                                      <p:tavLst>
                                        <p:tav tm="0">
                                          <p:val>
                                            <p:strVal val="#ppt_x"/>
                                          </p:val>
                                        </p:tav>
                                        <p:tav tm="100000">
                                          <p:val>
                                            <p:strVal val="#ppt_x"/>
                                          </p:val>
                                        </p:tav>
                                      </p:tavLst>
                                    </p:anim>
                                    <p:anim calcmode="lin" valueType="num">
                                      <p:cBhvr>
                                        <p:cTn id="40" dur="1000" fill="hold"/>
                                        <p:tgtEl>
                                          <p:spTgt spid="38"/>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30" presetClass="entr" presetSubtype="0" fill="hold" nodeType="clickEffect">
                                  <p:stCondLst>
                                    <p:cond delay="0"/>
                                  </p:stCondLst>
                                  <p:childTnLst>
                                    <p:set>
                                      <p:cBhvr>
                                        <p:cTn id="44" dur="1" fill="hold">
                                          <p:stCondLst>
                                            <p:cond delay="0"/>
                                          </p:stCondLst>
                                        </p:cTn>
                                        <p:tgtEl>
                                          <p:spTgt spid="6"/>
                                        </p:tgtEl>
                                        <p:attrNameLst>
                                          <p:attrName>style.visibility</p:attrName>
                                        </p:attrNameLst>
                                      </p:cBhvr>
                                      <p:to>
                                        <p:strVal val="visible"/>
                                      </p:to>
                                    </p:set>
                                    <p:animEffect transition="in" filter="fade">
                                      <p:cBhvr>
                                        <p:cTn id="45" dur="800" decel="100000"/>
                                        <p:tgtEl>
                                          <p:spTgt spid="6"/>
                                        </p:tgtEl>
                                      </p:cBhvr>
                                    </p:animEffect>
                                    <p:anim calcmode="lin" valueType="num">
                                      <p:cBhvr>
                                        <p:cTn id="46" dur="800" decel="100000" fill="hold"/>
                                        <p:tgtEl>
                                          <p:spTgt spid="6"/>
                                        </p:tgtEl>
                                        <p:attrNameLst>
                                          <p:attrName>style.rotation</p:attrName>
                                        </p:attrNameLst>
                                      </p:cBhvr>
                                      <p:tavLst>
                                        <p:tav tm="0">
                                          <p:val>
                                            <p:fltVal val="-90"/>
                                          </p:val>
                                        </p:tav>
                                        <p:tav tm="100000">
                                          <p:val>
                                            <p:fltVal val="0"/>
                                          </p:val>
                                        </p:tav>
                                      </p:tavLst>
                                    </p:anim>
                                    <p:anim calcmode="lin" valueType="num">
                                      <p:cBhvr>
                                        <p:cTn id="47" dur="800" decel="100000" fill="hold"/>
                                        <p:tgtEl>
                                          <p:spTgt spid="6"/>
                                        </p:tgtEl>
                                        <p:attrNameLst>
                                          <p:attrName>ppt_x</p:attrName>
                                        </p:attrNameLst>
                                      </p:cBhvr>
                                      <p:tavLst>
                                        <p:tav tm="0">
                                          <p:val>
                                            <p:strVal val="#ppt_x+0.4"/>
                                          </p:val>
                                        </p:tav>
                                        <p:tav tm="100000">
                                          <p:val>
                                            <p:strVal val="#ppt_x-0.05"/>
                                          </p:val>
                                        </p:tav>
                                      </p:tavLst>
                                    </p:anim>
                                    <p:anim calcmode="lin" valueType="num">
                                      <p:cBhvr>
                                        <p:cTn id="48" dur="800" decel="100000" fill="hold"/>
                                        <p:tgtEl>
                                          <p:spTgt spid="6"/>
                                        </p:tgtEl>
                                        <p:attrNameLst>
                                          <p:attrName>ppt_y</p:attrName>
                                        </p:attrNameLst>
                                      </p:cBhvr>
                                      <p:tavLst>
                                        <p:tav tm="0">
                                          <p:val>
                                            <p:strVal val="#ppt_y-0.4"/>
                                          </p:val>
                                        </p:tav>
                                        <p:tav tm="100000">
                                          <p:val>
                                            <p:strVal val="#ppt_y+0.1"/>
                                          </p:val>
                                        </p:tav>
                                      </p:tavLst>
                                    </p:anim>
                                    <p:anim calcmode="lin" valueType="num">
                                      <p:cBhvr>
                                        <p:cTn id="49"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50"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وظائف التسيير</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grpSp>
        <p:nvGrpSpPr>
          <p:cNvPr id="22" name="Groupe 21"/>
          <p:cNvGrpSpPr/>
          <p:nvPr/>
        </p:nvGrpSpPr>
        <p:grpSpPr>
          <a:xfrm>
            <a:off x="142876" y="1785926"/>
            <a:ext cx="8786842" cy="1000131"/>
            <a:chOff x="0" y="465089"/>
            <a:chExt cx="8572560" cy="949895"/>
          </a:xfrm>
          <a:scene3d>
            <a:camera prst="orthographicFront"/>
            <a:lightRig rig="flat" dir="t"/>
          </a:scene3d>
        </p:grpSpPr>
        <p:sp>
          <p:nvSpPr>
            <p:cNvPr id="25" name="Rectangle à coins arrondis 24"/>
            <p:cNvSpPr/>
            <p:nvPr/>
          </p:nvSpPr>
          <p:spPr>
            <a:xfrm>
              <a:off x="0" y="465089"/>
              <a:ext cx="8572560" cy="949895"/>
            </a:xfrm>
            <a:prstGeom prst="roundRect">
              <a:avLst/>
            </a:prstGeom>
          </p:spPr>
          <p:style>
            <a:lnRef idx="2">
              <a:schemeClr val="dk1"/>
            </a:lnRef>
            <a:fillRef idx="1">
              <a:schemeClr val="lt1"/>
            </a:fillRef>
            <a:effectRef idx="0">
              <a:schemeClr val="dk1"/>
            </a:effectRef>
            <a:fontRef idx="minor">
              <a:schemeClr val="dk1"/>
            </a:fontRef>
          </p:style>
        </p:sp>
        <p:sp>
          <p:nvSpPr>
            <p:cNvPr id="26" name="Rectangle 25"/>
            <p:cNvSpPr/>
            <p:nvPr/>
          </p:nvSpPr>
          <p:spPr>
            <a:xfrm>
              <a:off x="46370" y="511459"/>
              <a:ext cx="8479820" cy="857155"/>
            </a:xfrm>
            <a:prstGeom prst="rect">
              <a:avLst/>
            </a:prstGeom>
          </p:spPr>
          <p:style>
            <a:lnRef idx="2">
              <a:schemeClr val="dk1"/>
            </a:lnRef>
            <a:fillRef idx="1">
              <a:schemeClr val="lt1"/>
            </a:fillRef>
            <a:effectRef idx="0">
              <a:schemeClr val="dk1"/>
            </a:effectRef>
            <a:fontRef idx="minor">
              <a:schemeClr val="dk1"/>
            </a:fontRef>
          </p:style>
          <p:txBody>
            <a:bodyPr spcFirstLastPara="0" vert="horz" wrap="square" lIns="91440" tIns="91440" rIns="91440" bIns="91440" numCol="1" spcCol="1270" anchor="ctr" anchorCtr="0">
              <a:noAutofit/>
            </a:bodyPr>
            <a:lstStyle/>
            <a:p>
              <a:pPr marL="0" lvl="0" indent="265113" algn="just" defTabSz="1066800" rtl="1">
                <a:lnSpc>
                  <a:spcPct val="90000"/>
                </a:lnSpc>
                <a:spcBef>
                  <a:spcPct val="0"/>
                </a:spcBef>
                <a:spcAft>
                  <a:spcPct val="35000"/>
                </a:spcAft>
              </a:pPr>
              <a:r>
                <a:rPr lang="ar-DZ" sz="2400" b="1" kern="1200" dirty="0" smtClean="0">
                  <a:effectLst>
                    <a:glow rad="63500">
                      <a:schemeClr val="tx1">
                        <a:lumMod val="50000"/>
                        <a:lumOff val="50000"/>
                        <a:alpha val="40000"/>
                      </a:schemeClr>
                    </a:glow>
                  </a:effectLst>
                  <a:latin typeface="Traditional Arabic" pitchFamily="18" charset="-78"/>
                  <a:cs typeface="Traditional Arabic" pitchFamily="18" charset="-78"/>
                </a:rPr>
                <a:t>التنظيم مشجع للابتكار: إن التنظيم يعمل على وضع الفرد المناسب في المكان المناسب وهو بهذا يفتح المجال واسعا أمام ملكة الابتكار والإبداع.</a:t>
              </a:r>
              <a:endParaRPr lang="en-US" sz="2400" b="1" kern="1200" dirty="0">
                <a:effectLst>
                  <a:glow rad="63500">
                    <a:schemeClr val="tx1">
                      <a:lumMod val="50000"/>
                      <a:lumOff val="50000"/>
                      <a:alpha val="40000"/>
                    </a:schemeClr>
                  </a:glow>
                </a:effectLst>
                <a:latin typeface="Traditional Arabic" pitchFamily="18" charset="-78"/>
                <a:cs typeface="Traditional Arabic" pitchFamily="18" charset="-78"/>
              </a:endParaRPr>
            </a:p>
          </p:txBody>
        </p:sp>
      </p:grpSp>
      <p:sp>
        <p:nvSpPr>
          <p:cNvPr id="28" name="Rectangle à coins arrondis 27"/>
          <p:cNvSpPr/>
          <p:nvPr/>
        </p:nvSpPr>
        <p:spPr>
          <a:xfrm>
            <a:off x="142844" y="3143248"/>
            <a:ext cx="8858280" cy="1000132"/>
          </a:xfrm>
          <a:prstGeom prst="roundRect">
            <a:avLst/>
          </a:prstGeom>
        </p:spPr>
        <p:style>
          <a:lnRef idx="2">
            <a:schemeClr val="accent1"/>
          </a:lnRef>
          <a:fillRef idx="1">
            <a:schemeClr val="lt1"/>
          </a:fillRef>
          <a:effectRef idx="0">
            <a:schemeClr val="accent1"/>
          </a:effectRef>
          <a:fontRef idx="minor">
            <a:schemeClr val="dk1"/>
          </a:fontRef>
        </p:style>
      </p:sp>
      <p:sp>
        <p:nvSpPr>
          <p:cNvPr id="32" name="Rectangle à coins arrondis 31"/>
          <p:cNvSpPr/>
          <p:nvPr/>
        </p:nvSpPr>
        <p:spPr>
          <a:xfrm>
            <a:off x="142844" y="4500570"/>
            <a:ext cx="8858312" cy="1000132"/>
          </a:xfrm>
          <a:prstGeom prst="roundRect">
            <a:avLst/>
          </a:prstGeom>
          <a:scene3d>
            <a:camera prst="orthographicFront"/>
            <a:lightRig rig="flat" dir="t"/>
          </a:scene3d>
        </p:spPr>
        <p:style>
          <a:lnRef idx="2">
            <a:schemeClr val="accent2"/>
          </a:lnRef>
          <a:fillRef idx="1">
            <a:schemeClr val="lt1"/>
          </a:fillRef>
          <a:effectRef idx="0">
            <a:schemeClr val="accent2"/>
          </a:effectRef>
          <a:fontRef idx="minor">
            <a:schemeClr val="dk1"/>
          </a:fontRef>
        </p:style>
      </p:sp>
      <p:sp>
        <p:nvSpPr>
          <p:cNvPr id="1026" name="Rectangle 2"/>
          <p:cNvSpPr>
            <a:spLocks noChangeArrowheads="1"/>
          </p:cNvSpPr>
          <p:nvPr/>
        </p:nvSpPr>
        <p:spPr bwMode="auto">
          <a:xfrm>
            <a:off x="285720" y="3214686"/>
            <a:ext cx="8643998" cy="830997"/>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R="0" lvl="0" indent="265113" algn="justLow" defTabSz="914400" rtl="1" eaLnBrk="1" fontAlgn="base" latinLnBrk="0" hangingPunct="1">
              <a:lnSpc>
                <a:spcPct val="100000"/>
              </a:lnSpc>
              <a:spcBef>
                <a:spcPct val="0"/>
              </a:spcBef>
              <a:spcAft>
                <a:spcPct val="0"/>
              </a:spcAft>
              <a:buClrTx/>
              <a:buSzTx/>
              <a:tabLst>
                <a:tab pos="990600" algn="l"/>
              </a:tabLst>
            </a:pPr>
            <a:r>
              <a:rPr kumimoji="0" lang="ar-DZ" sz="2400" b="1" i="0" u="none" strike="noStrike" cap="none" normalizeH="0" baseline="0" dirty="0" smtClean="0">
                <a:ln>
                  <a:noFill/>
                </a:ln>
                <a:solidFill>
                  <a:schemeClr val="tx2">
                    <a:lumMod val="50000"/>
                  </a:schemeClr>
                </a:solidFill>
                <a:effectLst>
                  <a:glow rad="63500">
                    <a:schemeClr val="accent1">
                      <a:satMod val="175000"/>
                      <a:alpha val="40000"/>
                    </a:schemeClr>
                  </a:glow>
                </a:effectLst>
                <a:latin typeface="Traditional Arabic" pitchFamily="18" charset="-78"/>
                <a:ea typeface="Arial Unicode MS" pitchFamily="34" charset="-128"/>
                <a:cs typeface="Traditional Arabic" pitchFamily="18" charset="-78"/>
              </a:rPr>
              <a:t>التنظيم يمنع التضارب والازدواجية في العمل: أي أن الشخص لا يقوم بالعمل مرتين وفي نفس الوقت لا يقوم شخصين بنفس العمل </a:t>
            </a:r>
            <a:endParaRPr kumimoji="0" lang="ar-DZ" sz="2400" b="1" i="0" u="none" strike="noStrike" cap="none" normalizeH="0" baseline="0" dirty="0" smtClean="0">
              <a:ln>
                <a:noFill/>
              </a:ln>
              <a:solidFill>
                <a:schemeClr val="tx2">
                  <a:lumMod val="50000"/>
                </a:schemeClr>
              </a:solidFill>
              <a:effectLst>
                <a:glow rad="63500">
                  <a:schemeClr val="accent1">
                    <a:satMod val="175000"/>
                    <a:alpha val="40000"/>
                  </a:schemeClr>
                </a:glow>
              </a:effectLst>
              <a:latin typeface="Arial" pitchFamily="34" charset="0"/>
              <a:cs typeface="Arial" pitchFamily="34" charset="0"/>
            </a:endParaRPr>
          </a:p>
        </p:txBody>
      </p:sp>
      <p:sp>
        <p:nvSpPr>
          <p:cNvPr id="1027" name="Rectangle 3"/>
          <p:cNvSpPr>
            <a:spLocks noChangeArrowheads="1"/>
          </p:cNvSpPr>
          <p:nvPr/>
        </p:nvSpPr>
        <p:spPr bwMode="auto">
          <a:xfrm>
            <a:off x="142876" y="4572008"/>
            <a:ext cx="8786842" cy="830997"/>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R="0" lvl="0" indent="176213" algn="justLow" defTabSz="914400" rtl="1" eaLnBrk="1" fontAlgn="base" latinLnBrk="0" hangingPunct="1">
              <a:lnSpc>
                <a:spcPct val="100000"/>
              </a:lnSpc>
              <a:spcBef>
                <a:spcPct val="0"/>
              </a:spcBef>
              <a:spcAft>
                <a:spcPct val="0"/>
              </a:spcAft>
              <a:buClrTx/>
              <a:buSzTx/>
              <a:tabLst>
                <a:tab pos="990600" algn="l"/>
              </a:tabLst>
            </a:pPr>
            <a:r>
              <a:rPr kumimoji="0" lang="ar-DZ" sz="2400" b="1" i="0" u="none" strike="noStrike" cap="none" normalizeH="0" baseline="0" dirty="0" smtClean="0">
                <a:ln>
                  <a:noFill/>
                </a:ln>
                <a:solidFill>
                  <a:schemeClr val="tx2">
                    <a:lumMod val="50000"/>
                  </a:schemeClr>
                </a:solidFill>
                <a:effectLst>
                  <a:glow rad="63500">
                    <a:schemeClr val="accent2">
                      <a:satMod val="175000"/>
                      <a:alpha val="40000"/>
                    </a:schemeClr>
                  </a:glow>
                </a:effectLst>
                <a:latin typeface="Traditional Arabic" pitchFamily="18" charset="-78"/>
                <a:ea typeface="Arial Unicode MS" pitchFamily="34" charset="-128"/>
                <a:cs typeface="Traditional Arabic" pitchFamily="18" charset="-78"/>
              </a:rPr>
              <a:t>التنظيم يقوم بتحديد واضح ودقيق للسلطة: فالتنظيم يحدد السلطات والمسؤوليات وبالتالي يمنع من التضارب في التخصصات أو الازدواجية في العمل ويخصص لكل فرد أو عضو دور معين في المؤسسة.</a:t>
            </a:r>
            <a:endParaRPr kumimoji="0" lang="ar-DZ" sz="2400" b="1" i="0" u="none" strike="noStrike" cap="none" normalizeH="0" baseline="0" dirty="0" smtClean="0">
              <a:ln>
                <a:noFill/>
              </a:ln>
              <a:solidFill>
                <a:schemeClr val="tx2">
                  <a:lumMod val="50000"/>
                </a:schemeClr>
              </a:solidFill>
              <a:effectLst>
                <a:glow rad="63500">
                  <a:schemeClr val="accent2">
                    <a:satMod val="175000"/>
                    <a:alpha val="40000"/>
                  </a:schemeClr>
                </a:glow>
              </a:effectLst>
              <a:latin typeface="Arial" pitchFamily="34" charset="0"/>
              <a:cs typeface="Arial" pitchFamily="34" charset="0"/>
            </a:endParaRPr>
          </a:p>
        </p:txBody>
      </p:sp>
      <p:sp>
        <p:nvSpPr>
          <p:cNvPr id="43" name="Titre 1"/>
          <p:cNvSpPr txBox="1">
            <a:spLocks/>
          </p:cNvSpPr>
          <p:nvPr/>
        </p:nvSpPr>
        <p:spPr>
          <a:xfrm>
            <a:off x="6357950" y="857232"/>
            <a:ext cx="2571736"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0000"/>
          </a:bodyPr>
          <a:lstStyle/>
          <a:p>
            <a:pPr lvl="0" indent="176213" algn="r" rtl="1" fontAlgn="base">
              <a:spcBef>
                <a:spcPct val="0"/>
              </a:spcBef>
              <a:spcAft>
                <a:spcPct val="0"/>
              </a:spcAft>
            </a:pPr>
            <a:r>
              <a:rPr lang="ar-DZ" sz="3200" b="1" dirty="0" smtClean="0">
                <a:solidFill>
                  <a:schemeClr val="bg1"/>
                </a:solidFill>
                <a:latin typeface="Traditional Arabic" pitchFamily="18" charset="-78"/>
                <a:cs typeface="Traditional Arabic" pitchFamily="18" charset="-78"/>
              </a:rPr>
              <a:t>دور </a:t>
            </a:r>
            <a:r>
              <a:rPr lang="ar-DZ" sz="3600" b="1" dirty="0" smtClean="0">
                <a:solidFill>
                  <a:schemeClr val="bg1"/>
                </a:solidFill>
                <a:latin typeface="Traditional Arabic" pitchFamily="18" charset="-78"/>
                <a:cs typeface="Traditional Arabic" pitchFamily="18" charset="-78"/>
              </a:rPr>
              <a:t>التنظيم وأهدافه</a:t>
            </a:r>
            <a:endParaRPr lang="ar-DZ" sz="4000" dirty="0" smtClean="0">
              <a:solidFill>
                <a:schemeClr val="bg1"/>
              </a:solidFill>
              <a:latin typeface="Traditional Arabic" pitchFamily="18" charset="-78"/>
              <a:cs typeface="Traditional Arabic" pitchFamily="18" charset="-78"/>
            </a:endParaRPr>
          </a:p>
        </p:txBody>
      </p:sp>
    </p:spTree>
    <p:extLst>
      <p:ext uri="{BB962C8B-B14F-4D97-AF65-F5344CB8AC3E}">
        <p14:creationId xmlns:p14="http://schemas.microsoft.com/office/powerpoint/2010/main" val="2327079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8"/>
                                        </p:tgtEl>
                                        <p:attrNameLst>
                                          <p:attrName>style.visibility</p:attrName>
                                        </p:attrNameLst>
                                      </p:cBhvr>
                                      <p:to>
                                        <p:strVal val="visible"/>
                                      </p:to>
                                    </p:set>
                                    <p:anim calcmode="lin" valueType="num">
                                      <p:cBhvr additive="base">
                                        <p:cTn id="13" dur="500" fill="hold"/>
                                        <p:tgtEl>
                                          <p:spTgt spid="28"/>
                                        </p:tgtEl>
                                        <p:attrNameLst>
                                          <p:attrName>ppt_x</p:attrName>
                                        </p:attrNameLst>
                                      </p:cBhvr>
                                      <p:tavLst>
                                        <p:tav tm="0">
                                          <p:val>
                                            <p:strVal val="#ppt_x"/>
                                          </p:val>
                                        </p:tav>
                                        <p:tav tm="100000">
                                          <p:val>
                                            <p:strVal val="#ppt_x"/>
                                          </p:val>
                                        </p:tav>
                                      </p:tavLst>
                                    </p:anim>
                                    <p:anim calcmode="lin" valueType="num">
                                      <p:cBhvr additive="base">
                                        <p:cTn id="14" dur="500" fill="hold"/>
                                        <p:tgtEl>
                                          <p:spTgt spid="28"/>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026"/>
                                        </p:tgtEl>
                                        <p:attrNameLst>
                                          <p:attrName>style.visibility</p:attrName>
                                        </p:attrNameLst>
                                      </p:cBhvr>
                                      <p:to>
                                        <p:strVal val="visible"/>
                                      </p:to>
                                    </p:set>
                                    <p:anim calcmode="lin" valueType="num">
                                      <p:cBhvr additive="base">
                                        <p:cTn id="17" dur="500" fill="hold"/>
                                        <p:tgtEl>
                                          <p:spTgt spid="1026"/>
                                        </p:tgtEl>
                                        <p:attrNameLst>
                                          <p:attrName>ppt_x</p:attrName>
                                        </p:attrNameLst>
                                      </p:cBhvr>
                                      <p:tavLst>
                                        <p:tav tm="0">
                                          <p:val>
                                            <p:strVal val="#ppt_x"/>
                                          </p:val>
                                        </p:tav>
                                        <p:tav tm="100000">
                                          <p:val>
                                            <p:strVal val="#ppt_x"/>
                                          </p:val>
                                        </p:tav>
                                      </p:tavLst>
                                    </p:anim>
                                    <p:anim calcmode="lin" valueType="num">
                                      <p:cBhvr additive="base">
                                        <p:cTn id="18"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2"/>
                                        </p:tgtEl>
                                        <p:attrNameLst>
                                          <p:attrName>style.visibility</p:attrName>
                                        </p:attrNameLst>
                                      </p:cBhvr>
                                      <p:to>
                                        <p:strVal val="visible"/>
                                      </p:to>
                                    </p:set>
                                    <p:anim calcmode="lin" valueType="num">
                                      <p:cBhvr additive="base">
                                        <p:cTn id="23" dur="500" fill="hold"/>
                                        <p:tgtEl>
                                          <p:spTgt spid="32"/>
                                        </p:tgtEl>
                                        <p:attrNameLst>
                                          <p:attrName>ppt_x</p:attrName>
                                        </p:attrNameLst>
                                      </p:cBhvr>
                                      <p:tavLst>
                                        <p:tav tm="0">
                                          <p:val>
                                            <p:strVal val="#ppt_x"/>
                                          </p:val>
                                        </p:tav>
                                        <p:tav tm="100000">
                                          <p:val>
                                            <p:strVal val="#ppt_x"/>
                                          </p:val>
                                        </p:tav>
                                      </p:tavLst>
                                    </p:anim>
                                    <p:anim calcmode="lin" valueType="num">
                                      <p:cBhvr additive="base">
                                        <p:cTn id="24" dur="500" fill="hold"/>
                                        <p:tgtEl>
                                          <p:spTgt spid="32"/>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027"/>
                                        </p:tgtEl>
                                        <p:attrNameLst>
                                          <p:attrName>style.visibility</p:attrName>
                                        </p:attrNameLst>
                                      </p:cBhvr>
                                      <p:to>
                                        <p:strVal val="visible"/>
                                      </p:to>
                                    </p:set>
                                    <p:anim calcmode="lin" valueType="num">
                                      <p:cBhvr additive="base">
                                        <p:cTn id="27" dur="500" fill="hold"/>
                                        <p:tgtEl>
                                          <p:spTgt spid="1027"/>
                                        </p:tgtEl>
                                        <p:attrNameLst>
                                          <p:attrName>ppt_x</p:attrName>
                                        </p:attrNameLst>
                                      </p:cBhvr>
                                      <p:tavLst>
                                        <p:tav tm="0">
                                          <p:val>
                                            <p:strVal val="#ppt_x"/>
                                          </p:val>
                                        </p:tav>
                                        <p:tav tm="100000">
                                          <p:val>
                                            <p:strVal val="#ppt_x"/>
                                          </p:val>
                                        </p:tav>
                                      </p:tavLst>
                                    </p:anim>
                                    <p:anim calcmode="lin" valueType="num">
                                      <p:cBhvr additive="base">
                                        <p:cTn id="28" dur="500" fill="hold"/>
                                        <p:tgtEl>
                                          <p:spTgt spid="10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animBg="1"/>
      <p:bldP spid="102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indent="176213" algn="r" rtl="1" fontAlgn="base">
              <a:spcBef>
                <a:spcPct val="0"/>
              </a:spcBef>
              <a:spcAft>
                <a:spcPct val="0"/>
              </a:spcAft>
            </a:pPr>
            <a:r>
              <a:rPr lang="ar-DZ" sz="3600" b="1" dirty="0" smtClean="0">
                <a:solidFill>
                  <a:schemeClr val="bg1"/>
                </a:solidFill>
                <a:latin typeface="Traditional Arabic" pitchFamily="18" charset="-78"/>
                <a:cs typeface="Traditional Arabic" pitchFamily="18" charset="-78"/>
              </a:rPr>
              <a:t>دور </a:t>
            </a:r>
            <a:r>
              <a:rPr lang="ar-DZ" sz="4000" b="1" dirty="0" smtClean="0">
                <a:solidFill>
                  <a:schemeClr val="bg1"/>
                </a:solidFill>
                <a:latin typeface="Traditional Arabic" pitchFamily="18" charset="-78"/>
                <a:cs typeface="Traditional Arabic" pitchFamily="18" charset="-78"/>
              </a:rPr>
              <a:t>التنظيم وأهدافه</a:t>
            </a:r>
            <a:endParaRPr lang="ar-DZ" sz="4400" dirty="0" smtClean="0">
              <a:solidFill>
                <a:schemeClr val="bg1"/>
              </a:solidFill>
              <a:latin typeface="Traditional Arabic" pitchFamily="18" charset="-78"/>
              <a:cs typeface="Traditional Arabic" pitchFamily="18" charset="-78"/>
            </a:endParaRPr>
          </a:p>
        </p:txBody>
      </p:sp>
      <p:grpSp>
        <p:nvGrpSpPr>
          <p:cNvPr id="2" name="Groupe 21"/>
          <p:cNvGrpSpPr/>
          <p:nvPr/>
        </p:nvGrpSpPr>
        <p:grpSpPr>
          <a:xfrm>
            <a:off x="142876" y="2357430"/>
            <a:ext cx="8858280" cy="1214446"/>
            <a:chOff x="0" y="465089"/>
            <a:chExt cx="8572560" cy="949895"/>
          </a:xfrm>
          <a:scene3d>
            <a:camera prst="orthographicFront"/>
            <a:lightRig rig="flat" dir="t"/>
          </a:scene3d>
        </p:grpSpPr>
        <p:sp>
          <p:nvSpPr>
            <p:cNvPr id="25" name="Rectangle à coins arrondis 24"/>
            <p:cNvSpPr/>
            <p:nvPr/>
          </p:nvSpPr>
          <p:spPr>
            <a:xfrm>
              <a:off x="0" y="465089"/>
              <a:ext cx="8572560" cy="949895"/>
            </a:xfrm>
            <a:prstGeom prst="roundRect">
              <a:avLst/>
            </a:prstGeom>
          </p:spPr>
          <p:style>
            <a:lnRef idx="2">
              <a:schemeClr val="accent4"/>
            </a:lnRef>
            <a:fillRef idx="1">
              <a:schemeClr val="lt1"/>
            </a:fillRef>
            <a:effectRef idx="0">
              <a:schemeClr val="accent4"/>
            </a:effectRef>
            <a:fontRef idx="minor">
              <a:schemeClr val="dk1"/>
            </a:fontRef>
          </p:style>
        </p:sp>
        <p:sp>
          <p:nvSpPr>
            <p:cNvPr id="26" name="Rectangle 25"/>
            <p:cNvSpPr/>
            <p:nvPr/>
          </p:nvSpPr>
          <p:spPr>
            <a:xfrm>
              <a:off x="46370" y="511459"/>
              <a:ext cx="8479820" cy="857155"/>
            </a:xfrm>
            <a:prstGeom prst="rect">
              <a:avLst/>
            </a:prstGeom>
          </p:spPr>
          <p:style>
            <a:lnRef idx="2">
              <a:schemeClr val="accent4"/>
            </a:lnRef>
            <a:fillRef idx="1">
              <a:schemeClr val="lt1"/>
            </a:fillRef>
            <a:effectRef idx="0">
              <a:schemeClr val="accent4"/>
            </a:effectRef>
            <a:fontRef idx="minor">
              <a:schemeClr val="dk1"/>
            </a:fontRef>
          </p:style>
          <p:txBody>
            <a:bodyPr spcFirstLastPara="0" vert="horz" wrap="square" lIns="91440" tIns="91440" rIns="91440" bIns="91440" numCol="1" spcCol="1270" anchor="ctr" anchorCtr="0">
              <a:noAutofit/>
            </a:bodyPr>
            <a:lstStyle/>
            <a:p>
              <a:pPr lvl="0" indent="176213" algn="just" rtl="1"/>
              <a:r>
                <a:rPr lang="ar-DZ" sz="2400" b="1" dirty="0" smtClean="0">
                  <a:effectLst>
                    <a:glow rad="63500">
                      <a:schemeClr val="accent4">
                        <a:satMod val="175000"/>
                        <a:alpha val="40000"/>
                      </a:schemeClr>
                    </a:glow>
                  </a:effectLst>
                  <a:latin typeface="Traditional Arabic" pitchFamily="18" charset="-78"/>
                  <a:cs typeface="Traditional Arabic" pitchFamily="18" charset="-78"/>
                </a:rPr>
                <a:t>التنظيم يوضح حدود السلطة: ففي الخريطة التنظيمية التي يوفرها التنظيم توضح بكل سهولة، ويسر مختلف المستويات الإدارية المكونة للمنظمة، وتبين حدود التسلسل الرئاسي وتوضح أيضا مستويات الهرم الإداري.</a:t>
              </a:r>
              <a:endParaRPr lang="en-US" sz="2400" b="1" dirty="0">
                <a:effectLst>
                  <a:glow rad="63500">
                    <a:schemeClr val="accent4">
                      <a:satMod val="175000"/>
                      <a:alpha val="40000"/>
                    </a:schemeClr>
                  </a:glow>
                </a:effectLst>
                <a:latin typeface="Traditional Arabic" pitchFamily="18" charset="-78"/>
                <a:cs typeface="Traditional Arabic" pitchFamily="18" charset="-78"/>
              </a:endParaRPr>
            </a:p>
          </p:txBody>
        </p:sp>
      </p:grpSp>
      <p:sp>
        <p:nvSpPr>
          <p:cNvPr id="28" name="Rectangle à coins arrondis 27"/>
          <p:cNvSpPr/>
          <p:nvPr/>
        </p:nvSpPr>
        <p:spPr>
          <a:xfrm>
            <a:off x="142844" y="3929066"/>
            <a:ext cx="8858280" cy="1000132"/>
          </a:xfrm>
          <a:prstGeom prst="roundRect">
            <a:avLst/>
          </a:prstGeom>
        </p:spPr>
        <p:style>
          <a:lnRef idx="2">
            <a:schemeClr val="accent5"/>
          </a:lnRef>
          <a:fillRef idx="1">
            <a:schemeClr val="lt1"/>
          </a:fillRef>
          <a:effectRef idx="0">
            <a:schemeClr val="accent5"/>
          </a:effectRef>
          <a:fontRef idx="minor">
            <a:schemeClr val="dk1"/>
          </a:fontRef>
        </p:style>
      </p:sp>
      <p:sp>
        <p:nvSpPr>
          <p:cNvPr id="32" name="Rectangle à coins arrondis 31"/>
          <p:cNvSpPr/>
          <p:nvPr/>
        </p:nvSpPr>
        <p:spPr>
          <a:xfrm>
            <a:off x="142844" y="5216176"/>
            <a:ext cx="8786874" cy="1356096"/>
          </a:xfrm>
          <a:prstGeom prst="roundRect">
            <a:avLst/>
          </a:prstGeom>
        </p:spPr>
        <p:style>
          <a:lnRef idx="2">
            <a:schemeClr val="accent6"/>
          </a:lnRef>
          <a:fillRef idx="1">
            <a:schemeClr val="lt1"/>
          </a:fillRef>
          <a:effectRef idx="0">
            <a:schemeClr val="accent6"/>
          </a:effectRef>
          <a:fontRef idx="minor">
            <a:schemeClr val="dk1"/>
          </a:fontRef>
        </p:style>
      </p:sp>
      <p:sp>
        <p:nvSpPr>
          <p:cNvPr id="1026" name="Rectangle 2"/>
          <p:cNvSpPr>
            <a:spLocks noChangeArrowheads="1"/>
          </p:cNvSpPr>
          <p:nvPr/>
        </p:nvSpPr>
        <p:spPr bwMode="auto">
          <a:xfrm>
            <a:off x="285720" y="4000504"/>
            <a:ext cx="8643998" cy="830997"/>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anchor="ctr" anchorCtr="0" compatLnSpc="1">
            <a:prstTxWarp prst="textNoShape">
              <a:avLst/>
            </a:prstTxWarp>
            <a:spAutoFit/>
          </a:bodyPr>
          <a:lstStyle/>
          <a:p>
            <a:pPr lvl="0" indent="176213" algn="just" rtl="1"/>
            <a:r>
              <a:rPr lang="ar-DZ" sz="2400" b="1" dirty="0" smtClean="0">
                <a:effectLst>
                  <a:glow rad="63500">
                    <a:schemeClr val="accent5">
                      <a:satMod val="175000"/>
                      <a:alpha val="40000"/>
                    </a:schemeClr>
                  </a:glow>
                </a:effectLst>
                <a:latin typeface="Traditional Arabic" pitchFamily="18" charset="-78"/>
                <a:cs typeface="Traditional Arabic" pitchFamily="18" charset="-78"/>
              </a:rPr>
              <a:t>التنظيم يساهم في تحديد مهام المؤسسة: وذلك عن طريق ما يحققه من توزيع متخصص في الأعمال وتحقيق التعاون والانسجام بين مختلف الوحدات وبهذا يساهم في تحقيق الأهداف.</a:t>
            </a:r>
            <a:endParaRPr lang="en-US" sz="2400" b="1" dirty="0">
              <a:effectLst>
                <a:glow rad="63500">
                  <a:schemeClr val="accent5">
                    <a:satMod val="175000"/>
                    <a:alpha val="40000"/>
                  </a:schemeClr>
                </a:glow>
              </a:effectLst>
              <a:latin typeface="Traditional Arabic" pitchFamily="18" charset="-78"/>
              <a:cs typeface="Traditional Arabic" pitchFamily="18" charset="-78"/>
            </a:endParaRPr>
          </a:p>
        </p:txBody>
      </p:sp>
      <p:sp>
        <p:nvSpPr>
          <p:cNvPr id="1027" name="Rectangle 3"/>
          <p:cNvSpPr>
            <a:spLocks noChangeArrowheads="1"/>
          </p:cNvSpPr>
          <p:nvPr/>
        </p:nvSpPr>
        <p:spPr bwMode="auto">
          <a:xfrm>
            <a:off x="214282" y="5287614"/>
            <a:ext cx="8643998" cy="1200329"/>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ctr" anchorCtr="0" compatLnSpc="1">
            <a:prstTxWarp prst="textNoShape">
              <a:avLst/>
            </a:prstTxWarp>
            <a:spAutoFit/>
          </a:bodyPr>
          <a:lstStyle/>
          <a:p>
            <a:pPr lvl="0" indent="176213" algn="just" rtl="1"/>
            <a:r>
              <a:rPr lang="ar-DZ" sz="2400" b="1" dirty="0" smtClean="0">
                <a:effectLst>
                  <a:glow rad="63500">
                    <a:schemeClr val="accent6">
                      <a:satMod val="175000"/>
                      <a:alpha val="40000"/>
                    </a:schemeClr>
                  </a:glow>
                </a:effectLst>
                <a:latin typeface="Traditional Arabic" pitchFamily="18" charset="-78"/>
                <a:cs typeface="Traditional Arabic" pitchFamily="18" charset="-78"/>
              </a:rPr>
              <a:t>التنظيم يساهم في بقاء المؤسسة واستقرارها</a:t>
            </a:r>
            <a:r>
              <a:rPr lang="ar-DZ" sz="2400" b="1" smtClean="0">
                <a:effectLst>
                  <a:glow rad="63500">
                    <a:schemeClr val="accent6">
                      <a:satMod val="175000"/>
                      <a:alpha val="40000"/>
                    </a:schemeClr>
                  </a:glow>
                </a:effectLst>
                <a:latin typeface="Traditional Arabic" pitchFamily="18" charset="-78"/>
                <a:cs typeface="Traditional Arabic" pitchFamily="18" charset="-78"/>
              </a:rPr>
              <a:t>: وذلك </a:t>
            </a:r>
            <a:r>
              <a:rPr lang="ar-DZ" sz="2400" b="1" dirty="0" smtClean="0">
                <a:effectLst>
                  <a:glow rad="63500">
                    <a:schemeClr val="accent6">
                      <a:satMod val="175000"/>
                      <a:alpha val="40000"/>
                    </a:schemeClr>
                  </a:glow>
                </a:effectLst>
                <a:latin typeface="Traditional Arabic" pitchFamily="18" charset="-78"/>
                <a:cs typeface="Traditional Arabic" pitchFamily="18" charset="-78"/>
              </a:rPr>
              <a:t>لما يحققه من عدم التضارب وازدواجية الأعمال وتجنب التبذير وتركيز الجهود في مواضعها الحقيقية وتدعيم العلاقات بين مختلف الأفراد في المؤسسة ومرونة المعاملة وبالتالي فانه يعتبر دعامة رئيسية لاستقرار المؤسسة وبقائها.   </a:t>
            </a:r>
            <a:endParaRPr lang="en-US" sz="2400" b="1" dirty="0">
              <a:effectLst>
                <a:glow rad="63500">
                  <a:schemeClr val="accent6">
                    <a:satMod val="175000"/>
                    <a:alpha val="40000"/>
                  </a:schemeClr>
                </a:glow>
              </a:effectLst>
              <a:latin typeface="Traditional Arabic" pitchFamily="18" charset="-78"/>
              <a:cs typeface="Traditional Arabic" pitchFamily="18" charset="-78"/>
            </a:endParaRPr>
          </a:p>
        </p:txBody>
      </p:sp>
      <p:sp>
        <p:nvSpPr>
          <p:cNvPr id="12" name="Rectangle à coins arrondis 11"/>
          <p:cNvSpPr/>
          <p:nvPr/>
        </p:nvSpPr>
        <p:spPr>
          <a:xfrm>
            <a:off x="71406" y="1142984"/>
            <a:ext cx="8929750" cy="998905"/>
          </a:xfrm>
          <a:prstGeom prst="roundRect">
            <a:avLst/>
          </a:prstGeom>
          <a:scene3d>
            <a:camera prst="orthographicFront"/>
            <a:lightRig rig="flat" dir="t"/>
          </a:scene3d>
        </p:spPr>
        <p:style>
          <a:lnRef idx="2">
            <a:schemeClr val="accent3"/>
          </a:lnRef>
          <a:fillRef idx="1">
            <a:schemeClr val="lt1"/>
          </a:fillRef>
          <a:effectRef idx="0">
            <a:schemeClr val="accent3"/>
          </a:effectRef>
          <a:fontRef idx="minor">
            <a:schemeClr val="dk1"/>
          </a:fontRef>
        </p:style>
      </p:sp>
      <p:sp>
        <p:nvSpPr>
          <p:cNvPr id="13" name="Rectangle 4"/>
          <p:cNvSpPr>
            <a:spLocks noChangeArrowheads="1"/>
          </p:cNvSpPr>
          <p:nvPr/>
        </p:nvSpPr>
        <p:spPr bwMode="auto">
          <a:xfrm>
            <a:off x="142876" y="1213195"/>
            <a:ext cx="8786842" cy="830997"/>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pPr marR="0" lvl="0" indent="354013" algn="justLow" defTabSz="914400" rtl="1" eaLnBrk="1" fontAlgn="base" latinLnBrk="0" hangingPunct="1">
              <a:lnSpc>
                <a:spcPct val="100000"/>
              </a:lnSpc>
              <a:spcBef>
                <a:spcPct val="0"/>
              </a:spcBef>
              <a:spcAft>
                <a:spcPct val="0"/>
              </a:spcAft>
              <a:buClrTx/>
              <a:buSzTx/>
              <a:tabLst>
                <a:tab pos="990600" algn="l"/>
              </a:tabLst>
            </a:pPr>
            <a:r>
              <a:rPr kumimoji="0" lang="ar-DZ" sz="2400" b="1" i="0" u="none" strike="noStrike" cap="none" normalizeH="0" baseline="0" dirty="0" smtClean="0">
                <a:ln>
                  <a:noFill/>
                </a:ln>
                <a:solidFill>
                  <a:schemeClr val="tx2">
                    <a:lumMod val="50000"/>
                  </a:schemeClr>
                </a:solidFill>
                <a:effectLst>
                  <a:glow rad="63500">
                    <a:schemeClr val="accent3">
                      <a:satMod val="175000"/>
                      <a:alpha val="40000"/>
                    </a:schemeClr>
                  </a:glow>
                </a:effectLst>
                <a:latin typeface="Traditional Arabic" pitchFamily="18" charset="-78"/>
                <a:ea typeface="Arial Unicode MS" pitchFamily="34" charset="-128"/>
                <a:cs typeface="Traditional Arabic" pitchFamily="18" charset="-78"/>
              </a:rPr>
              <a:t>التنظيم يحقق التعاون بين الأفراد: وهذا باعتباره وسيلة لتحقيق الأهداف فهو يخلق روح التعاون من أجل تحقيق هدف موحد. </a:t>
            </a:r>
            <a:endParaRPr kumimoji="0" lang="ar-DZ" sz="2400" b="1" i="0" u="none" strike="noStrike" cap="none" normalizeH="0" baseline="0" dirty="0" smtClean="0">
              <a:ln>
                <a:noFill/>
              </a:ln>
              <a:solidFill>
                <a:schemeClr val="tx2">
                  <a:lumMod val="50000"/>
                </a:schemeClr>
              </a:solidFill>
              <a:effectLst>
                <a:glow rad="63500">
                  <a:schemeClr val="accent3">
                    <a:satMod val="175000"/>
                    <a:alpha val="40000"/>
                  </a:schemeClr>
                </a:glow>
              </a:effectLst>
              <a:latin typeface="Arial" pitchFamily="34" charset="0"/>
              <a:cs typeface="Arial" pitchFamily="34" charset="0"/>
            </a:endParaRPr>
          </a:p>
        </p:txBody>
      </p:sp>
    </p:spTree>
    <p:extLst>
      <p:ext uri="{BB962C8B-B14F-4D97-AF65-F5344CB8AC3E}">
        <p14:creationId xmlns:p14="http://schemas.microsoft.com/office/powerpoint/2010/main" val="2002580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8"/>
                                        </p:tgtEl>
                                        <p:attrNameLst>
                                          <p:attrName>style.visibility</p:attrName>
                                        </p:attrNameLst>
                                      </p:cBhvr>
                                      <p:to>
                                        <p:strVal val="visible"/>
                                      </p:to>
                                    </p:set>
                                    <p:anim calcmode="lin" valueType="num">
                                      <p:cBhvr additive="base">
                                        <p:cTn id="23" dur="500" fill="hold"/>
                                        <p:tgtEl>
                                          <p:spTgt spid="28"/>
                                        </p:tgtEl>
                                        <p:attrNameLst>
                                          <p:attrName>ppt_x</p:attrName>
                                        </p:attrNameLst>
                                      </p:cBhvr>
                                      <p:tavLst>
                                        <p:tav tm="0">
                                          <p:val>
                                            <p:strVal val="#ppt_x"/>
                                          </p:val>
                                        </p:tav>
                                        <p:tav tm="100000">
                                          <p:val>
                                            <p:strVal val="#ppt_x"/>
                                          </p:val>
                                        </p:tav>
                                      </p:tavLst>
                                    </p:anim>
                                    <p:anim calcmode="lin" valueType="num">
                                      <p:cBhvr additive="base">
                                        <p:cTn id="24" dur="500" fill="hold"/>
                                        <p:tgtEl>
                                          <p:spTgt spid="28"/>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026"/>
                                        </p:tgtEl>
                                        <p:attrNameLst>
                                          <p:attrName>style.visibility</p:attrName>
                                        </p:attrNameLst>
                                      </p:cBhvr>
                                      <p:to>
                                        <p:strVal val="visible"/>
                                      </p:to>
                                    </p:set>
                                    <p:anim calcmode="lin" valueType="num">
                                      <p:cBhvr additive="base">
                                        <p:cTn id="27" dur="500" fill="hold"/>
                                        <p:tgtEl>
                                          <p:spTgt spid="1026"/>
                                        </p:tgtEl>
                                        <p:attrNameLst>
                                          <p:attrName>ppt_x</p:attrName>
                                        </p:attrNameLst>
                                      </p:cBhvr>
                                      <p:tavLst>
                                        <p:tav tm="0">
                                          <p:val>
                                            <p:strVal val="#ppt_x"/>
                                          </p:val>
                                        </p:tav>
                                        <p:tav tm="100000">
                                          <p:val>
                                            <p:strVal val="#ppt_x"/>
                                          </p:val>
                                        </p:tav>
                                      </p:tavLst>
                                    </p:anim>
                                    <p:anim calcmode="lin" valueType="num">
                                      <p:cBhvr additive="base">
                                        <p:cTn id="28"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2"/>
                                        </p:tgtEl>
                                        <p:attrNameLst>
                                          <p:attrName>style.visibility</p:attrName>
                                        </p:attrNameLst>
                                      </p:cBhvr>
                                      <p:to>
                                        <p:strVal val="visible"/>
                                      </p:to>
                                    </p:set>
                                    <p:anim calcmode="lin" valueType="num">
                                      <p:cBhvr additive="base">
                                        <p:cTn id="33" dur="500" fill="hold"/>
                                        <p:tgtEl>
                                          <p:spTgt spid="32"/>
                                        </p:tgtEl>
                                        <p:attrNameLst>
                                          <p:attrName>ppt_x</p:attrName>
                                        </p:attrNameLst>
                                      </p:cBhvr>
                                      <p:tavLst>
                                        <p:tav tm="0">
                                          <p:val>
                                            <p:strVal val="#ppt_x"/>
                                          </p:val>
                                        </p:tav>
                                        <p:tav tm="100000">
                                          <p:val>
                                            <p:strVal val="#ppt_x"/>
                                          </p:val>
                                        </p:tav>
                                      </p:tavLst>
                                    </p:anim>
                                    <p:anim calcmode="lin" valueType="num">
                                      <p:cBhvr additive="base">
                                        <p:cTn id="34" dur="500" fill="hold"/>
                                        <p:tgtEl>
                                          <p:spTgt spid="32"/>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027"/>
                                        </p:tgtEl>
                                        <p:attrNameLst>
                                          <p:attrName>style.visibility</p:attrName>
                                        </p:attrNameLst>
                                      </p:cBhvr>
                                      <p:to>
                                        <p:strVal val="visible"/>
                                      </p:to>
                                    </p:set>
                                    <p:anim calcmode="lin" valueType="num">
                                      <p:cBhvr additive="base">
                                        <p:cTn id="37" dur="500" fill="hold"/>
                                        <p:tgtEl>
                                          <p:spTgt spid="1027"/>
                                        </p:tgtEl>
                                        <p:attrNameLst>
                                          <p:attrName>ppt_x</p:attrName>
                                        </p:attrNameLst>
                                      </p:cBhvr>
                                      <p:tavLst>
                                        <p:tav tm="0">
                                          <p:val>
                                            <p:strVal val="#ppt_x"/>
                                          </p:val>
                                        </p:tav>
                                        <p:tav tm="100000">
                                          <p:val>
                                            <p:strVal val="#ppt_x"/>
                                          </p:val>
                                        </p:tav>
                                      </p:tavLst>
                                    </p:anim>
                                    <p:anim calcmode="lin" valueType="num">
                                      <p:cBhvr additive="base">
                                        <p:cTn id="38" dur="500" fill="hold"/>
                                        <p:tgtEl>
                                          <p:spTgt spid="10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animBg="1"/>
      <p:bldP spid="1027" grpId="0" animBg="1"/>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وظائف التسيير</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14" name="Titre 1"/>
          <p:cNvSpPr txBox="1">
            <a:spLocks/>
          </p:cNvSpPr>
          <p:nvPr/>
        </p:nvSpPr>
        <p:spPr>
          <a:xfrm>
            <a:off x="6357950" y="857232"/>
            <a:ext cx="2571736"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indent="176213" algn="r" rtl="1" fontAlgn="base">
              <a:spcBef>
                <a:spcPct val="0"/>
              </a:spcBef>
              <a:spcAft>
                <a:spcPct val="0"/>
              </a:spcAft>
            </a:pPr>
            <a:r>
              <a:rPr lang="fr-FR" sz="3200" b="1" dirty="0" smtClean="0">
                <a:latin typeface="Traditional Arabic" pitchFamily="18" charset="-78"/>
                <a:cs typeface="Traditional Arabic" pitchFamily="18" charset="-78"/>
              </a:rPr>
              <a:t>3</a:t>
            </a:r>
            <a:r>
              <a:rPr lang="ar-DZ" sz="3200" b="1" dirty="0" smtClean="0">
                <a:latin typeface="Traditional Arabic" pitchFamily="18" charset="-78"/>
                <a:cs typeface="Traditional Arabic" pitchFamily="18" charset="-78"/>
              </a:rPr>
              <a:t>- وظيفة التوجيه</a:t>
            </a:r>
            <a:endParaRPr lang="ar-DZ" sz="4000" dirty="0" smtClean="0">
              <a:solidFill>
                <a:schemeClr val="bg1"/>
              </a:solidFill>
              <a:latin typeface="Traditional Arabic" pitchFamily="18" charset="-78"/>
              <a:cs typeface="Traditional Arabic" pitchFamily="18" charset="-78"/>
            </a:endParaRPr>
          </a:p>
        </p:txBody>
      </p:sp>
      <p:graphicFrame>
        <p:nvGraphicFramePr>
          <p:cNvPr id="6" name="Diagramme 5"/>
          <p:cNvGraphicFramePr/>
          <p:nvPr/>
        </p:nvGraphicFramePr>
        <p:xfrm>
          <a:off x="714348" y="1857364"/>
          <a:ext cx="7643866" cy="7858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p:cNvSpPr/>
          <p:nvPr/>
        </p:nvSpPr>
        <p:spPr>
          <a:xfrm>
            <a:off x="6500826" y="3357562"/>
            <a:ext cx="2214578" cy="642942"/>
          </a:xfrm>
          <a:prstGeom prst="wedgeRectCallout">
            <a:avLst>
              <a:gd name="adj1" fmla="val -42651"/>
              <a:gd name="adj2" fmla="val 79470"/>
            </a:avLst>
          </a:prstGeom>
          <a:solidFill>
            <a:schemeClr val="bg1"/>
          </a:solidFill>
          <a:ln>
            <a:solidFill>
              <a:srgbClr val="00B0F0"/>
            </a:solidFill>
          </a:ln>
          <a:scene3d>
            <a:camera prst="perspectiveHeroicExtremeLeftFacing"/>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solidFill>
                  <a:schemeClr val="tx2">
                    <a:lumMod val="50000"/>
                  </a:schemeClr>
                </a:solidFill>
                <a:effectLst>
                  <a:glow rad="63500">
                    <a:schemeClr val="accent5">
                      <a:satMod val="175000"/>
                      <a:alpha val="40000"/>
                    </a:schemeClr>
                  </a:glow>
                </a:effectLst>
                <a:cs typeface="Traditional Arabic" pitchFamily="18" charset="-78"/>
              </a:rPr>
              <a:t>ويتوقف نجاح الوظيفتين  السابقتين على </a:t>
            </a:r>
            <a:endParaRPr lang="fr-FR" sz="3200" dirty="0">
              <a:effectLst>
                <a:glow rad="63500">
                  <a:schemeClr val="accent5">
                    <a:satMod val="175000"/>
                    <a:alpha val="40000"/>
                  </a:schemeClr>
                </a:glow>
              </a:effectLst>
            </a:endParaRPr>
          </a:p>
        </p:txBody>
      </p:sp>
      <p:sp>
        <p:nvSpPr>
          <p:cNvPr id="8" name="Arrondir un rectangle avec un coin diagonal 7"/>
          <p:cNvSpPr/>
          <p:nvPr/>
        </p:nvSpPr>
        <p:spPr>
          <a:xfrm>
            <a:off x="71406" y="4214818"/>
            <a:ext cx="6715172" cy="714380"/>
          </a:xfrm>
          <a:prstGeom prst="round2DiagRect">
            <a:avLst>
              <a:gd name="adj1" fmla="val 50000"/>
              <a:gd name="adj2" fmla="val 0"/>
            </a:avLst>
          </a:prstGeom>
        </p:spPr>
        <p:style>
          <a:lnRef idx="2">
            <a:schemeClr val="accent5"/>
          </a:lnRef>
          <a:fillRef idx="1">
            <a:schemeClr val="lt1"/>
          </a:fillRef>
          <a:effectRef idx="0">
            <a:schemeClr val="accent5"/>
          </a:effectRef>
          <a:fontRef idx="minor">
            <a:schemeClr val="dk1"/>
          </a:fontRef>
        </p:style>
        <p:txBody>
          <a:bodyPr rtlCol="0" anchor="ctr"/>
          <a:lstStyle/>
          <a:p>
            <a:pPr indent="265113" algn="just" rtl="1"/>
            <a:endParaRPr lang="ar-DZ" sz="2000" b="1" dirty="0" smtClean="0">
              <a:latin typeface="Traditional Arabic" pitchFamily="18" charset="-78"/>
              <a:cs typeface="Traditional Arabic" pitchFamily="18" charset="-78"/>
            </a:endParaRPr>
          </a:p>
          <a:p>
            <a:pPr indent="265113" algn="just" rtl="1"/>
            <a:r>
              <a:rPr lang="ar-DZ" sz="2000" b="1" dirty="0" smtClean="0">
                <a:solidFill>
                  <a:srgbClr val="002060"/>
                </a:solidFill>
                <a:effectLst>
                  <a:glow rad="63500">
                    <a:schemeClr val="accent5">
                      <a:satMod val="175000"/>
                      <a:alpha val="40000"/>
                    </a:schemeClr>
                  </a:glow>
                </a:effectLst>
                <a:latin typeface="Traditional Arabic" pitchFamily="18" charset="-78"/>
                <a:cs typeface="Traditional Arabic" pitchFamily="18" charset="-78"/>
              </a:rPr>
              <a:t>دور وظيفة التوجيه والتي تعمل على توفير القدر المناسب من الدافعية والرغبة لدى الأفراد حتى يتصرفوا بالأسلوب والطريقة المثلى من أجل تنفيذ الخطط والبرامج المثلى لهم.</a:t>
            </a:r>
            <a:endParaRPr lang="en-US" sz="2000" b="1" dirty="0" smtClean="0">
              <a:solidFill>
                <a:srgbClr val="002060"/>
              </a:solidFill>
              <a:effectLst>
                <a:glow rad="63500">
                  <a:schemeClr val="accent5">
                    <a:satMod val="175000"/>
                    <a:alpha val="40000"/>
                  </a:schemeClr>
                </a:glow>
              </a:effectLst>
              <a:latin typeface="Traditional Arabic" pitchFamily="18" charset="-78"/>
              <a:cs typeface="Traditional Arabic" pitchFamily="18" charset="-78"/>
            </a:endParaRPr>
          </a:p>
          <a:p>
            <a:pPr algn="ctr"/>
            <a:endParaRPr lang="en-US" dirty="0"/>
          </a:p>
        </p:txBody>
      </p:sp>
      <p:sp>
        <p:nvSpPr>
          <p:cNvPr id="9" name="Arrondir un rectangle avec un coin diagonal 8"/>
          <p:cNvSpPr/>
          <p:nvPr/>
        </p:nvSpPr>
        <p:spPr>
          <a:xfrm>
            <a:off x="2357422" y="5357826"/>
            <a:ext cx="6715172" cy="1357322"/>
          </a:xfrm>
          <a:prstGeom prst="round2DiagRect">
            <a:avLst>
              <a:gd name="adj1" fmla="val 50000"/>
              <a:gd name="adj2" fmla="val 0"/>
            </a:avLst>
          </a:prstGeom>
        </p:spPr>
        <p:style>
          <a:lnRef idx="2">
            <a:schemeClr val="accent5"/>
          </a:lnRef>
          <a:fillRef idx="1">
            <a:schemeClr val="lt1"/>
          </a:fillRef>
          <a:effectRef idx="0">
            <a:schemeClr val="accent5"/>
          </a:effectRef>
          <a:fontRef idx="minor">
            <a:schemeClr val="dk1"/>
          </a:fontRef>
        </p:style>
        <p:txBody>
          <a:bodyPr rtlCol="0" anchor="ctr"/>
          <a:lstStyle/>
          <a:p>
            <a:pPr indent="265113" algn="just" rtl="1"/>
            <a:endParaRPr lang="ar-DZ" sz="2000" b="1" dirty="0" smtClean="0">
              <a:latin typeface="Traditional Arabic" pitchFamily="18" charset="-78"/>
              <a:cs typeface="Traditional Arabic" pitchFamily="18" charset="-78"/>
            </a:endParaRPr>
          </a:p>
          <a:p>
            <a:pPr indent="265113" algn="just" rtl="1"/>
            <a:r>
              <a:rPr lang="ar-DZ" sz="2000" b="1" dirty="0" smtClean="0">
                <a:solidFill>
                  <a:srgbClr val="002060"/>
                </a:solidFill>
                <a:effectLst>
                  <a:glow rad="63500">
                    <a:schemeClr val="accent5">
                      <a:satMod val="175000"/>
                      <a:alpha val="40000"/>
                    </a:schemeClr>
                  </a:glow>
                </a:effectLst>
                <a:latin typeface="Traditional Arabic" pitchFamily="18" charset="-78"/>
                <a:cs typeface="Traditional Arabic" pitchFamily="18" charset="-78"/>
              </a:rPr>
              <a:t>هو الذي يحسن فن تفويض السلطات ويجيد عملية التنسيق بين الجهود المختلفة لتحقيق الأهداف المسطرة كما يحسن أيضا فن استثارة الهمم واستثمار الطاقات البشرية لتحقيق المزيد من الإبداع والابتكار والإتقان في تطبيق البرامج والخطط وهذا هو جوهر وظيفة التوجيه والعمل الحقيقي الذي يمارسه المسير.</a:t>
            </a:r>
            <a:endParaRPr lang="en-US" sz="2000" b="1" dirty="0" smtClean="0">
              <a:solidFill>
                <a:srgbClr val="002060"/>
              </a:solidFill>
              <a:effectLst>
                <a:glow rad="63500">
                  <a:schemeClr val="accent5">
                    <a:satMod val="175000"/>
                    <a:alpha val="40000"/>
                  </a:schemeClr>
                </a:glow>
              </a:effectLst>
              <a:latin typeface="Traditional Arabic" pitchFamily="18" charset="-78"/>
              <a:cs typeface="Traditional Arabic" pitchFamily="18" charset="-78"/>
            </a:endParaRPr>
          </a:p>
          <a:p>
            <a:pPr algn="ctr"/>
            <a:endParaRPr lang="en-US" dirty="0"/>
          </a:p>
        </p:txBody>
      </p:sp>
      <p:sp>
        <p:nvSpPr>
          <p:cNvPr id="10" name="Rectangle 9"/>
          <p:cNvSpPr/>
          <p:nvPr/>
        </p:nvSpPr>
        <p:spPr>
          <a:xfrm>
            <a:off x="642910" y="5143512"/>
            <a:ext cx="1428760" cy="428628"/>
          </a:xfrm>
          <a:prstGeom prst="wedgeRectCallout">
            <a:avLst>
              <a:gd name="adj1" fmla="val 57994"/>
              <a:gd name="adj2" fmla="val 105276"/>
            </a:avLst>
          </a:prstGeom>
          <a:solidFill>
            <a:schemeClr val="bg1"/>
          </a:solidFill>
          <a:ln>
            <a:solidFill>
              <a:srgbClr val="00B0F0"/>
            </a:solidFill>
          </a:ln>
          <a:scene3d>
            <a:camera prst="isometricOffAxis2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rgbClr val="002060"/>
                </a:solidFill>
                <a:effectLst>
                  <a:glow rad="63500">
                    <a:schemeClr val="accent5">
                      <a:satMod val="175000"/>
                      <a:alpha val="40000"/>
                    </a:schemeClr>
                  </a:glow>
                </a:effectLst>
                <a:latin typeface="Traditional Arabic" pitchFamily="18" charset="-78"/>
                <a:cs typeface="Traditional Arabic" pitchFamily="18" charset="-78"/>
              </a:rPr>
              <a:t>المسير الفعال</a:t>
            </a:r>
            <a:endParaRPr lang="fr-FR" sz="3600" b="1" dirty="0">
              <a:solidFill>
                <a:srgbClr val="002060"/>
              </a:solidFill>
              <a:effectLst>
                <a:glow rad="63500">
                  <a:schemeClr val="accent5">
                    <a:satMod val="175000"/>
                    <a:alpha val="40000"/>
                  </a:schemeClr>
                </a:glow>
              </a:effectLst>
              <a:latin typeface="Traditional Arabic" pitchFamily="18" charset="-78"/>
              <a:cs typeface="Traditional Arabic" pitchFamily="18" charset="-78"/>
            </a:endParaRPr>
          </a:p>
        </p:txBody>
      </p:sp>
    </p:spTree>
    <p:extLst>
      <p:ext uri="{BB962C8B-B14F-4D97-AF65-F5344CB8AC3E}">
        <p14:creationId xmlns:p14="http://schemas.microsoft.com/office/powerpoint/2010/main" val="2325469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graphicEl>
                                              <a:dgm id="{B7B185C0-4B47-4982-8D17-AB9C3302221F}"/>
                                            </p:graphicEl>
                                          </p:spTgt>
                                        </p:tgtEl>
                                        <p:attrNameLst>
                                          <p:attrName>style.visibility</p:attrName>
                                        </p:attrNameLst>
                                      </p:cBhvr>
                                      <p:to>
                                        <p:strVal val="visible"/>
                                      </p:to>
                                    </p:set>
                                    <p:anim calcmode="lin" valueType="num">
                                      <p:cBhvr additive="base">
                                        <p:cTn id="7" dur="500" fill="hold"/>
                                        <p:tgtEl>
                                          <p:spTgt spid="6">
                                            <p:graphicEl>
                                              <a:dgm id="{B7B185C0-4B47-4982-8D17-AB9C3302221F}"/>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graphicEl>
                                              <a:dgm id="{B7B185C0-4B47-4982-8D17-AB9C3302221F}"/>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graphicEl>
                                              <a:dgm id="{74C6A621-2C63-4E37-87DB-D501C18E6268}"/>
                                            </p:graphicEl>
                                          </p:spTgt>
                                        </p:tgtEl>
                                        <p:attrNameLst>
                                          <p:attrName>style.visibility</p:attrName>
                                        </p:attrNameLst>
                                      </p:cBhvr>
                                      <p:to>
                                        <p:strVal val="visible"/>
                                      </p:to>
                                    </p:set>
                                    <p:anim calcmode="lin" valueType="num">
                                      <p:cBhvr additive="base">
                                        <p:cTn id="13" dur="500" fill="hold"/>
                                        <p:tgtEl>
                                          <p:spTgt spid="6">
                                            <p:graphicEl>
                                              <a:dgm id="{74C6A621-2C63-4E37-87DB-D501C18E6268}"/>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graphicEl>
                                              <a:dgm id="{74C6A621-2C63-4E37-87DB-D501C18E6268}"/>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graphicEl>
                                              <a:dgm id="{51A17036-4F34-4573-97CC-226463143970}"/>
                                            </p:graphicEl>
                                          </p:spTgt>
                                        </p:tgtEl>
                                        <p:attrNameLst>
                                          <p:attrName>style.visibility</p:attrName>
                                        </p:attrNameLst>
                                      </p:cBhvr>
                                      <p:to>
                                        <p:strVal val="visible"/>
                                      </p:to>
                                    </p:set>
                                    <p:anim calcmode="lin" valueType="num">
                                      <p:cBhvr additive="base">
                                        <p:cTn id="19" dur="500" fill="hold"/>
                                        <p:tgtEl>
                                          <p:spTgt spid="6">
                                            <p:graphicEl>
                                              <a:dgm id="{51A17036-4F34-4573-97CC-226463143970}"/>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graphicEl>
                                              <a:dgm id="{51A17036-4F34-4573-97CC-226463143970}"/>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graphicEl>
                                              <a:dgm id="{68619283-0FE4-4B69-8FEB-9CF18159A4D0}"/>
                                            </p:graphicEl>
                                          </p:spTgt>
                                        </p:tgtEl>
                                        <p:attrNameLst>
                                          <p:attrName>style.visibility</p:attrName>
                                        </p:attrNameLst>
                                      </p:cBhvr>
                                      <p:to>
                                        <p:strVal val="visible"/>
                                      </p:to>
                                    </p:set>
                                    <p:anim calcmode="lin" valueType="num">
                                      <p:cBhvr additive="base">
                                        <p:cTn id="25" dur="500" fill="hold"/>
                                        <p:tgtEl>
                                          <p:spTgt spid="6">
                                            <p:graphicEl>
                                              <a:dgm id="{68619283-0FE4-4B69-8FEB-9CF18159A4D0}"/>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graphicEl>
                                              <a:dgm id="{68619283-0FE4-4B69-8FEB-9CF18159A4D0}"/>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graphicEl>
                                              <a:dgm id="{38A9CEB2-E200-47A0-BB23-AA44A4E0315A}"/>
                                            </p:graphicEl>
                                          </p:spTgt>
                                        </p:tgtEl>
                                        <p:attrNameLst>
                                          <p:attrName>style.visibility</p:attrName>
                                        </p:attrNameLst>
                                      </p:cBhvr>
                                      <p:to>
                                        <p:strVal val="visible"/>
                                      </p:to>
                                    </p:set>
                                    <p:anim calcmode="lin" valueType="num">
                                      <p:cBhvr additive="base">
                                        <p:cTn id="31" dur="500" fill="hold"/>
                                        <p:tgtEl>
                                          <p:spTgt spid="6">
                                            <p:graphicEl>
                                              <a:dgm id="{38A9CEB2-E200-47A0-BB23-AA44A4E0315A}"/>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graphicEl>
                                              <a:dgm id="{38A9CEB2-E200-47A0-BB23-AA44A4E0315A}"/>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9" presetClass="entr" presetSubtype="0" decel="10000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style.rotation</p:attrName>
                                        </p:attrNameLst>
                                      </p:cBhvr>
                                      <p:tavLst>
                                        <p:tav tm="0">
                                          <p:val>
                                            <p:fltVal val="360"/>
                                          </p:val>
                                        </p:tav>
                                        <p:tav tm="100000">
                                          <p:val>
                                            <p:fltVal val="0"/>
                                          </p:val>
                                        </p:tav>
                                      </p:tavLst>
                                    </p:anim>
                                    <p:animEffect transition="in" filter="fade">
                                      <p:cBhvr>
                                        <p:cTn id="40" dur="500"/>
                                        <p:tgtEl>
                                          <p:spTgt spid="7"/>
                                        </p:tgtEl>
                                      </p:cBhvr>
                                    </p:animEffect>
                                  </p:childTnLst>
                                </p:cTn>
                              </p:par>
                            </p:childTnLst>
                          </p:cTn>
                        </p:par>
                      </p:childTnLst>
                    </p:cTn>
                  </p:par>
                  <p:par>
                    <p:cTn id="41" fill="hold">
                      <p:stCondLst>
                        <p:cond delay="indefinite"/>
                      </p:stCondLst>
                      <p:childTnLst>
                        <p:par>
                          <p:cTn id="42" fill="hold">
                            <p:stCondLst>
                              <p:cond delay="0"/>
                            </p:stCondLst>
                            <p:childTnLst>
                              <p:par>
                                <p:cTn id="43" presetID="30"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fade">
                                      <p:cBhvr>
                                        <p:cTn id="45" dur="800" decel="100000"/>
                                        <p:tgtEl>
                                          <p:spTgt spid="8"/>
                                        </p:tgtEl>
                                      </p:cBhvr>
                                    </p:animEffect>
                                    <p:anim calcmode="lin" valueType="num">
                                      <p:cBhvr>
                                        <p:cTn id="46" dur="800" decel="100000" fill="hold"/>
                                        <p:tgtEl>
                                          <p:spTgt spid="8"/>
                                        </p:tgtEl>
                                        <p:attrNameLst>
                                          <p:attrName>style.rotation</p:attrName>
                                        </p:attrNameLst>
                                      </p:cBhvr>
                                      <p:tavLst>
                                        <p:tav tm="0">
                                          <p:val>
                                            <p:fltVal val="-90"/>
                                          </p:val>
                                        </p:tav>
                                        <p:tav tm="100000">
                                          <p:val>
                                            <p:fltVal val="0"/>
                                          </p:val>
                                        </p:tav>
                                      </p:tavLst>
                                    </p:anim>
                                    <p:anim calcmode="lin" valueType="num">
                                      <p:cBhvr>
                                        <p:cTn id="47" dur="800" decel="100000" fill="hold"/>
                                        <p:tgtEl>
                                          <p:spTgt spid="8"/>
                                        </p:tgtEl>
                                        <p:attrNameLst>
                                          <p:attrName>ppt_x</p:attrName>
                                        </p:attrNameLst>
                                      </p:cBhvr>
                                      <p:tavLst>
                                        <p:tav tm="0">
                                          <p:val>
                                            <p:strVal val="#ppt_x+0.4"/>
                                          </p:val>
                                        </p:tav>
                                        <p:tav tm="100000">
                                          <p:val>
                                            <p:strVal val="#ppt_x-0.05"/>
                                          </p:val>
                                        </p:tav>
                                      </p:tavLst>
                                    </p:anim>
                                    <p:anim calcmode="lin" valueType="num">
                                      <p:cBhvr>
                                        <p:cTn id="48" dur="800" decel="100000" fill="hold"/>
                                        <p:tgtEl>
                                          <p:spTgt spid="8"/>
                                        </p:tgtEl>
                                        <p:attrNameLst>
                                          <p:attrName>ppt_y</p:attrName>
                                        </p:attrNameLst>
                                      </p:cBhvr>
                                      <p:tavLst>
                                        <p:tav tm="0">
                                          <p:val>
                                            <p:strVal val="#ppt_y-0.4"/>
                                          </p:val>
                                        </p:tav>
                                        <p:tav tm="100000">
                                          <p:val>
                                            <p:strVal val="#ppt_y+0.1"/>
                                          </p:val>
                                        </p:tav>
                                      </p:tavLst>
                                    </p:anim>
                                    <p:anim calcmode="lin" valueType="num">
                                      <p:cBhvr>
                                        <p:cTn id="49" dur="200" accel="100000" fill="hold">
                                          <p:stCondLst>
                                            <p:cond delay="800"/>
                                          </p:stCondLst>
                                        </p:cTn>
                                        <p:tgtEl>
                                          <p:spTgt spid="8"/>
                                        </p:tgtEl>
                                        <p:attrNameLst>
                                          <p:attrName>ppt_x</p:attrName>
                                        </p:attrNameLst>
                                      </p:cBhvr>
                                      <p:tavLst>
                                        <p:tav tm="0">
                                          <p:val>
                                            <p:strVal val="#ppt_x-0.05"/>
                                          </p:val>
                                        </p:tav>
                                        <p:tav tm="100000">
                                          <p:val>
                                            <p:strVal val="#ppt_x"/>
                                          </p:val>
                                        </p:tav>
                                      </p:tavLst>
                                    </p:anim>
                                    <p:anim calcmode="lin" valueType="num">
                                      <p:cBhvr>
                                        <p:cTn id="50" dur="200" accel="100000" fill="hold">
                                          <p:stCondLst>
                                            <p:cond delay="800"/>
                                          </p:stCondLst>
                                        </p:cTn>
                                        <p:tgtEl>
                                          <p:spTgt spid="8"/>
                                        </p:tgtEl>
                                        <p:attrNameLst>
                                          <p:attrName>ppt_y</p:attrName>
                                        </p:attrNameLst>
                                      </p:cBhvr>
                                      <p:tavLst>
                                        <p:tav tm="0">
                                          <p:val>
                                            <p:strVal val="#ppt_y+0.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iterate type="lt">
                                    <p:tmPct val="5000"/>
                                  </p:iterate>
                                  <p:childTnLst>
                                    <p:set>
                                      <p:cBhvr>
                                        <p:cTn id="54" dur="1" fill="hold">
                                          <p:stCondLst>
                                            <p:cond delay="0"/>
                                          </p:stCondLst>
                                        </p:cTn>
                                        <p:tgtEl>
                                          <p:spTgt spid="10"/>
                                        </p:tgtEl>
                                        <p:attrNameLst>
                                          <p:attrName>style.visibility</p:attrName>
                                        </p:attrNameLst>
                                      </p:cBhvr>
                                      <p:to>
                                        <p:strVal val="visible"/>
                                      </p:to>
                                    </p:set>
                                    <p:anim calcmode="lin" valueType="num">
                                      <p:cBhvr>
                                        <p:cTn id="55" dur="1000" fill="hold"/>
                                        <p:tgtEl>
                                          <p:spTgt spid="10"/>
                                        </p:tgtEl>
                                        <p:attrNameLst>
                                          <p:attrName>ppt_w</p:attrName>
                                        </p:attrNameLst>
                                      </p:cBhvr>
                                      <p:tavLst>
                                        <p:tav tm="0">
                                          <p:val>
                                            <p:fltVal val="0"/>
                                          </p:val>
                                        </p:tav>
                                        <p:tav tm="100000">
                                          <p:val>
                                            <p:strVal val="#ppt_w"/>
                                          </p:val>
                                        </p:tav>
                                      </p:tavLst>
                                    </p:anim>
                                    <p:anim calcmode="lin" valueType="num">
                                      <p:cBhvr>
                                        <p:cTn id="56" dur="1000" fill="hold"/>
                                        <p:tgtEl>
                                          <p:spTgt spid="10"/>
                                        </p:tgtEl>
                                        <p:attrNameLst>
                                          <p:attrName>ppt_h</p:attrName>
                                        </p:attrNameLst>
                                      </p:cBhvr>
                                      <p:tavLst>
                                        <p:tav tm="0">
                                          <p:val>
                                            <p:fltVal val="0"/>
                                          </p:val>
                                        </p:tav>
                                        <p:tav tm="100000">
                                          <p:val>
                                            <p:strVal val="#ppt_h"/>
                                          </p:val>
                                        </p:tav>
                                      </p:tavLst>
                                    </p:anim>
                                    <p:anim calcmode="lin" valueType="num">
                                      <p:cBhvr>
                                        <p:cTn id="57" dur="1000" fill="hold"/>
                                        <p:tgtEl>
                                          <p:spTgt spid="10"/>
                                        </p:tgtEl>
                                        <p:attrNameLst>
                                          <p:attrName>style.rotation</p:attrName>
                                        </p:attrNameLst>
                                      </p:cBhvr>
                                      <p:tavLst>
                                        <p:tav tm="0">
                                          <p:val>
                                            <p:fltVal val="90"/>
                                          </p:val>
                                        </p:tav>
                                        <p:tav tm="100000">
                                          <p:val>
                                            <p:fltVal val="0"/>
                                          </p:val>
                                        </p:tav>
                                      </p:tavLst>
                                    </p:anim>
                                    <p:animEffect transition="in" filter="fade">
                                      <p:cBhvr>
                                        <p:cTn id="58" dur="1000"/>
                                        <p:tgtEl>
                                          <p:spTgt spid="10"/>
                                        </p:tgtEl>
                                      </p:cBhvr>
                                    </p:animEffect>
                                  </p:childTnLst>
                                </p:cTn>
                              </p:par>
                            </p:childTnLst>
                          </p:cTn>
                        </p:par>
                      </p:childTnLst>
                    </p:cTn>
                  </p:par>
                  <p:par>
                    <p:cTn id="59" fill="hold">
                      <p:stCondLst>
                        <p:cond delay="indefinite"/>
                      </p:stCondLst>
                      <p:childTnLst>
                        <p:par>
                          <p:cTn id="60" fill="hold">
                            <p:stCondLst>
                              <p:cond delay="0"/>
                            </p:stCondLst>
                            <p:childTnLst>
                              <p:par>
                                <p:cTn id="61" presetID="30" presetClass="entr" presetSubtype="0" fill="hold" grpId="0" nodeType="clickEffect">
                                  <p:stCondLst>
                                    <p:cond delay="0"/>
                                  </p:stCondLst>
                                  <p:childTnLst>
                                    <p:set>
                                      <p:cBhvr>
                                        <p:cTn id="62" dur="1" fill="hold">
                                          <p:stCondLst>
                                            <p:cond delay="0"/>
                                          </p:stCondLst>
                                        </p:cTn>
                                        <p:tgtEl>
                                          <p:spTgt spid="9"/>
                                        </p:tgtEl>
                                        <p:attrNameLst>
                                          <p:attrName>style.visibility</p:attrName>
                                        </p:attrNameLst>
                                      </p:cBhvr>
                                      <p:to>
                                        <p:strVal val="visible"/>
                                      </p:to>
                                    </p:set>
                                    <p:animEffect transition="in" filter="fade">
                                      <p:cBhvr>
                                        <p:cTn id="63" dur="800" decel="100000"/>
                                        <p:tgtEl>
                                          <p:spTgt spid="9"/>
                                        </p:tgtEl>
                                      </p:cBhvr>
                                    </p:animEffect>
                                    <p:anim calcmode="lin" valueType="num">
                                      <p:cBhvr>
                                        <p:cTn id="64" dur="800" decel="100000" fill="hold"/>
                                        <p:tgtEl>
                                          <p:spTgt spid="9"/>
                                        </p:tgtEl>
                                        <p:attrNameLst>
                                          <p:attrName>style.rotation</p:attrName>
                                        </p:attrNameLst>
                                      </p:cBhvr>
                                      <p:tavLst>
                                        <p:tav tm="0">
                                          <p:val>
                                            <p:fltVal val="-90"/>
                                          </p:val>
                                        </p:tav>
                                        <p:tav tm="100000">
                                          <p:val>
                                            <p:fltVal val="0"/>
                                          </p:val>
                                        </p:tav>
                                      </p:tavLst>
                                    </p:anim>
                                    <p:anim calcmode="lin" valueType="num">
                                      <p:cBhvr>
                                        <p:cTn id="65" dur="800" decel="100000" fill="hold"/>
                                        <p:tgtEl>
                                          <p:spTgt spid="9"/>
                                        </p:tgtEl>
                                        <p:attrNameLst>
                                          <p:attrName>ppt_x</p:attrName>
                                        </p:attrNameLst>
                                      </p:cBhvr>
                                      <p:tavLst>
                                        <p:tav tm="0">
                                          <p:val>
                                            <p:strVal val="#ppt_x+0.4"/>
                                          </p:val>
                                        </p:tav>
                                        <p:tav tm="100000">
                                          <p:val>
                                            <p:strVal val="#ppt_x-0.05"/>
                                          </p:val>
                                        </p:tav>
                                      </p:tavLst>
                                    </p:anim>
                                    <p:anim calcmode="lin" valueType="num">
                                      <p:cBhvr>
                                        <p:cTn id="66" dur="800" decel="100000" fill="hold"/>
                                        <p:tgtEl>
                                          <p:spTgt spid="9"/>
                                        </p:tgtEl>
                                        <p:attrNameLst>
                                          <p:attrName>ppt_y</p:attrName>
                                        </p:attrNameLst>
                                      </p:cBhvr>
                                      <p:tavLst>
                                        <p:tav tm="0">
                                          <p:val>
                                            <p:strVal val="#ppt_y-0.4"/>
                                          </p:val>
                                        </p:tav>
                                        <p:tav tm="100000">
                                          <p:val>
                                            <p:strVal val="#ppt_y+0.1"/>
                                          </p:val>
                                        </p:tav>
                                      </p:tavLst>
                                    </p:anim>
                                    <p:anim calcmode="lin" valueType="num">
                                      <p:cBhvr>
                                        <p:cTn id="67"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68"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lvlOne"/>
        </p:bldSub>
      </p:bldGraphic>
      <p:bldP spid="7" grpId="0" animBg="1"/>
      <p:bldP spid="8" grpId="0" animBg="1"/>
      <p:bldP spid="9" grpId="0" animBg="1"/>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3922984484"/>
              </p:ext>
            </p:extLst>
          </p:nvPr>
        </p:nvGraphicFramePr>
        <p:xfrm>
          <a:off x="1714480" y="1714488"/>
          <a:ext cx="6715172" cy="47863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Flèche courbée vers la gauche 5"/>
          <p:cNvSpPr/>
          <p:nvPr/>
        </p:nvSpPr>
        <p:spPr>
          <a:xfrm>
            <a:off x="6500826" y="71414"/>
            <a:ext cx="2428892" cy="2071702"/>
          </a:xfrm>
          <a:prstGeom prst="curvedLeftArrow">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schemeClr val="tx1"/>
              </a:solidFill>
            </a:endParaRPr>
          </a:p>
        </p:txBody>
      </p:sp>
      <p:sp>
        <p:nvSpPr>
          <p:cNvPr id="7"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وظيفة التوجيه</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8" name="ZoneTexte 7"/>
          <p:cNvSpPr txBox="1"/>
          <p:nvPr/>
        </p:nvSpPr>
        <p:spPr>
          <a:xfrm>
            <a:off x="6500826" y="1214422"/>
            <a:ext cx="1428760" cy="769441"/>
          </a:xfrm>
          <a:prstGeom prst="rect">
            <a:avLst/>
          </a:prstGeom>
          <a:noFill/>
        </p:spPr>
        <p:txBody>
          <a:bodyPr wrap="square" rtlCol="0">
            <a:spAutoFit/>
          </a:bodyPr>
          <a:lstStyle/>
          <a:p>
            <a:r>
              <a:rPr lang="ar-DZ" sz="4400" b="1" dirty="0" smtClean="0">
                <a:solidFill>
                  <a:schemeClr val="bg1"/>
                </a:solidFill>
                <a:effectLst>
                  <a:glow rad="101600">
                    <a:schemeClr val="accent5">
                      <a:satMod val="175000"/>
                      <a:alpha val="40000"/>
                    </a:schemeClr>
                  </a:glow>
                </a:effectLst>
                <a:latin typeface="Traditional Arabic" pitchFamily="18" charset="-78"/>
                <a:cs typeface="Traditional Arabic" pitchFamily="18" charset="-78"/>
              </a:rPr>
              <a:t>تعاريف</a:t>
            </a:r>
            <a:endParaRPr lang="en-US" sz="2000" b="1" dirty="0">
              <a:solidFill>
                <a:schemeClr val="bg1"/>
              </a:solidFill>
              <a:effectLst>
                <a:glow rad="101600">
                  <a:schemeClr val="accent5">
                    <a:satMod val="175000"/>
                    <a:alpha val="40000"/>
                  </a:schemeClr>
                </a:glow>
              </a:effectLst>
              <a:latin typeface="Traditional Arabic" pitchFamily="18" charset="-78"/>
              <a:cs typeface="Traditional Arabic" pitchFamily="18" charset="-78"/>
            </a:endParaRPr>
          </a:p>
        </p:txBody>
      </p:sp>
    </p:spTree>
    <p:extLst>
      <p:ext uri="{BB962C8B-B14F-4D97-AF65-F5344CB8AC3E}">
        <p14:creationId xmlns:p14="http://schemas.microsoft.com/office/powerpoint/2010/main" val="719398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down)">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4">
                                            <p:graphicEl>
                                              <a:dgm id="{4A595E52-8BB3-4795-8088-5E6D7EF53212}"/>
                                            </p:graphicEl>
                                          </p:spTgt>
                                        </p:tgtEl>
                                        <p:attrNameLst>
                                          <p:attrName>style.visibility</p:attrName>
                                        </p:attrNameLst>
                                      </p:cBhvr>
                                      <p:to>
                                        <p:strVal val="visible"/>
                                      </p:to>
                                    </p:set>
                                    <p:anim calcmode="lin" valueType="num">
                                      <p:cBhvr additive="base">
                                        <p:cTn id="15" dur="500" fill="hold"/>
                                        <p:tgtEl>
                                          <p:spTgt spid="4">
                                            <p:graphicEl>
                                              <a:dgm id="{4A595E52-8BB3-4795-8088-5E6D7EF53212}"/>
                                            </p:graphic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graphicEl>
                                              <a:dgm id="{4A595E52-8BB3-4795-8088-5E6D7EF53212}"/>
                                            </p:graphic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4">
                                            <p:graphicEl>
                                              <a:dgm id="{64178C65-B584-4B2D-A331-CA19CB0FB316}"/>
                                            </p:graphicEl>
                                          </p:spTgt>
                                        </p:tgtEl>
                                        <p:attrNameLst>
                                          <p:attrName>style.visibility</p:attrName>
                                        </p:attrNameLst>
                                      </p:cBhvr>
                                      <p:to>
                                        <p:strVal val="visible"/>
                                      </p:to>
                                    </p:set>
                                    <p:anim calcmode="lin" valueType="num">
                                      <p:cBhvr additive="base">
                                        <p:cTn id="21" dur="500" fill="hold"/>
                                        <p:tgtEl>
                                          <p:spTgt spid="4">
                                            <p:graphicEl>
                                              <a:dgm id="{64178C65-B584-4B2D-A331-CA19CB0FB316}"/>
                                            </p:graphicEl>
                                          </p:spTgt>
                                        </p:tgtEl>
                                        <p:attrNameLst>
                                          <p:attrName>ppt_x</p:attrName>
                                        </p:attrNameLst>
                                      </p:cBhvr>
                                      <p:tavLst>
                                        <p:tav tm="0">
                                          <p:val>
                                            <p:strVal val="#ppt_x"/>
                                          </p:val>
                                        </p:tav>
                                        <p:tav tm="100000">
                                          <p:val>
                                            <p:strVal val="#ppt_x"/>
                                          </p:val>
                                        </p:tav>
                                      </p:tavLst>
                                    </p:anim>
                                    <p:anim calcmode="lin" valueType="num">
                                      <p:cBhvr additive="base">
                                        <p:cTn id="22" dur="500" fill="hold"/>
                                        <p:tgtEl>
                                          <p:spTgt spid="4">
                                            <p:graphicEl>
                                              <a:dgm id="{64178C65-B584-4B2D-A331-CA19CB0FB316}"/>
                                            </p:graphic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4">
                                            <p:graphicEl>
                                              <a:dgm id="{8C7976AE-B773-4984-82F0-6E4DAB0E8F25}"/>
                                            </p:graphicEl>
                                          </p:spTgt>
                                        </p:tgtEl>
                                        <p:attrNameLst>
                                          <p:attrName>style.visibility</p:attrName>
                                        </p:attrNameLst>
                                      </p:cBhvr>
                                      <p:to>
                                        <p:strVal val="visible"/>
                                      </p:to>
                                    </p:set>
                                    <p:anim calcmode="lin" valueType="num">
                                      <p:cBhvr additive="base">
                                        <p:cTn id="25" dur="500" fill="hold"/>
                                        <p:tgtEl>
                                          <p:spTgt spid="4">
                                            <p:graphicEl>
                                              <a:dgm id="{8C7976AE-B773-4984-82F0-6E4DAB0E8F25}"/>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graphicEl>
                                              <a:dgm id="{8C7976AE-B773-4984-82F0-6E4DAB0E8F25}"/>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P spid="6" grpId="0" animBg="1"/>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أركان التوجيه</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graphicFrame>
        <p:nvGraphicFramePr>
          <p:cNvPr id="14" name="Diagramme 13"/>
          <p:cNvGraphicFramePr/>
          <p:nvPr/>
        </p:nvGraphicFramePr>
        <p:xfrm>
          <a:off x="-785850" y="785794"/>
          <a:ext cx="10215634" cy="58579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68135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graphicEl>
                                              <a:dgm id="{101A32DE-9567-4B70-B2F7-1F3233D2970A}"/>
                                            </p:graphicEl>
                                          </p:spTgt>
                                        </p:tgtEl>
                                        <p:attrNameLst>
                                          <p:attrName>style.visibility</p:attrName>
                                        </p:attrNameLst>
                                      </p:cBhvr>
                                      <p:to>
                                        <p:strVal val="visible"/>
                                      </p:to>
                                    </p:set>
                                    <p:anim calcmode="lin" valueType="num">
                                      <p:cBhvr additive="base">
                                        <p:cTn id="7" dur="500" fill="hold"/>
                                        <p:tgtEl>
                                          <p:spTgt spid="14">
                                            <p:graphicEl>
                                              <a:dgm id="{101A32DE-9567-4B70-B2F7-1F3233D2970A}"/>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graphicEl>
                                              <a:dgm id="{101A32DE-9567-4B70-B2F7-1F3233D2970A}"/>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graphicEl>
                                              <a:dgm id="{7CE1BA7C-F27A-4285-B032-01C97A979D3D}"/>
                                            </p:graphicEl>
                                          </p:spTgt>
                                        </p:tgtEl>
                                        <p:attrNameLst>
                                          <p:attrName>style.visibility</p:attrName>
                                        </p:attrNameLst>
                                      </p:cBhvr>
                                      <p:to>
                                        <p:strVal val="visible"/>
                                      </p:to>
                                    </p:set>
                                    <p:anim calcmode="lin" valueType="num">
                                      <p:cBhvr additive="base">
                                        <p:cTn id="13" dur="500" fill="hold"/>
                                        <p:tgtEl>
                                          <p:spTgt spid="14">
                                            <p:graphicEl>
                                              <a:dgm id="{7CE1BA7C-F27A-4285-B032-01C97A979D3D}"/>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
                                            <p:graphicEl>
                                              <a:dgm id="{7CE1BA7C-F27A-4285-B032-01C97A979D3D}"/>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graphicEl>
                                              <a:dgm id="{ABDEF31F-32EC-4335-9AC3-304D346142A2}"/>
                                            </p:graphicEl>
                                          </p:spTgt>
                                        </p:tgtEl>
                                        <p:attrNameLst>
                                          <p:attrName>style.visibility</p:attrName>
                                        </p:attrNameLst>
                                      </p:cBhvr>
                                      <p:to>
                                        <p:strVal val="visible"/>
                                      </p:to>
                                    </p:set>
                                    <p:anim calcmode="lin" valueType="num">
                                      <p:cBhvr additive="base">
                                        <p:cTn id="19" dur="500" fill="hold"/>
                                        <p:tgtEl>
                                          <p:spTgt spid="14">
                                            <p:graphicEl>
                                              <a:dgm id="{ABDEF31F-32EC-4335-9AC3-304D346142A2}"/>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
                                            <p:graphicEl>
                                              <a:dgm id="{ABDEF31F-32EC-4335-9AC3-304D346142A2}"/>
                                            </p:graphic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4">
                                            <p:graphicEl>
                                              <a:dgm id="{6C8C07BB-F5DC-40A2-A12D-3D1983CB74A9}"/>
                                            </p:graphicEl>
                                          </p:spTgt>
                                        </p:tgtEl>
                                        <p:attrNameLst>
                                          <p:attrName>style.visibility</p:attrName>
                                        </p:attrNameLst>
                                      </p:cBhvr>
                                      <p:to>
                                        <p:strVal val="visible"/>
                                      </p:to>
                                    </p:set>
                                    <p:anim calcmode="lin" valueType="num">
                                      <p:cBhvr additive="base">
                                        <p:cTn id="23" dur="500" fill="hold"/>
                                        <p:tgtEl>
                                          <p:spTgt spid="14">
                                            <p:graphicEl>
                                              <a:dgm id="{6C8C07BB-F5DC-40A2-A12D-3D1983CB74A9}"/>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14">
                                            <p:graphicEl>
                                              <a:dgm id="{6C8C07BB-F5DC-40A2-A12D-3D1983CB74A9}"/>
                                            </p:graphic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4">
                                            <p:graphicEl>
                                              <a:dgm id="{6CE8F7B5-3478-4FEC-B0F3-716BCF0775B1}"/>
                                            </p:graphicEl>
                                          </p:spTgt>
                                        </p:tgtEl>
                                        <p:attrNameLst>
                                          <p:attrName>style.visibility</p:attrName>
                                        </p:attrNameLst>
                                      </p:cBhvr>
                                      <p:to>
                                        <p:strVal val="visible"/>
                                      </p:to>
                                    </p:set>
                                    <p:anim calcmode="lin" valueType="num">
                                      <p:cBhvr additive="base">
                                        <p:cTn id="29" dur="500" fill="hold"/>
                                        <p:tgtEl>
                                          <p:spTgt spid="14">
                                            <p:graphicEl>
                                              <a:dgm id="{6CE8F7B5-3478-4FEC-B0F3-716BCF0775B1}"/>
                                            </p:graphicEl>
                                          </p:spTgt>
                                        </p:tgtEl>
                                        <p:attrNameLst>
                                          <p:attrName>ppt_x</p:attrName>
                                        </p:attrNameLst>
                                      </p:cBhvr>
                                      <p:tavLst>
                                        <p:tav tm="0">
                                          <p:val>
                                            <p:strVal val="#ppt_x"/>
                                          </p:val>
                                        </p:tav>
                                        <p:tav tm="100000">
                                          <p:val>
                                            <p:strVal val="#ppt_x"/>
                                          </p:val>
                                        </p:tav>
                                      </p:tavLst>
                                    </p:anim>
                                    <p:anim calcmode="lin" valueType="num">
                                      <p:cBhvr additive="base">
                                        <p:cTn id="30" dur="500" fill="hold"/>
                                        <p:tgtEl>
                                          <p:spTgt spid="14">
                                            <p:graphicEl>
                                              <a:dgm id="{6CE8F7B5-3478-4FEC-B0F3-716BCF0775B1}"/>
                                            </p:graphic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4">
                                            <p:graphicEl>
                                              <a:dgm id="{531343A7-F7AA-4D47-BF0A-278DEF7FB7BA}"/>
                                            </p:graphicEl>
                                          </p:spTgt>
                                        </p:tgtEl>
                                        <p:attrNameLst>
                                          <p:attrName>style.visibility</p:attrName>
                                        </p:attrNameLst>
                                      </p:cBhvr>
                                      <p:to>
                                        <p:strVal val="visible"/>
                                      </p:to>
                                    </p:set>
                                    <p:anim calcmode="lin" valueType="num">
                                      <p:cBhvr additive="base">
                                        <p:cTn id="33" dur="500" fill="hold"/>
                                        <p:tgtEl>
                                          <p:spTgt spid="14">
                                            <p:graphicEl>
                                              <a:dgm id="{531343A7-F7AA-4D47-BF0A-278DEF7FB7BA}"/>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14">
                                            <p:graphicEl>
                                              <a:dgm id="{531343A7-F7AA-4D47-BF0A-278DEF7FB7BA}"/>
                                            </p:graphic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4">
                                            <p:graphicEl>
                                              <a:dgm id="{085CFA5B-21B9-46AA-83EC-CAF05A82262E}"/>
                                            </p:graphicEl>
                                          </p:spTgt>
                                        </p:tgtEl>
                                        <p:attrNameLst>
                                          <p:attrName>style.visibility</p:attrName>
                                        </p:attrNameLst>
                                      </p:cBhvr>
                                      <p:to>
                                        <p:strVal val="visible"/>
                                      </p:to>
                                    </p:set>
                                    <p:anim calcmode="lin" valueType="num">
                                      <p:cBhvr additive="base">
                                        <p:cTn id="39" dur="500" fill="hold"/>
                                        <p:tgtEl>
                                          <p:spTgt spid="14">
                                            <p:graphicEl>
                                              <a:dgm id="{085CFA5B-21B9-46AA-83EC-CAF05A82262E}"/>
                                            </p:graphicEl>
                                          </p:spTgt>
                                        </p:tgtEl>
                                        <p:attrNameLst>
                                          <p:attrName>ppt_x</p:attrName>
                                        </p:attrNameLst>
                                      </p:cBhvr>
                                      <p:tavLst>
                                        <p:tav tm="0">
                                          <p:val>
                                            <p:strVal val="#ppt_x"/>
                                          </p:val>
                                        </p:tav>
                                        <p:tav tm="100000">
                                          <p:val>
                                            <p:strVal val="#ppt_x"/>
                                          </p:val>
                                        </p:tav>
                                      </p:tavLst>
                                    </p:anim>
                                    <p:anim calcmode="lin" valueType="num">
                                      <p:cBhvr additive="base">
                                        <p:cTn id="40" dur="500" fill="hold"/>
                                        <p:tgtEl>
                                          <p:spTgt spid="14">
                                            <p:graphicEl>
                                              <a:dgm id="{085CFA5B-21B9-46AA-83EC-CAF05A82262E}"/>
                                            </p:graphic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4">
                                            <p:graphicEl>
                                              <a:dgm id="{B7A70B5F-E1FD-47A4-A169-A1463BB6746A}"/>
                                            </p:graphicEl>
                                          </p:spTgt>
                                        </p:tgtEl>
                                        <p:attrNameLst>
                                          <p:attrName>style.visibility</p:attrName>
                                        </p:attrNameLst>
                                      </p:cBhvr>
                                      <p:to>
                                        <p:strVal val="visible"/>
                                      </p:to>
                                    </p:set>
                                    <p:anim calcmode="lin" valueType="num">
                                      <p:cBhvr additive="base">
                                        <p:cTn id="43" dur="500" fill="hold"/>
                                        <p:tgtEl>
                                          <p:spTgt spid="14">
                                            <p:graphicEl>
                                              <a:dgm id="{B7A70B5F-E1FD-47A4-A169-A1463BB6746A}"/>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14">
                                            <p:graphicEl>
                                              <a:dgm id="{B7A70B5F-E1FD-47A4-A169-A1463BB6746A}"/>
                                            </p:graphic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4">
                                            <p:graphicEl>
                                              <a:dgm id="{3AA3D5D6-04AB-45F0-9B4E-59EDAC4FED77}"/>
                                            </p:graphicEl>
                                          </p:spTgt>
                                        </p:tgtEl>
                                        <p:attrNameLst>
                                          <p:attrName>style.visibility</p:attrName>
                                        </p:attrNameLst>
                                      </p:cBhvr>
                                      <p:to>
                                        <p:strVal val="visible"/>
                                      </p:to>
                                    </p:set>
                                    <p:anim calcmode="lin" valueType="num">
                                      <p:cBhvr additive="base">
                                        <p:cTn id="49" dur="500" fill="hold"/>
                                        <p:tgtEl>
                                          <p:spTgt spid="14">
                                            <p:graphicEl>
                                              <a:dgm id="{3AA3D5D6-04AB-45F0-9B4E-59EDAC4FED77}"/>
                                            </p:graphicEl>
                                          </p:spTgt>
                                        </p:tgtEl>
                                        <p:attrNameLst>
                                          <p:attrName>ppt_x</p:attrName>
                                        </p:attrNameLst>
                                      </p:cBhvr>
                                      <p:tavLst>
                                        <p:tav tm="0">
                                          <p:val>
                                            <p:strVal val="#ppt_x"/>
                                          </p:val>
                                        </p:tav>
                                        <p:tav tm="100000">
                                          <p:val>
                                            <p:strVal val="#ppt_x"/>
                                          </p:val>
                                        </p:tav>
                                      </p:tavLst>
                                    </p:anim>
                                    <p:anim calcmode="lin" valueType="num">
                                      <p:cBhvr additive="base">
                                        <p:cTn id="50" dur="500" fill="hold"/>
                                        <p:tgtEl>
                                          <p:spTgt spid="14">
                                            <p:graphicEl>
                                              <a:dgm id="{3AA3D5D6-04AB-45F0-9B4E-59EDAC4FED77}"/>
                                            </p:graphic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4">
                                            <p:graphicEl>
                                              <a:dgm id="{F57B7080-0837-40FA-8874-BC11553A7C79}"/>
                                            </p:graphicEl>
                                          </p:spTgt>
                                        </p:tgtEl>
                                        <p:attrNameLst>
                                          <p:attrName>style.visibility</p:attrName>
                                        </p:attrNameLst>
                                      </p:cBhvr>
                                      <p:to>
                                        <p:strVal val="visible"/>
                                      </p:to>
                                    </p:set>
                                    <p:anim calcmode="lin" valueType="num">
                                      <p:cBhvr additive="base">
                                        <p:cTn id="53" dur="500" fill="hold"/>
                                        <p:tgtEl>
                                          <p:spTgt spid="14">
                                            <p:graphicEl>
                                              <a:dgm id="{F57B7080-0837-40FA-8874-BC11553A7C79}"/>
                                            </p:graphicEl>
                                          </p:spTgt>
                                        </p:tgtEl>
                                        <p:attrNameLst>
                                          <p:attrName>ppt_x</p:attrName>
                                        </p:attrNameLst>
                                      </p:cBhvr>
                                      <p:tavLst>
                                        <p:tav tm="0">
                                          <p:val>
                                            <p:strVal val="#ppt_x"/>
                                          </p:val>
                                        </p:tav>
                                        <p:tav tm="100000">
                                          <p:val>
                                            <p:strVal val="#ppt_x"/>
                                          </p:val>
                                        </p:tav>
                                      </p:tavLst>
                                    </p:anim>
                                    <p:anim calcmode="lin" valueType="num">
                                      <p:cBhvr additive="base">
                                        <p:cTn id="54" dur="500" fill="hold"/>
                                        <p:tgtEl>
                                          <p:spTgt spid="14">
                                            <p:graphicEl>
                                              <a:dgm id="{F57B7080-0837-40FA-8874-BC11553A7C79}"/>
                                            </p:graphic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4">
                                            <p:graphicEl>
                                              <a:dgm id="{30017BA1-18AC-4575-87E9-E5B3ABAF9C44}"/>
                                            </p:graphicEl>
                                          </p:spTgt>
                                        </p:tgtEl>
                                        <p:attrNameLst>
                                          <p:attrName>style.visibility</p:attrName>
                                        </p:attrNameLst>
                                      </p:cBhvr>
                                      <p:to>
                                        <p:strVal val="visible"/>
                                      </p:to>
                                    </p:set>
                                    <p:anim calcmode="lin" valueType="num">
                                      <p:cBhvr additive="base">
                                        <p:cTn id="57" dur="500" fill="hold"/>
                                        <p:tgtEl>
                                          <p:spTgt spid="14">
                                            <p:graphicEl>
                                              <a:dgm id="{30017BA1-18AC-4575-87E9-E5B3ABAF9C44}"/>
                                            </p:graphicEl>
                                          </p:spTgt>
                                        </p:tgtEl>
                                        <p:attrNameLst>
                                          <p:attrName>ppt_x</p:attrName>
                                        </p:attrNameLst>
                                      </p:cBhvr>
                                      <p:tavLst>
                                        <p:tav tm="0">
                                          <p:val>
                                            <p:strVal val="#ppt_x"/>
                                          </p:val>
                                        </p:tav>
                                        <p:tav tm="100000">
                                          <p:val>
                                            <p:strVal val="#ppt_x"/>
                                          </p:val>
                                        </p:tav>
                                      </p:tavLst>
                                    </p:anim>
                                    <p:anim calcmode="lin" valueType="num">
                                      <p:cBhvr additive="base">
                                        <p:cTn id="58" dur="500" fill="hold"/>
                                        <p:tgtEl>
                                          <p:spTgt spid="14">
                                            <p:graphicEl>
                                              <a:dgm id="{30017BA1-18AC-4575-87E9-E5B3ABAF9C44}"/>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4" grpId="0">
        <p:bldSub>
          <a:bldDgm bld="lvlOne"/>
        </p:bldSub>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أركان التوجيه</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grpSp>
        <p:nvGrpSpPr>
          <p:cNvPr id="4" name="Diagram group"/>
          <p:cNvGrpSpPr/>
          <p:nvPr/>
        </p:nvGrpSpPr>
        <p:grpSpPr>
          <a:xfrm>
            <a:off x="7358082" y="857232"/>
            <a:ext cx="1452535" cy="1452535"/>
            <a:chOff x="4381549" y="708"/>
            <a:chExt cx="1452535" cy="1452535"/>
          </a:xfrm>
          <a:scene3d>
            <a:camera prst="perspectiveLeft" zoom="91000"/>
            <a:lightRig rig="threePt" dir="t">
              <a:rot lat="0" lon="0" rev="20640000"/>
            </a:lightRig>
          </a:scene3d>
        </p:grpSpPr>
        <p:grpSp>
          <p:nvGrpSpPr>
            <p:cNvPr id="6" name="Groupe 5"/>
            <p:cNvGrpSpPr/>
            <p:nvPr/>
          </p:nvGrpSpPr>
          <p:grpSpPr>
            <a:xfrm>
              <a:off x="4381549" y="708"/>
              <a:ext cx="1452535" cy="1452535"/>
              <a:chOff x="4381549" y="708"/>
              <a:chExt cx="1452535" cy="1452535"/>
            </a:xfrm>
          </p:grpSpPr>
          <p:sp>
            <p:nvSpPr>
              <p:cNvPr id="7" name="Ellipse 6"/>
              <p:cNvSpPr/>
              <p:nvPr/>
            </p:nvSpPr>
            <p:spPr>
              <a:xfrm>
                <a:off x="4381549" y="708"/>
                <a:ext cx="1452535" cy="1452535"/>
              </a:xfrm>
              <a:prstGeom prst="ellipse">
                <a:avLst/>
              </a:prstGeom>
              <a:sp3d extrusionH="50600" prstMaterial="metal">
                <a:bevelT w="101600" h="80600" prst="relaxedInset"/>
                <a:bevelB w="80600" h="80600" prst="relaxedInset"/>
              </a:sp3d>
            </p:spPr>
            <p:style>
              <a:lnRef idx="0">
                <a:schemeClr val="lt1">
                  <a:hueOff val="0"/>
                  <a:satOff val="0"/>
                  <a:lumOff val="0"/>
                  <a:alphaOff val="0"/>
                </a:schemeClr>
              </a:lnRef>
              <a:fillRef idx="1">
                <a:schemeClr val="accent5">
                  <a:alpha val="90000"/>
                  <a:hueOff val="0"/>
                  <a:satOff val="0"/>
                  <a:lumOff val="0"/>
                  <a:alphaOff val="0"/>
                </a:schemeClr>
              </a:fillRef>
              <a:effectRef idx="1">
                <a:schemeClr val="accent5">
                  <a:alpha val="90000"/>
                  <a:hueOff val="0"/>
                  <a:satOff val="0"/>
                  <a:lumOff val="0"/>
                  <a:alphaOff val="0"/>
                </a:schemeClr>
              </a:effectRef>
              <a:fontRef idx="minor">
                <a:schemeClr val="dk1"/>
              </a:fontRef>
            </p:style>
          </p:sp>
          <p:sp>
            <p:nvSpPr>
              <p:cNvPr id="8" name="Ellipse 4"/>
              <p:cNvSpPr/>
              <p:nvPr/>
            </p:nvSpPr>
            <p:spPr>
              <a:xfrm>
                <a:off x="4594268" y="213427"/>
                <a:ext cx="1027097" cy="1027097"/>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r>
                  <a:rPr lang="ar-DZ" sz="3300" b="1" kern="1200" dirty="0" smtClean="0">
                    <a:latin typeface="Traditional Arabic" pitchFamily="18" charset="-78"/>
                    <a:cs typeface="Traditional Arabic" pitchFamily="18" charset="-78"/>
                  </a:rPr>
                  <a:t>الاتصال</a:t>
                </a:r>
                <a:endParaRPr lang="en-US" sz="3300" b="1" kern="1200" dirty="0">
                  <a:latin typeface="Traditional Arabic" pitchFamily="18" charset="-78"/>
                  <a:cs typeface="Traditional Arabic" pitchFamily="18" charset="-78"/>
                </a:endParaRPr>
              </a:p>
            </p:txBody>
          </p:sp>
        </p:grpSp>
      </p:grpSp>
      <p:sp>
        <p:nvSpPr>
          <p:cNvPr id="9" name="Organigramme : Alternative 8"/>
          <p:cNvSpPr/>
          <p:nvPr/>
        </p:nvSpPr>
        <p:spPr>
          <a:xfrm>
            <a:off x="142844" y="1071546"/>
            <a:ext cx="7143800" cy="1143008"/>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indent="265113" algn="just" rtl="1"/>
            <a:r>
              <a:rPr lang="ar-DZ" sz="2400" b="1" dirty="0" smtClean="0">
                <a:effectLst>
                  <a:glow rad="63500">
                    <a:schemeClr val="accent1">
                      <a:satMod val="175000"/>
                      <a:alpha val="40000"/>
                    </a:schemeClr>
                  </a:glow>
                </a:effectLst>
                <a:latin typeface="Traditional Arabic" pitchFamily="18" charset="-78"/>
                <a:cs typeface="Traditional Arabic" pitchFamily="18" charset="-78"/>
              </a:rPr>
              <a:t>تعمل شبكة الاتصالات على ربط أعضاء المؤسسة ونشر المعلومات والأفكار والحقائق والمقترحات بينهم ليكونوا على دراية واطلاع بكل مجريات الأمور.</a:t>
            </a:r>
            <a:endParaRPr lang="en-US" sz="2400" b="1" dirty="0">
              <a:effectLst>
                <a:glow rad="63500">
                  <a:schemeClr val="accent1">
                    <a:satMod val="175000"/>
                    <a:alpha val="40000"/>
                  </a:schemeClr>
                </a:glow>
              </a:effectLst>
              <a:latin typeface="Traditional Arabic" pitchFamily="18" charset="-78"/>
              <a:cs typeface="Traditional Arabic" pitchFamily="18" charset="-78"/>
            </a:endParaRPr>
          </a:p>
        </p:txBody>
      </p:sp>
      <p:sp>
        <p:nvSpPr>
          <p:cNvPr id="10" name="ZoneTexte 9"/>
          <p:cNvSpPr txBox="1"/>
          <p:nvPr/>
        </p:nvSpPr>
        <p:spPr>
          <a:xfrm>
            <a:off x="7143768" y="2285992"/>
            <a:ext cx="2000232" cy="707886"/>
          </a:xfrm>
          <a:prstGeom prst="rect">
            <a:avLst/>
          </a:prstGeom>
          <a:noFill/>
        </p:spPr>
        <p:txBody>
          <a:bodyPr wrap="square" rtlCol="0">
            <a:spAutoFit/>
          </a:bodyPr>
          <a:lstStyle/>
          <a:p>
            <a:pPr algn="ctr" rtl="1"/>
            <a:r>
              <a:rPr lang="ar-DZ" sz="2000" b="1" dirty="0" smtClean="0">
                <a:effectLst>
                  <a:glow rad="63500">
                    <a:schemeClr val="accent5">
                      <a:satMod val="175000"/>
                      <a:alpha val="40000"/>
                    </a:schemeClr>
                  </a:glow>
                </a:effectLst>
                <a:latin typeface="Traditional Arabic" pitchFamily="18" charset="-78"/>
                <a:cs typeface="Traditional Arabic" pitchFamily="18" charset="-78"/>
              </a:rPr>
              <a:t>عماد العلاقات الاجتماعية داخل المؤسسة</a:t>
            </a:r>
            <a:endParaRPr lang="en-US" sz="2000" b="1" dirty="0">
              <a:effectLst>
                <a:glow rad="63500">
                  <a:schemeClr val="accent5">
                    <a:satMod val="175000"/>
                    <a:alpha val="40000"/>
                  </a:schemeClr>
                </a:glow>
              </a:effectLst>
              <a:latin typeface="Traditional Arabic" pitchFamily="18" charset="-78"/>
              <a:cs typeface="Traditional Arabic" pitchFamily="18" charset="-78"/>
            </a:endParaRPr>
          </a:p>
        </p:txBody>
      </p:sp>
      <p:sp>
        <p:nvSpPr>
          <p:cNvPr id="15" name="Rectangle à coins arrondis 14"/>
          <p:cNvSpPr/>
          <p:nvPr/>
        </p:nvSpPr>
        <p:spPr>
          <a:xfrm>
            <a:off x="285720" y="3500438"/>
            <a:ext cx="3929090" cy="571504"/>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ar-DZ" sz="2400" b="1" dirty="0" smtClean="0">
                <a:solidFill>
                  <a:schemeClr val="tx2">
                    <a:lumMod val="50000"/>
                  </a:schemeClr>
                </a:solidFill>
                <a:effectLst>
                  <a:glow rad="101600">
                    <a:schemeClr val="accent5">
                      <a:satMod val="175000"/>
                      <a:alpha val="40000"/>
                    </a:schemeClr>
                  </a:glow>
                </a:effectLst>
                <a:latin typeface="Traditional Arabic" pitchFamily="18" charset="-78"/>
                <a:cs typeface="Traditional Arabic" pitchFamily="18" charset="-78"/>
              </a:rPr>
              <a:t>من دون اتصالات لا يكون هناك تنظيم</a:t>
            </a:r>
            <a:endParaRPr lang="fr-FR" sz="2400" b="1" dirty="0">
              <a:solidFill>
                <a:schemeClr val="tx2">
                  <a:lumMod val="50000"/>
                </a:schemeClr>
              </a:solidFill>
              <a:effectLst>
                <a:glow rad="101600">
                  <a:schemeClr val="accent5">
                    <a:satMod val="175000"/>
                    <a:alpha val="40000"/>
                  </a:schemeClr>
                </a:glow>
              </a:effectLst>
              <a:latin typeface="Traditional Arabic" pitchFamily="18" charset="-78"/>
              <a:cs typeface="Traditional Arabic" pitchFamily="18" charset="-78"/>
            </a:endParaRPr>
          </a:p>
        </p:txBody>
      </p:sp>
      <p:sp>
        <p:nvSpPr>
          <p:cNvPr id="16" name="Rectangle 15"/>
          <p:cNvSpPr/>
          <p:nvPr/>
        </p:nvSpPr>
        <p:spPr>
          <a:xfrm>
            <a:off x="2357422" y="2428868"/>
            <a:ext cx="2214578" cy="642942"/>
          </a:xfrm>
          <a:prstGeom prst="wedgeRectCallout">
            <a:avLst>
              <a:gd name="adj1" fmla="val -58634"/>
              <a:gd name="adj2" fmla="val 113878"/>
            </a:avLst>
          </a:prstGeom>
          <a:solidFill>
            <a:schemeClr val="bg1"/>
          </a:solidFill>
          <a:ln>
            <a:solidFill>
              <a:srgbClr val="00B0F0"/>
            </a:solidFill>
          </a:ln>
          <a:scene3d>
            <a:camera prst="perspectiveHeroicExtremeLeftFacing"/>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000" b="1" dirty="0" smtClean="0">
                <a:solidFill>
                  <a:schemeClr val="tx2">
                    <a:lumMod val="50000"/>
                  </a:schemeClr>
                </a:solidFill>
                <a:effectLst>
                  <a:glow rad="139700">
                    <a:schemeClr val="accent5">
                      <a:satMod val="175000"/>
                      <a:alpha val="40000"/>
                    </a:schemeClr>
                  </a:glow>
                </a:effectLst>
                <a:latin typeface="Traditional Arabic" pitchFamily="18" charset="-78"/>
                <a:cs typeface="Traditional Arabic" pitchFamily="18" charset="-78"/>
              </a:rPr>
              <a:t>يقول "</a:t>
            </a:r>
            <a:r>
              <a:rPr lang="ar-DZ" sz="2000" b="1" dirty="0" err="1" smtClean="0">
                <a:solidFill>
                  <a:schemeClr val="tx2">
                    <a:lumMod val="50000"/>
                  </a:schemeClr>
                </a:solidFill>
                <a:effectLst>
                  <a:glow rad="139700">
                    <a:schemeClr val="accent5">
                      <a:satMod val="175000"/>
                      <a:alpha val="40000"/>
                    </a:schemeClr>
                  </a:glow>
                </a:effectLst>
                <a:latin typeface="Traditional Arabic" pitchFamily="18" charset="-78"/>
                <a:cs typeface="Traditional Arabic" pitchFamily="18" charset="-78"/>
              </a:rPr>
              <a:t>سيمون</a:t>
            </a:r>
            <a:r>
              <a:rPr lang="ar-DZ" sz="2000" b="1" dirty="0" smtClean="0">
                <a:solidFill>
                  <a:schemeClr val="tx2">
                    <a:lumMod val="50000"/>
                  </a:schemeClr>
                </a:solidFill>
                <a:effectLst>
                  <a:glow rad="139700">
                    <a:schemeClr val="accent5">
                      <a:satMod val="175000"/>
                      <a:alpha val="40000"/>
                    </a:schemeClr>
                  </a:glow>
                </a:effectLst>
                <a:latin typeface="Traditional Arabic" pitchFamily="18" charset="-78"/>
                <a:cs typeface="Traditional Arabic" pitchFamily="18" charset="-78"/>
              </a:rPr>
              <a:t> </a:t>
            </a:r>
            <a:r>
              <a:rPr lang="fr-FR" sz="2000" b="1" i="1" dirty="0" smtClean="0">
                <a:solidFill>
                  <a:schemeClr val="tx2">
                    <a:lumMod val="50000"/>
                  </a:schemeClr>
                </a:solidFill>
                <a:effectLst>
                  <a:glow rad="139700">
                    <a:schemeClr val="accent5">
                      <a:satMod val="175000"/>
                      <a:alpha val="40000"/>
                    </a:schemeClr>
                  </a:glow>
                  <a:outerShdw blurRad="38100" dist="38100" dir="2700000" algn="tl">
                    <a:srgbClr val="000000">
                      <a:alpha val="43137"/>
                    </a:srgbClr>
                  </a:outerShdw>
                </a:effectLst>
                <a:latin typeface="Times New Roman" pitchFamily="18" charset="0"/>
                <a:cs typeface="Times New Roman" pitchFamily="18" charset="0"/>
              </a:rPr>
              <a:t>Simon</a:t>
            </a:r>
            <a:r>
              <a:rPr lang="fr-FR" sz="2000" b="1" dirty="0" smtClean="0">
                <a:solidFill>
                  <a:schemeClr val="tx2">
                    <a:lumMod val="50000"/>
                  </a:schemeClr>
                </a:solidFill>
                <a:effectLst>
                  <a:glow rad="139700">
                    <a:schemeClr val="accent5">
                      <a:satMod val="175000"/>
                      <a:alpha val="40000"/>
                    </a:schemeClr>
                  </a:glow>
                  <a:outerShdw blurRad="38100" dist="38100" dir="2700000" algn="tl">
                    <a:srgbClr val="000000">
                      <a:alpha val="43137"/>
                    </a:srgbClr>
                  </a:outerShdw>
                </a:effectLst>
              </a:rPr>
              <a:t> </a:t>
            </a:r>
            <a:r>
              <a:rPr lang="ar-DZ" sz="2000" b="1" dirty="0" smtClean="0">
                <a:solidFill>
                  <a:schemeClr val="tx2">
                    <a:lumMod val="50000"/>
                  </a:schemeClr>
                </a:solidFill>
                <a:effectLst>
                  <a:glow rad="139700">
                    <a:schemeClr val="accent5">
                      <a:satMod val="175000"/>
                      <a:alpha val="40000"/>
                    </a:schemeClr>
                  </a:glow>
                </a:effectLst>
              </a:rPr>
              <a:t>"</a:t>
            </a:r>
            <a:endParaRPr lang="en-US" sz="2000" b="1" dirty="0">
              <a:solidFill>
                <a:schemeClr val="tx2">
                  <a:lumMod val="50000"/>
                </a:schemeClr>
              </a:solidFill>
              <a:effectLst>
                <a:glow rad="139700">
                  <a:schemeClr val="accent5">
                    <a:satMod val="175000"/>
                    <a:alpha val="40000"/>
                  </a:schemeClr>
                </a:glow>
              </a:effectLst>
            </a:endParaRPr>
          </a:p>
        </p:txBody>
      </p:sp>
      <p:sp>
        <p:nvSpPr>
          <p:cNvPr id="18" name="Rectangle 17"/>
          <p:cNvSpPr/>
          <p:nvPr/>
        </p:nvSpPr>
        <p:spPr>
          <a:xfrm>
            <a:off x="3286116" y="4572008"/>
            <a:ext cx="1428760" cy="571504"/>
          </a:xfrm>
          <a:prstGeom prst="wedgeRectCallout">
            <a:avLst>
              <a:gd name="adj1" fmla="val 51251"/>
              <a:gd name="adj2" fmla="val 106997"/>
            </a:avLst>
          </a:prstGeom>
          <a:solidFill>
            <a:schemeClr val="bg1"/>
          </a:solidFill>
          <a:ln>
            <a:solidFill>
              <a:srgbClr val="00B0F0"/>
            </a:solidFill>
          </a:ln>
          <a:scene3d>
            <a:camera prst="perspectiveHeroicExtremeLeftFacing"/>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b="1" dirty="0" smtClean="0">
                <a:solidFill>
                  <a:schemeClr val="tx2">
                    <a:lumMod val="50000"/>
                  </a:schemeClr>
                </a:solidFill>
                <a:effectLst>
                  <a:glow rad="139700">
                    <a:schemeClr val="accent5">
                      <a:satMod val="175000"/>
                      <a:alpha val="40000"/>
                    </a:schemeClr>
                  </a:glow>
                </a:effectLst>
                <a:latin typeface="Traditional Arabic" pitchFamily="18" charset="-78"/>
                <a:cs typeface="Traditional Arabic" pitchFamily="18" charset="-78"/>
              </a:rPr>
              <a:t>لأن</a:t>
            </a:r>
            <a:endParaRPr lang="en-US" sz="2000" b="1" dirty="0">
              <a:solidFill>
                <a:schemeClr val="tx2">
                  <a:lumMod val="50000"/>
                </a:schemeClr>
              </a:solidFill>
              <a:effectLst>
                <a:glow rad="139700">
                  <a:schemeClr val="accent5">
                    <a:satMod val="175000"/>
                    <a:alpha val="40000"/>
                  </a:schemeClr>
                </a:glow>
              </a:effectLst>
            </a:endParaRPr>
          </a:p>
        </p:txBody>
      </p:sp>
      <p:sp>
        <p:nvSpPr>
          <p:cNvPr id="19" name="Organigramme : Alternative 18"/>
          <p:cNvSpPr/>
          <p:nvPr/>
        </p:nvSpPr>
        <p:spPr>
          <a:xfrm>
            <a:off x="1714480" y="5715016"/>
            <a:ext cx="5786478" cy="928694"/>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indent="265113" algn="just" rtl="1"/>
            <a:r>
              <a:rPr lang="ar-DZ" sz="2400" b="1" dirty="0" smtClean="0">
                <a:solidFill>
                  <a:schemeClr val="tx2">
                    <a:lumMod val="50000"/>
                  </a:schemeClr>
                </a:solidFill>
                <a:effectLst>
                  <a:glow rad="63500">
                    <a:schemeClr val="accent5">
                      <a:satMod val="175000"/>
                      <a:alpha val="40000"/>
                    </a:schemeClr>
                  </a:glow>
                </a:effectLst>
                <a:latin typeface="Traditional Arabic" pitchFamily="18" charset="-78"/>
                <a:cs typeface="Traditional Arabic" pitchFamily="18" charset="-78"/>
              </a:rPr>
              <a:t>وظيفة الاتصال تعمل على إيصال المعلومات والحقائق والأفكار والأهداف التي هي أساس عملية صناعة واتخاذ القرارات </a:t>
            </a:r>
            <a:endParaRPr lang="en-US" sz="2400" b="1" dirty="0">
              <a:solidFill>
                <a:schemeClr val="tx2">
                  <a:lumMod val="50000"/>
                </a:schemeClr>
              </a:solidFill>
              <a:effectLst>
                <a:glow rad="63500">
                  <a:schemeClr val="accent5">
                    <a:satMod val="175000"/>
                    <a:alpha val="40000"/>
                  </a:schemeClr>
                </a:glow>
              </a:effectLst>
              <a:latin typeface="Traditional Arabic" pitchFamily="18" charset="-78"/>
              <a:cs typeface="Traditional Arabic" pitchFamily="18" charset="-78"/>
            </a:endParaRPr>
          </a:p>
        </p:txBody>
      </p:sp>
    </p:spTree>
    <p:extLst>
      <p:ext uri="{BB962C8B-B14F-4D97-AF65-F5344CB8AC3E}">
        <p14:creationId xmlns:p14="http://schemas.microsoft.com/office/powerpoint/2010/main" val="116334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Effect transition="in" filter="fade">
                                      <p:cBhvr>
                                        <p:cTn id="13" dur="2000"/>
                                        <p:tgtEl>
                                          <p:spTgt spid="10">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0" presetClass="entr" presetSubtype="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800" decel="100000"/>
                                        <p:tgtEl>
                                          <p:spTgt spid="9"/>
                                        </p:tgtEl>
                                      </p:cBhvr>
                                    </p:animEffect>
                                    <p:anim calcmode="lin" valueType="num">
                                      <p:cBhvr>
                                        <p:cTn id="19" dur="800" decel="100000" fill="hold"/>
                                        <p:tgtEl>
                                          <p:spTgt spid="9"/>
                                        </p:tgtEl>
                                        <p:attrNameLst>
                                          <p:attrName>style.rotation</p:attrName>
                                        </p:attrNameLst>
                                      </p:cBhvr>
                                      <p:tavLst>
                                        <p:tav tm="0">
                                          <p:val>
                                            <p:fltVal val="-90"/>
                                          </p:val>
                                        </p:tav>
                                        <p:tav tm="100000">
                                          <p:val>
                                            <p:fltVal val="0"/>
                                          </p:val>
                                        </p:tav>
                                      </p:tavLst>
                                    </p:anim>
                                    <p:anim calcmode="lin" valueType="num">
                                      <p:cBhvr>
                                        <p:cTn id="20" dur="800" decel="100000" fill="hold"/>
                                        <p:tgtEl>
                                          <p:spTgt spid="9"/>
                                        </p:tgtEl>
                                        <p:attrNameLst>
                                          <p:attrName>ppt_x</p:attrName>
                                        </p:attrNameLst>
                                      </p:cBhvr>
                                      <p:tavLst>
                                        <p:tav tm="0">
                                          <p:val>
                                            <p:strVal val="#ppt_x+0.4"/>
                                          </p:val>
                                        </p:tav>
                                        <p:tav tm="100000">
                                          <p:val>
                                            <p:strVal val="#ppt_x-0.05"/>
                                          </p:val>
                                        </p:tav>
                                      </p:tavLst>
                                    </p:anim>
                                    <p:anim calcmode="lin" valueType="num">
                                      <p:cBhvr>
                                        <p:cTn id="21" dur="800" decel="100000" fill="hold"/>
                                        <p:tgtEl>
                                          <p:spTgt spid="9"/>
                                        </p:tgtEl>
                                        <p:attrNameLst>
                                          <p:attrName>ppt_y</p:attrName>
                                        </p:attrNameLst>
                                      </p:cBhvr>
                                      <p:tavLst>
                                        <p:tav tm="0">
                                          <p:val>
                                            <p:strVal val="#ppt_y-0.4"/>
                                          </p:val>
                                        </p:tav>
                                        <p:tav tm="100000">
                                          <p:val>
                                            <p:strVal val="#ppt_y+0.1"/>
                                          </p:val>
                                        </p:tav>
                                      </p:tavLst>
                                    </p:anim>
                                    <p:anim calcmode="lin" valueType="num">
                                      <p:cBhvr>
                                        <p:cTn id="22"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23"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9" presetClass="entr" presetSubtype="0" decel="100000" fill="hold" grpId="0" nodeType="clickEffect">
                                  <p:stCondLst>
                                    <p:cond delay="0"/>
                                  </p:stCondLst>
                                  <p:childTnLst>
                                    <p:set>
                                      <p:cBhvr>
                                        <p:cTn id="27" dur="1" fill="hold">
                                          <p:stCondLst>
                                            <p:cond delay="0"/>
                                          </p:stCondLst>
                                        </p:cTn>
                                        <p:tgtEl>
                                          <p:spTgt spid="16"/>
                                        </p:tgtEl>
                                        <p:attrNameLst>
                                          <p:attrName>style.visibility</p:attrName>
                                        </p:attrNameLst>
                                      </p:cBhvr>
                                      <p:to>
                                        <p:strVal val="visible"/>
                                      </p:to>
                                    </p:set>
                                    <p:anim calcmode="lin" valueType="num">
                                      <p:cBhvr>
                                        <p:cTn id="28" dur="500" fill="hold"/>
                                        <p:tgtEl>
                                          <p:spTgt spid="16"/>
                                        </p:tgtEl>
                                        <p:attrNameLst>
                                          <p:attrName>ppt_w</p:attrName>
                                        </p:attrNameLst>
                                      </p:cBhvr>
                                      <p:tavLst>
                                        <p:tav tm="0">
                                          <p:val>
                                            <p:fltVal val="0"/>
                                          </p:val>
                                        </p:tav>
                                        <p:tav tm="100000">
                                          <p:val>
                                            <p:strVal val="#ppt_w"/>
                                          </p:val>
                                        </p:tav>
                                      </p:tavLst>
                                    </p:anim>
                                    <p:anim calcmode="lin" valueType="num">
                                      <p:cBhvr>
                                        <p:cTn id="29" dur="500" fill="hold"/>
                                        <p:tgtEl>
                                          <p:spTgt spid="16"/>
                                        </p:tgtEl>
                                        <p:attrNameLst>
                                          <p:attrName>ppt_h</p:attrName>
                                        </p:attrNameLst>
                                      </p:cBhvr>
                                      <p:tavLst>
                                        <p:tav tm="0">
                                          <p:val>
                                            <p:fltVal val="0"/>
                                          </p:val>
                                        </p:tav>
                                        <p:tav tm="100000">
                                          <p:val>
                                            <p:strVal val="#ppt_h"/>
                                          </p:val>
                                        </p:tav>
                                      </p:tavLst>
                                    </p:anim>
                                    <p:anim calcmode="lin" valueType="num">
                                      <p:cBhvr>
                                        <p:cTn id="30" dur="500" fill="hold"/>
                                        <p:tgtEl>
                                          <p:spTgt spid="16"/>
                                        </p:tgtEl>
                                        <p:attrNameLst>
                                          <p:attrName>style.rotation</p:attrName>
                                        </p:attrNameLst>
                                      </p:cBhvr>
                                      <p:tavLst>
                                        <p:tav tm="0">
                                          <p:val>
                                            <p:fltVal val="360"/>
                                          </p:val>
                                        </p:tav>
                                        <p:tav tm="100000">
                                          <p:val>
                                            <p:fltVal val="0"/>
                                          </p:val>
                                        </p:tav>
                                      </p:tavLst>
                                    </p:anim>
                                    <p:animEffect transition="in" filter="fade">
                                      <p:cBhvr>
                                        <p:cTn id="31" dur="500"/>
                                        <p:tgtEl>
                                          <p:spTgt spid="16"/>
                                        </p:tgtEl>
                                      </p:cBhvr>
                                    </p:animEffect>
                                  </p:childTnLst>
                                </p:cTn>
                              </p:par>
                            </p:childTnLst>
                          </p:cTn>
                        </p:par>
                      </p:childTnLst>
                    </p:cTn>
                  </p:par>
                  <p:par>
                    <p:cTn id="32" fill="hold">
                      <p:stCondLst>
                        <p:cond delay="indefinite"/>
                      </p:stCondLst>
                      <p:childTnLst>
                        <p:par>
                          <p:cTn id="33" fill="hold">
                            <p:stCondLst>
                              <p:cond delay="0"/>
                            </p:stCondLst>
                            <p:childTnLst>
                              <p:par>
                                <p:cTn id="34" presetID="30" presetClass="entr" presetSubtype="0" fill="hold" grpId="0" nodeType="click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fade">
                                      <p:cBhvr>
                                        <p:cTn id="36" dur="800" decel="100000"/>
                                        <p:tgtEl>
                                          <p:spTgt spid="15"/>
                                        </p:tgtEl>
                                      </p:cBhvr>
                                    </p:animEffect>
                                    <p:anim calcmode="lin" valueType="num">
                                      <p:cBhvr>
                                        <p:cTn id="37" dur="800" decel="100000" fill="hold"/>
                                        <p:tgtEl>
                                          <p:spTgt spid="15"/>
                                        </p:tgtEl>
                                        <p:attrNameLst>
                                          <p:attrName>style.rotation</p:attrName>
                                        </p:attrNameLst>
                                      </p:cBhvr>
                                      <p:tavLst>
                                        <p:tav tm="0">
                                          <p:val>
                                            <p:fltVal val="-90"/>
                                          </p:val>
                                        </p:tav>
                                        <p:tav tm="100000">
                                          <p:val>
                                            <p:fltVal val="0"/>
                                          </p:val>
                                        </p:tav>
                                      </p:tavLst>
                                    </p:anim>
                                    <p:anim calcmode="lin" valueType="num">
                                      <p:cBhvr>
                                        <p:cTn id="38" dur="800" decel="100000" fill="hold"/>
                                        <p:tgtEl>
                                          <p:spTgt spid="15"/>
                                        </p:tgtEl>
                                        <p:attrNameLst>
                                          <p:attrName>ppt_x</p:attrName>
                                        </p:attrNameLst>
                                      </p:cBhvr>
                                      <p:tavLst>
                                        <p:tav tm="0">
                                          <p:val>
                                            <p:strVal val="#ppt_x+0.4"/>
                                          </p:val>
                                        </p:tav>
                                        <p:tav tm="100000">
                                          <p:val>
                                            <p:strVal val="#ppt_x-0.05"/>
                                          </p:val>
                                        </p:tav>
                                      </p:tavLst>
                                    </p:anim>
                                    <p:anim calcmode="lin" valueType="num">
                                      <p:cBhvr>
                                        <p:cTn id="39" dur="800" decel="100000" fill="hold"/>
                                        <p:tgtEl>
                                          <p:spTgt spid="15"/>
                                        </p:tgtEl>
                                        <p:attrNameLst>
                                          <p:attrName>ppt_y</p:attrName>
                                        </p:attrNameLst>
                                      </p:cBhvr>
                                      <p:tavLst>
                                        <p:tav tm="0">
                                          <p:val>
                                            <p:strVal val="#ppt_y-0.4"/>
                                          </p:val>
                                        </p:tav>
                                        <p:tav tm="100000">
                                          <p:val>
                                            <p:strVal val="#ppt_y+0.1"/>
                                          </p:val>
                                        </p:tav>
                                      </p:tavLst>
                                    </p:anim>
                                    <p:anim calcmode="lin" valueType="num">
                                      <p:cBhvr>
                                        <p:cTn id="40" dur="200" accel="100000" fill="hold">
                                          <p:stCondLst>
                                            <p:cond delay="800"/>
                                          </p:stCondLst>
                                        </p:cTn>
                                        <p:tgtEl>
                                          <p:spTgt spid="15"/>
                                        </p:tgtEl>
                                        <p:attrNameLst>
                                          <p:attrName>ppt_x</p:attrName>
                                        </p:attrNameLst>
                                      </p:cBhvr>
                                      <p:tavLst>
                                        <p:tav tm="0">
                                          <p:val>
                                            <p:strVal val="#ppt_x-0.05"/>
                                          </p:val>
                                        </p:tav>
                                        <p:tav tm="100000">
                                          <p:val>
                                            <p:strVal val="#ppt_x"/>
                                          </p:val>
                                        </p:tav>
                                      </p:tavLst>
                                    </p:anim>
                                    <p:anim calcmode="lin" valueType="num">
                                      <p:cBhvr>
                                        <p:cTn id="41" dur="200" accel="100000" fill="hold">
                                          <p:stCondLst>
                                            <p:cond delay="800"/>
                                          </p:stCondLst>
                                        </p:cTn>
                                        <p:tgtEl>
                                          <p:spTgt spid="15"/>
                                        </p:tgtEl>
                                        <p:attrNameLst>
                                          <p:attrName>ppt_y</p:attrName>
                                        </p:attrNameLst>
                                      </p:cBhvr>
                                      <p:tavLst>
                                        <p:tav tm="0">
                                          <p:val>
                                            <p:strVal val="#ppt_y+0.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9" presetClass="entr" presetSubtype="0" decel="100000" fill="hold" grpId="0" nodeType="clickEffect">
                                  <p:stCondLst>
                                    <p:cond delay="0"/>
                                  </p:stCondLst>
                                  <p:childTnLst>
                                    <p:set>
                                      <p:cBhvr>
                                        <p:cTn id="45" dur="1" fill="hold">
                                          <p:stCondLst>
                                            <p:cond delay="0"/>
                                          </p:stCondLst>
                                        </p:cTn>
                                        <p:tgtEl>
                                          <p:spTgt spid="18"/>
                                        </p:tgtEl>
                                        <p:attrNameLst>
                                          <p:attrName>style.visibility</p:attrName>
                                        </p:attrNameLst>
                                      </p:cBhvr>
                                      <p:to>
                                        <p:strVal val="visible"/>
                                      </p:to>
                                    </p:set>
                                    <p:anim calcmode="lin" valueType="num">
                                      <p:cBhvr>
                                        <p:cTn id="46" dur="500" fill="hold"/>
                                        <p:tgtEl>
                                          <p:spTgt spid="18"/>
                                        </p:tgtEl>
                                        <p:attrNameLst>
                                          <p:attrName>ppt_w</p:attrName>
                                        </p:attrNameLst>
                                      </p:cBhvr>
                                      <p:tavLst>
                                        <p:tav tm="0">
                                          <p:val>
                                            <p:fltVal val="0"/>
                                          </p:val>
                                        </p:tav>
                                        <p:tav tm="100000">
                                          <p:val>
                                            <p:strVal val="#ppt_w"/>
                                          </p:val>
                                        </p:tav>
                                      </p:tavLst>
                                    </p:anim>
                                    <p:anim calcmode="lin" valueType="num">
                                      <p:cBhvr>
                                        <p:cTn id="47" dur="500" fill="hold"/>
                                        <p:tgtEl>
                                          <p:spTgt spid="18"/>
                                        </p:tgtEl>
                                        <p:attrNameLst>
                                          <p:attrName>ppt_h</p:attrName>
                                        </p:attrNameLst>
                                      </p:cBhvr>
                                      <p:tavLst>
                                        <p:tav tm="0">
                                          <p:val>
                                            <p:fltVal val="0"/>
                                          </p:val>
                                        </p:tav>
                                        <p:tav tm="100000">
                                          <p:val>
                                            <p:strVal val="#ppt_h"/>
                                          </p:val>
                                        </p:tav>
                                      </p:tavLst>
                                    </p:anim>
                                    <p:anim calcmode="lin" valueType="num">
                                      <p:cBhvr>
                                        <p:cTn id="48" dur="500" fill="hold"/>
                                        <p:tgtEl>
                                          <p:spTgt spid="18"/>
                                        </p:tgtEl>
                                        <p:attrNameLst>
                                          <p:attrName>style.rotation</p:attrName>
                                        </p:attrNameLst>
                                      </p:cBhvr>
                                      <p:tavLst>
                                        <p:tav tm="0">
                                          <p:val>
                                            <p:fltVal val="360"/>
                                          </p:val>
                                        </p:tav>
                                        <p:tav tm="100000">
                                          <p:val>
                                            <p:fltVal val="0"/>
                                          </p:val>
                                        </p:tav>
                                      </p:tavLst>
                                    </p:anim>
                                    <p:animEffect transition="in" filter="fade">
                                      <p:cBhvr>
                                        <p:cTn id="49" dur="500"/>
                                        <p:tgtEl>
                                          <p:spTgt spid="18"/>
                                        </p:tgtEl>
                                      </p:cBhvr>
                                    </p:animEffect>
                                  </p:childTnLst>
                                </p:cTn>
                              </p:par>
                            </p:childTnLst>
                          </p:cTn>
                        </p:par>
                      </p:childTnLst>
                    </p:cTn>
                  </p:par>
                  <p:par>
                    <p:cTn id="50" fill="hold">
                      <p:stCondLst>
                        <p:cond delay="indefinite"/>
                      </p:stCondLst>
                      <p:childTnLst>
                        <p:par>
                          <p:cTn id="51" fill="hold">
                            <p:stCondLst>
                              <p:cond delay="0"/>
                            </p:stCondLst>
                            <p:childTnLst>
                              <p:par>
                                <p:cTn id="52" presetID="30" presetClass="entr" presetSubtype="0" fill="hold" grpId="0" nodeType="clickEffect">
                                  <p:stCondLst>
                                    <p:cond delay="0"/>
                                  </p:stCondLst>
                                  <p:childTnLst>
                                    <p:set>
                                      <p:cBhvr>
                                        <p:cTn id="53" dur="1" fill="hold">
                                          <p:stCondLst>
                                            <p:cond delay="0"/>
                                          </p:stCondLst>
                                        </p:cTn>
                                        <p:tgtEl>
                                          <p:spTgt spid="19"/>
                                        </p:tgtEl>
                                        <p:attrNameLst>
                                          <p:attrName>style.visibility</p:attrName>
                                        </p:attrNameLst>
                                      </p:cBhvr>
                                      <p:to>
                                        <p:strVal val="visible"/>
                                      </p:to>
                                    </p:set>
                                    <p:animEffect transition="in" filter="fade">
                                      <p:cBhvr>
                                        <p:cTn id="54" dur="800" decel="100000"/>
                                        <p:tgtEl>
                                          <p:spTgt spid="19"/>
                                        </p:tgtEl>
                                      </p:cBhvr>
                                    </p:animEffect>
                                    <p:anim calcmode="lin" valueType="num">
                                      <p:cBhvr>
                                        <p:cTn id="55" dur="800" decel="100000" fill="hold"/>
                                        <p:tgtEl>
                                          <p:spTgt spid="19"/>
                                        </p:tgtEl>
                                        <p:attrNameLst>
                                          <p:attrName>style.rotation</p:attrName>
                                        </p:attrNameLst>
                                      </p:cBhvr>
                                      <p:tavLst>
                                        <p:tav tm="0">
                                          <p:val>
                                            <p:fltVal val="-90"/>
                                          </p:val>
                                        </p:tav>
                                        <p:tav tm="100000">
                                          <p:val>
                                            <p:fltVal val="0"/>
                                          </p:val>
                                        </p:tav>
                                      </p:tavLst>
                                    </p:anim>
                                    <p:anim calcmode="lin" valueType="num">
                                      <p:cBhvr>
                                        <p:cTn id="56" dur="800" decel="100000" fill="hold"/>
                                        <p:tgtEl>
                                          <p:spTgt spid="19"/>
                                        </p:tgtEl>
                                        <p:attrNameLst>
                                          <p:attrName>ppt_x</p:attrName>
                                        </p:attrNameLst>
                                      </p:cBhvr>
                                      <p:tavLst>
                                        <p:tav tm="0">
                                          <p:val>
                                            <p:strVal val="#ppt_x+0.4"/>
                                          </p:val>
                                        </p:tav>
                                        <p:tav tm="100000">
                                          <p:val>
                                            <p:strVal val="#ppt_x-0.05"/>
                                          </p:val>
                                        </p:tav>
                                      </p:tavLst>
                                    </p:anim>
                                    <p:anim calcmode="lin" valueType="num">
                                      <p:cBhvr>
                                        <p:cTn id="57" dur="800" decel="100000" fill="hold"/>
                                        <p:tgtEl>
                                          <p:spTgt spid="19"/>
                                        </p:tgtEl>
                                        <p:attrNameLst>
                                          <p:attrName>ppt_y</p:attrName>
                                        </p:attrNameLst>
                                      </p:cBhvr>
                                      <p:tavLst>
                                        <p:tav tm="0">
                                          <p:val>
                                            <p:strVal val="#ppt_y-0.4"/>
                                          </p:val>
                                        </p:tav>
                                        <p:tav tm="100000">
                                          <p:val>
                                            <p:strVal val="#ppt_y+0.1"/>
                                          </p:val>
                                        </p:tav>
                                      </p:tavLst>
                                    </p:anim>
                                    <p:anim calcmode="lin" valueType="num">
                                      <p:cBhvr>
                                        <p:cTn id="58" dur="200" accel="100000" fill="hold">
                                          <p:stCondLst>
                                            <p:cond delay="800"/>
                                          </p:stCondLst>
                                        </p:cTn>
                                        <p:tgtEl>
                                          <p:spTgt spid="19"/>
                                        </p:tgtEl>
                                        <p:attrNameLst>
                                          <p:attrName>ppt_x</p:attrName>
                                        </p:attrNameLst>
                                      </p:cBhvr>
                                      <p:tavLst>
                                        <p:tav tm="0">
                                          <p:val>
                                            <p:strVal val="#ppt_x-0.05"/>
                                          </p:val>
                                        </p:tav>
                                        <p:tav tm="100000">
                                          <p:val>
                                            <p:strVal val="#ppt_x"/>
                                          </p:val>
                                        </p:tav>
                                      </p:tavLst>
                                    </p:anim>
                                    <p:anim calcmode="lin" valueType="num">
                                      <p:cBhvr>
                                        <p:cTn id="59" dur="200" accel="100000" fill="hold">
                                          <p:stCondLst>
                                            <p:cond delay="800"/>
                                          </p:stCondLst>
                                        </p:cTn>
                                        <p:tgtEl>
                                          <p:spTgt spid="19"/>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build="allAtOnce"/>
      <p:bldP spid="15" grpId="0" animBg="1"/>
      <p:bldP spid="16" grpId="0" animBg="1"/>
      <p:bldP spid="18" grpId="0" animBg="1"/>
      <p:bldP spid="1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أركان التوجيه</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grpSp>
        <p:nvGrpSpPr>
          <p:cNvPr id="2" name="Diagram group"/>
          <p:cNvGrpSpPr/>
          <p:nvPr/>
        </p:nvGrpSpPr>
        <p:grpSpPr>
          <a:xfrm>
            <a:off x="6548489" y="785794"/>
            <a:ext cx="2452667" cy="1428760"/>
            <a:chOff x="4381549" y="708"/>
            <a:chExt cx="1452535" cy="1452535"/>
          </a:xfrm>
          <a:scene3d>
            <a:camera prst="perspectiveLeft" zoom="91000"/>
            <a:lightRig rig="threePt" dir="t">
              <a:rot lat="0" lon="0" rev="20640000"/>
            </a:lightRig>
          </a:scene3d>
        </p:grpSpPr>
        <p:grpSp>
          <p:nvGrpSpPr>
            <p:cNvPr id="3" name="Groupe 5"/>
            <p:cNvGrpSpPr/>
            <p:nvPr/>
          </p:nvGrpSpPr>
          <p:grpSpPr>
            <a:xfrm>
              <a:off x="4381549" y="708"/>
              <a:ext cx="1452535" cy="1452535"/>
              <a:chOff x="4381549" y="708"/>
              <a:chExt cx="1452535" cy="1452535"/>
            </a:xfrm>
          </p:grpSpPr>
          <p:sp>
            <p:nvSpPr>
              <p:cNvPr id="7" name="Ellipse 6"/>
              <p:cNvSpPr/>
              <p:nvPr/>
            </p:nvSpPr>
            <p:spPr>
              <a:xfrm>
                <a:off x="4381549" y="708"/>
                <a:ext cx="1452535" cy="1452535"/>
              </a:xfrm>
              <a:prstGeom prst="ellipse">
                <a:avLst/>
              </a:prstGeom>
              <a:sp3d extrusionH="50600" prstMaterial="metal">
                <a:bevelT w="101600" h="80600" prst="relaxedInset"/>
                <a:bevelB w="80600" h="80600" prst="relaxedInset"/>
              </a:sp3d>
            </p:spPr>
            <p:style>
              <a:lnRef idx="0">
                <a:schemeClr val="lt1">
                  <a:hueOff val="0"/>
                  <a:satOff val="0"/>
                  <a:lumOff val="0"/>
                  <a:alphaOff val="0"/>
                </a:schemeClr>
              </a:lnRef>
              <a:fillRef idx="1">
                <a:schemeClr val="accent5">
                  <a:alpha val="90000"/>
                  <a:hueOff val="0"/>
                  <a:satOff val="0"/>
                  <a:lumOff val="0"/>
                  <a:alphaOff val="0"/>
                </a:schemeClr>
              </a:fillRef>
              <a:effectRef idx="1">
                <a:schemeClr val="accent5">
                  <a:alpha val="90000"/>
                  <a:hueOff val="0"/>
                  <a:satOff val="0"/>
                  <a:lumOff val="0"/>
                  <a:alphaOff val="0"/>
                </a:schemeClr>
              </a:effectRef>
              <a:fontRef idx="minor">
                <a:schemeClr val="dk1"/>
              </a:fontRef>
            </p:style>
          </p:sp>
          <p:sp>
            <p:nvSpPr>
              <p:cNvPr id="8" name="Ellipse 4"/>
              <p:cNvSpPr/>
              <p:nvPr/>
            </p:nvSpPr>
            <p:spPr>
              <a:xfrm>
                <a:off x="4594268" y="213427"/>
                <a:ext cx="1027097" cy="1027097"/>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41910" tIns="41910" rIns="41910" bIns="41910" numCol="1" spcCol="1270" anchor="ctr" anchorCtr="0">
                <a:noAutofit/>
              </a:bodyPr>
              <a:lstStyle/>
              <a:p>
                <a:pPr lvl="0" algn="ctr" defTabSz="1466850" rtl="1">
                  <a:lnSpc>
                    <a:spcPct val="90000"/>
                  </a:lnSpc>
                  <a:spcBef>
                    <a:spcPct val="0"/>
                  </a:spcBef>
                  <a:spcAft>
                    <a:spcPct val="35000"/>
                  </a:spcAft>
                </a:pPr>
                <a:r>
                  <a:rPr lang="ar-DZ" sz="3200" b="1" kern="1200" dirty="0" smtClean="0">
                    <a:solidFill>
                      <a:schemeClr val="bg1"/>
                    </a:solidFill>
                    <a:effectLst>
                      <a:glow rad="63500">
                        <a:schemeClr val="accent1">
                          <a:satMod val="175000"/>
                          <a:alpha val="40000"/>
                        </a:schemeClr>
                      </a:glow>
                    </a:effectLst>
                    <a:latin typeface="Traditional Arabic" pitchFamily="18" charset="-78"/>
                    <a:cs typeface="Traditional Arabic" pitchFamily="18" charset="-78"/>
                  </a:rPr>
                  <a:t>أهداف الاتصال</a:t>
                </a:r>
                <a:endParaRPr lang="en-US" sz="3200" b="1" kern="1200" dirty="0">
                  <a:solidFill>
                    <a:schemeClr val="bg1"/>
                  </a:solidFill>
                  <a:effectLst>
                    <a:glow rad="63500">
                      <a:schemeClr val="accent1">
                        <a:satMod val="175000"/>
                        <a:alpha val="40000"/>
                      </a:schemeClr>
                    </a:glow>
                  </a:effectLst>
                  <a:latin typeface="Traditional Arabic" pitchFamily="18" charset="-78"/>
                  <a:cs typeface="Traditional Arabic" pitchFamily="18" charset="-78"/>
                </a:endParaRPr>
              </a:p>
            </p:txBody>
          </p:sp>
        </p:grpSp>
      </p:grpSp>
      <p:graphicFrame>
        <p:nvGraphicFramePr>
          <p:cNvPr id="14" name="Diagramme 13"/>
          <p:cNvGraphicFramePr/>
          <p:nvPr/>
        </p:nvGraphicFramePr>
        <p:xfrm>
          <a:off x="642910" y="2000240"/>
          <a:ext cx="8501090" cy="4286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05989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4" grpId="0">
        <p:bldAsOne/>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أركان التوجيه</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grpSp>
        <p:nvGrpSpPr>
          <p:cNvPr id="4" name="Diagram group"/>
          <p:cNvGrpSpPr/>
          <p:nvPr/>
        </p:nvGrpSpPr>
        <p:grpSpPr>
          <a:xfrm>
            <a:off x="7429520" y="1333523"/>
            <a:ext cx="1452535" cy="1452535"/>
            <a:chOff x="6583531" y="2202690"/>
            <a:chExt cx="1452535" cy="1452535"/>
          </a:xfrm>
          <a:scene3d>
            <a:camera prst="perspectiveLeft" zoom="91000"/>
            <a:lightRig rig="threePt" dir="t">
              <a:rot lat="0" lon="0" rev="20640000"/>
            </a:lightRig>
          </a:scene3d>
        </p:grpSpPr>
        <p:grpSp>
          <p:nvGrpSpPr>
            <p:cNvPr id="6" name="Groupe 19"/>
            <p:cNvGrpSpPr/>
            <p:nvPr/>
          </p:nvGrpSpPr>
          <p:grpSpPr>
            <a:xfrm>
              <a:off x="6583531" y="2202690"/>
              <a:ext cx="1452535" cy="1452535"/>
              <a:chOff x="6583531" y="2202690"/>
              <a:chExt cx="1452535" cy="1452535"/>
            </a:xfrm>
          </p:grpSpPr>
          <p:sp>
            <p:nvSpPr>
              <p:cNvPr id="21" name="Ellipse 20"/>
              <p:cNvSpPr/>
              <p:nvPr/>
            </p:nvSpPr>
            <p:spPr>
              <a:xfrm>
                <a:off x="6583531" y="2202690"/>
                <a:ext cx="1452535" cy="1452535"/>
              </a:xfrm>
              <a:prstGeom prst="ellipse">
                <a:avLst/>
              </a:prstGeom>
              <a:sp3d extrusionH="50600" prstMaterial="metal">
                <a:bevelT w="101600" h="80600" prst="relaxedInset"/>
                <a:bevelB w="80600" h="80600" prst="relaxedInset"/>
              </a:sp3d>
            </p:spPr>
            <p:style>
              <a:lnRef idx="0">
                <a:schemeClr val="lt1">
                  <a:hueOff val="0"/>
                  <a:satOff val="0"/>
                  <a:lumOff val="0"/>
                  <a:alphaOff val="0"/>
                </a:schemeClr>
              </a:lnRef>
              <a:fillRef idx="1">
                <a:schemeClr val="accent5">
                  <a:alpha val="90000"/>
                  <a:hueOff val="0"/>
                  <a:satOff val="0"/>
                  <a:lumOff val="0"/>
                  <a:alphaOff val="-13333"/>
                </a:schemeClr>
              </a:fillRef>
              <a:effectRef idx="1">
                <a:schemeClr val="accent5">
                  <a:alpha val="90000"/>
                  <a:hueOff val="0"/>
                  <a:satOff val="0"/>
                  <a:lumOff val="0"/>
                  <a:alphaOff val="-13333"/>
                </a:schemeClr>
              </a:effectRef>
              <a:fontRef idx="minor">
                <a:schemeClr val="dk1"/>
              </a:fontRef>
            </p:style>
          </p:sp>
          <p:sp>
            <p:nvSpPr>
              <p:cNvPr id="22" name="Ellipse 4"/>
              <p:cNvSpPr/>
              <p:nvPr/>
            </p:nvSpPr>
            <p:spPr>
              <a:xfrm>
                <a:off x="6796250" y="2415409"/>
                <a:ext cx="1027097" cy="1027097"/>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r>
                  <a:rPr lang="ar-DZ" sz="3300" b="1" kern="1200" dirty="0" smtClean="0">
                    <a:latin typeface="Traditional Arabic" pitchFamily="18" charset="-78"/>
                    <a:cs typeface="Traditional Arabic" pitchFamily="18" charset="-78"/>
                  </a:rPr>
                  <a:t>القيادة</a:t>
                </a:r>
                <a:endParaRPr lang="en-US" sz="3300" b="1" kern="1200" dirty="0">
                  <a:latin typeface="Traditional Arabic" pitchFamily="18" charset="-78"/>
                  <a:cs typeface="Traditional Arabic" pitchFamily="18" charset="-78"/>
                </a:endParaRPr>
              </a:p>
            </p:txBody>
          </p:sp>
        </p:grpSp>
      </p:grpSp>
      <p:sp>
        <p:nvSpPr>
          <p:cNvPr id="12" name="Organigramme : Alternative 11"/>
          <p:cNvSpPr/>
          <p:nvPr/>
        </p:nvSpPr>
        <p:spPr>
          <a:xfrm>
            <a:off x="500034" y="928670"/>
            <a:ext cx="7143800" cy="714380"/>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indent="265113" algn="just" rtl="1"/>
            <a:r>
              <a:rPr lang="ar-DZ" sz="2400" b="1" dirty="0" smtClean="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rPr>
              <a:t>هي ذلك العنصر الإنساني الذي يجمع جماعة من العاملين ويوجههم </a:t>
            </a:r>
            <a:r>
              <a:rPr lang="ar-DZ" sz="2400" b="1" smtClean="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rPr>
              <a:t>ويحفزهم نحو </a:t>
            </a:r>
            <a:r>
              <a:rPr lang="ar-DZ" sz="2400" b="1" dirty="0" smtClean="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rPr>
              <a:t>تحقيق أهداف المؤسسة.</a:t>
            </a:r>
            <a:endParaRPr lang="en-US" sz="2400" b="1" dirty="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endParaRPr>
          </a:p>
        </p:txBody>
      </p:sp>
      <p:sp>
        <p:nvSpPr>
          <p:cNvPr id="13" name="Organigramme : Alternative 12"/>
          <p:cNvSpPr/>
          <p:nvPr/>
        </p:nvSpPr>
        <p:spPr>
          <a:xfrm>
            <a:off x="214282" y="1785926"/>
            <a:ext cx="7143800" cy="714380"/>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indent="265113" algn="just" rtl="1"/>
            <a:r>
              <a:rPr lang="ar-DZ" sz="2400" b="1" dirty="0" smtClean="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rPr>
              <a:t>وهي قدرة المسير أو الموجه في التأثير على الأشخاص عن طريق الاتصال لتحقيق الأهداف.</a:t>
            </a:r>
            <a:endParaRPr lang="en-US" sz="2400" b="1" dirty="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endParaRPr>
          </a:p>
        </p:txBody>
      </p:sp>
      <p:sp>
        <p:nvSpPr>
          <p:cNvPr id="15" name="Organigramme : Alternative 14"/>
          <p:cNvSpPr/>
          <p:nvPr/>
        </p:nvSpPr>
        <p:spPr>
          <a:xfrm>
            <a:off x="571472" y="2643182"/>
            <a:ext cx="7143800" cy="714380"/>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indent="265113" algn="just" rtl="1"/>
            <a:r>
              <a:rPr lang="ar-DZ" sz="2400" b="1" dirty="0" smtClean="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rPr>
              <a:t>هي فن إقناع الأخريين لإتباع الأوامر.</a:t>
            </a:r>
            <a:endParaRPr lang="en-US" sz="2400" b="1" dirty="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endParaRPr>
          </a:p>
        </p:txBody>
      </p:sp>
      <p:graphicFrame>
        <p:nvGraphicFramePr>
          <p:cNvPr id="17" name="Diagramme 16"/>
          <p:cNvGraphicFramePr/>
          <p:nvPr/>
        </p:nvGraphicFramePr>
        <p:xfrm>
          <a:off x="1142976" y="3571876"/>
          <a:ext cx="5643602" cy="30718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8" name="ZoneTexte 17"/>
          <p:cNvSpPr txBox="1"/>
          <p:nvPr/>
        </p:nvSpPr>
        <p:spPr>
          <a:xfrm>
            <a:off x="3286116" y="4714884"/>
            <a:ext cx="2000232" cy="707886"/>
          </a:xfrm>
          <a:prstGeom prst="rect">
            <a:avLst/>
          </a:prstGeom>
          <a:solidFill>
            <a:schemeClr val="bg1"/>
          </a:solidFill>
        </p:spPr>
        <p:txBody>
          <a:bodyPr wrap="square" rtlCol="0">
            <a:spAutoFit/>
          </a:bodyPr>
          <a:lstStyle/>
          <a:p>
            <a:pPr algn="ctr" rtl="1"/>
            <a:r>
              <a:rPr lang="ar-DZ" sz="2000" b="1" dirty="0" smtClean="0">
                <a:effectLst>
                  <a:glow rad="63500">
                    <a:schemeClr val="accent5">
                      <a:satMod val="175000"/>
                      <a:alpha val="40000"/>
                    </a:schemeClr>
                  </a:glow>
                </a:effectLst>
                <a:latin typeface="Traditional Arabic" pitchFamily="18" charset="-78"/>
                <a:cs typeface="Traditional Arabic" pitchFamily="18" charset="-78"/>
              </a:rPr>
              <a:t>العناصر المؤثرة على القيادة</a:t>
            </a:r>
            <a:endParaRPr lang="en-US" sz="2000" b="1" dirty="0">
              <a:effectLst>
                <a:glow rad="63500">
                  <a:schemeClr val="accent5">
                    <a:satMod val="175000"/>
                    <a:alpha val="40000"/>
                  </a:schemeClr>
                </a:glow>
              </a:effectLst>
              <a:latin typeface="Traditional Arabic" pitchFamily="18" charset="-78"/>
              <a:cs typeface="Traditional Arabic" pitchFamily="18" charset="-78"/>
            </a:endParaRPr>
          </a:p>
        </p:txBody>
      </p:sp>
    </p:spTree>
    <p:extLst>
      <p:ext uri="{BB962C8B-B14F-4D97-AF65-F5344CB8AC3E}">
        <p14:creationId xmlns:p14="http://schemas.microsoft.com/office/powerpoint/2010/main" val="3377323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0" presetClass="entr" presetSubtype="0"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800" decel="100000"/>
                                        <p:tgtEl>
                                          <p:spTgt spid="12"/>
                                        </p:tgtEl>
                                      </p:cBhvr>
                                    </p:animEffect>
                                    <p:anim calcmode="lin" valueType="num">
                                      <p:cBhvr>
                                        <p:cTn id="15" dur="800" decel="100000" fill="hold"/>
                                        <p:tgtEl>
                                          <p:spTgt spid="12"/>
                                        </p:tgtEl>
                                        <p:attrNameLst>
                                          <p:attrName>style.rotation</p:attrName>
                                        </p:attrNameLst>
                                      </p:cBhvr>
                                      <p:tavLst>
                                        <p:tav tm="0">
                                          <p:val>
                                            <p:fltVal val="-90"/>
                                          </p:val>
                                        </p:tav>
                                        <p:tav tm="100000">
                                          <p:val>
                                            <p:fltVal val="0"/>
                                          </p:val>
                                        </p:tav>
                                      </p:tavLst>
                                    </p:anim>
                                    <p:anim calcmode="lin" valueType="num">
                                      <p:cBhvr>
                                        <p:cTn id="16" dur="800" decel="100000" fill="hold"/>
                                        <p:tgtEl>
                                          <p:spTgt spid="12"/>
                                        </p:tgtEl>
                                        <p:attrNameLst>
                                          <p:attrName>ppt_x</p:attrName>
                                        </p:attrNameLst>
                                      </p:cBhvr>
                                      <p:tavLst>
                                        <p:tav tm="0">
                                          <p:val>
                                            <p:strVal val="#ppt_x+0.4"/>
                                          </p:val>
                                        </p:tav>
                                        <p:tav tm="100000">
                                          <p:val>
                                            <p:strVal val="#ppt_x-0.05"/>
                                          </p:val>
                                        </p:tav>
                                      </p:tavLst>
                                    </p:anim>
                                    <p:anim calcmode="lin" valueType="num">
                                      <p:cBhvr>
                                        <p:cTn id="17" dur="800" decel="100000" fill="hold"/>
                                        <p:tgtEl>
                                          <p:spTgt spid="12"/>
                                        </p:tgtEl>
                                        <p:attrNameLst>
                                          <p:attrName>ppt_y</p:attrName>
                                        </p:attrNameLst>
                                      </p:cBhvr>
                                      <p:tavLst>
                                        <p:tav tm="0">
                                          <p:val>
                                            <p:strVal val="#ppt_y-0.4"/>
                                          </p:val>
                                        </p:tav>
                                        <p:tav tm="100000">
                                          <p:val>
                                            <p:strVal val="#ppt_y+0.1"/>
                                          </p:val>
                                        </p:tav>
                                      </p:tavLst>
                                    </p:anim>
                                    <p:anim calcmode="lin" valueType="num">
                                      <p:cBhvr>
                                        <p:cTn id="18" dur="200" accel="100000" fill="hold">
                                          <p:stCondLst>
                                            <p:cond delay="800"/>
                                          </p:stCondLst>
                                        </p:cTn>
                                        <p:tgtEl>
                                          <p:spTgt spid="12"/>
                                        </p:tgtEl>
                                        <p:attrNameLst>
                                          <p:attrName>ppt_x</p:attrName>
                                        </p:attrNameLst>
                                      </p:cBhvr>
                                      <p:tavLst>
                                        <p:tav tm="0">
                                          <p:val>
                                            <p:strVal val="#ppt_x-0.05"/>
                                          </p:val>
                                        </p:tav>
                                        <p:tav tm="100000">
                                          <p:val>
                                            <p:strVal val="#ppt_x"/>
                                          </p:val>
                                        </p:tav>
                                      </p:tavLst>
                                    </p:anim>
                                    <p:anim calcmode="lin" valueType="num">
                                      <p:cBhvr>
                                        <p:cTn id="19" dur="200" accel="100000" fill="hold">
                                          <p:stCondLst>
                                            <p:cond delay="800"/>
                                          </p:stCondLst>
                                        </p:cTn>
                                        <p:tgtEl>
                                          <p:spTgt spid="12"/>
                                        </p:tgtEl>
                                        <p:attrNameLst>
                                          <p:attrName>ppt_y</p:attrName>
                                        </p:attrNameLst>
                                      </p:cBhvr>
                                      <p:tavLst>
                                        <p:tav tm="0">
                                          <p:val>
                                            <p:strVal val="#ppt_y+0.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0" presetClass="entr" presetSubtype="0"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fade">
                                      <p:cBhvr>
                                        <p:cTn id="24" dur="800" decel="100000"/>
                                        <p:tgtEl>
                                          <p:spTgt spid="13"/>
                                        </p:tgtEl>
                                      </p:cBhvr>
                                    </p:animEffect>
                                    <p:anim calcmode="lin" valueType="num">
                                      <p:cBhvr>
                                        <p:cTn id="25" dur="800" decel="100000" fill="hold"/>
                                        <p:tgtEl>
                                          <p:spTgt spid="13"/>
                                        </p:tgtEl>
                                        <p:attrNameLst>
                                          <p:attrName>style.rotation</p:attrName>
                                        </p:attrNameLst>
                                      </p:cBhvr>
                                      <p:tavLst>
                                        <p:tav tm="0">
                                          <p:val>
                                            <p:fltVal val="-90"/>
                                          </p:val>
                                        </p:tav>
                                        <p:tav tm="100000">
                                          <p:val>
                                            <p:fltVal val="0"/>
                                          </p:val>
                                        </p:tav>
                                      </p:tavLst>
                                    </p:anim>
                                    <p:anim calcmode="lin" valueType="num">
                                      <p:cBhvr>
                                        <p:cTn id="26" dur="800" decel="100000" fill="hold"/>
                                        <p:tgtEl>
                                          <p:spTgt spid="13"/>
                                        </p:tgtEl>
                                        <p:attrNameLst>
                                          <p:attrName>ppt_x</p:attrName>
                                        </p:attrNameLst>
                                      </p:cBhvr>
                                      <p:tavLst>
                                        <p:tav tm="0">
                                          <p:val>
                                            <p:strVal val="#ppt_x+0.4"/>
                                          </p:val>
                                        </p:tav>
                                        <p:tav tm="100000">
                                          <p:val>
                                            <p:strVal val="#ppt_x-0.05"/>
                                          </p:val>
                                        </p:tav>
                                      </p:tavLst>
                                    </p:anim>
                                    <p:anim calcmode="lin" valueType="num">
                                      <p:cBhvr>
                                        <p:cTn id="27" dur="800" decel="100000" fill="hold"/>
                                        <p:tgtEl>
                                          <p:spTgt spid="13"/>
                                        </p:tgtEl>
                                        <p:attrNameLst>
                                          <p:attrName>ppt_y</p:attrName>
                                        </p:attrNameLst>
                                      </p:cBhvr>
                                      <p:tavLst>
                                        <p:tav tm="0">
                                          <p:val>
                                            <p:strVal val="#ppt_y-0.4"/>
                                          </p:val>
                                        </p:tav>
                                        <p:tav tm="100000">
                                          <p:val>
                                            <p:strVal val="#ppt_y+0.1"/>
                                          </p:val>
                                        </p:tav>
                                      </p:tavLst>
                                    </p:anim>
                                    <p:anim calcmode="lin" valueType="num">
                                      <p:cBhvr>
                                        <p:cTn id="28" dur="200" accel="100000" fill="hold">
                                          <p:stCondLst>
                                            <p:cond delay="800"/>
                                          </p:stCondLst>
                                        </p:cTn>
                                        <p:tgtEl>
                                          <p:spTgt spid="13"/>
                                        </p:tgtEl>
                                        <p:attrNameLst>
                                          <p:attrName>ppt_x</p:attrName>
                                        </p:attrNameLst>
                                      </p:cBhvr>
                                      <p:tavLst>
                                        <p:tav tm="0">
                                          <p:val>
                                            <p:strVal val="#ppt_x-0.05"/>
                                          </p:val>
                                        </p:tav>
                                        <p:tav tm="100000">
                                          <p:val>
                                            <p:strVal val="#ppt_x"/>
                                          </p:val>
                                        </p:tav>
                                      </p:tavLst>
                                    </p:anim>
                                    <p:anim calcmode="lin" valueType="num">
                                      <p:cBhvr>
                                        <p:cTn id="29" dur="200" accel="100000" fill="hold">
                                          <p:stCondLst>
                                            <p:cond delay="800"/>
                                          </p:stCondLst>
                                        </p:cTn>
                                        <p:tgtEl>
                                          <p:spTgt spid="13"/>
                                        </p:tgtEl>
                                        <p:attrNameLst>
                                          <p:attrName>ppt_y</p:attrName>
                                        </p:attrNameLst>
                                      </p:cBhvr>
                                      <p:tavLst>
                                        <p:tav tm="0">
                                          <p:val>
                                            <p:strVal val="#ppt_y+0.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0" presetClass="entr" presetSubtype="0" fill="hold" grpId="0" nodeType="click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800" decel="100000"/>
                                        <p:tgtEl>
                                          <p:spTgt spid="15"/>
                                        </p:tgtEl>
                                      </p:cBhvr>
                                    </p:animEffect>
                                    <p:anim calcmode="lin" valueType="num">
                                      <p:cBhvr>
                                        <p:cTn id="35" dur="800" decel="100000" fill="hold"/>
                                        <p:tgtEl>
                                          <p:spTgt spid="15"/>
                                        </p:tgtEl>
                                        <p:attrNameLst>
                                          <p:attrName>style.rotation</p:attrName>
                                        </p:attrNameLst>
                                      </p:cBhvr>
                                      <p:tavLst>
                                        <p:tav tm="0">
                                          <p:val>
                                            <p:fltVal val="-90"/>
                                          </p:val>
                                        </p:tav>
                                        <p:tav tm="100000">
                                          <p:val>
                                            <p:fltVal val="0"/>
                                          </p:val>
                                        </p:tav>
                                      </p:tavLst>
                                    </p:anim>
                                    <p:anim calcmode="lin" valueType="num">
                                      <p:cBhvr>
                                        <p:cTn id="36" dur="800" decel="100000" fill="hold"/>
                                        <p:tgtEl>
                                          <p:spTgt spid="15"/>
                                        </p:tgtEl>
                                        <p:attrNameLst>
                                          <p:attrName>ppt_x</p:attrName>
                                        </p:attrNameLst>
                                      </p:cBhvr>
                                      <p:tavLst>
                                        <p:tav tm="0">
                                          <p:val>
                                            <p:strVal val="#ppt_x+0.4"/>
                                          </p:val>
                                        </p:tav>
                                        <p:tav tm="100000">
                                          <p:val>
                                            <p:strVal val="#ppt_x-0.05"/>
                                          </p:val>
                                        </p:tav>
                                      </p:tavLst>
                                    </p:anim>
                                    <p:anim calcmode="lin" valueType="num">
                                      <p:cBhvr>
                                        <p:cTn id="37" dur="800" decel="100000" fill="hold"/>
                                        <p:tgtEl>
                                          <p:spTgt spid="15"/>
                                        </p:tgtEl>
                                        <p:attrNameLst>
                                          <p:attrName>ppt_y</p:attrName>
                                        </p:attrNameLst>
                                      </p:cBhvr>
                                      <p:tavLst>
                                        <p:tav tm="0">
                                          <p:val>
                                            <p:strVal val="#ppt_y-0.4"/>
                                          </p:val>
                                        </p:tav>
                                        <p:tav tm="100000">
                                          <p:val>
                                            <p:strVal val="#ppt_y+0.1"/>
                                          </p:val>
                                        </p:tav>
                                      </p:tavLst>
                                    </p:anim>
                                    <p:anim calcmode="lin" valueType="num">
                                      <p:cBhvr>
                                        <p:cTn id="38" dur="200" accel="100000" fill="hold">
                                          <p:stCondLst>
                                            <p:cond delay="800"/>
                                          </p:stCondLst>
                                        </p:cTn>
                                        <p:tgtEl>
                                          <p:spTgt spid="15"/>
                                        </p:tgtEl>
                                        <p:attrNameLst>
                                          <p:attrName>ppt_x</p:attrName>
                                        </p:attrNameLst>
                                      </p:cBhvr>
                                      <p:tavLst>
                                        <p:tav tm="0">
                                          <p:val>
                                            <p:strVal val="#ppt_x-0.05"/>
                                          </p:val>
                                        </p:tav>
                                        <p:tav tm="100000">
                                          <p:val>
                                            <p:strVal val="#ppt_x"/>
                                          </p:val>
                                        </p:tav>
                                      </p:tavLst>
                                    </p:anim>
                                    <p:anim calcmode="lin" valueType="num">
                                      <p:cBhvr>
                                        <p:cTn id="39" dur="200" accel="100000" fill="hold">
                                          <p:stCondLst>
                                            <p:cond delay="800"/>
                                          </p:stCondLst>
                                        </p:cTn>
                                        <p:tgtEl>
                                          <p:spTgt spid="15"/>
                                        </p:tgtEl>
                                        <p:attrNameLst>
                                          <p:attrName>ppt_y</p:attrName>
                                        </p:attrNameLst>
                                      </p:cBhvr>
                                      <p:tavLst>
                                        <p:tav tm="0">
                                          <p:val>
                                            <p:strVal val="#ppt_y+0.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8">
                                            <p:bg/>
                                          </p:spTgt>
                                        </p:tgtEl>
                                        <p:attrNameLst>
                                          <p:attrName>style.visibility</p:attrName>
                                        </p:attrNameLst>
                                      </p:cBhvr>
                                      <p:to>
                                        <p:strVal val="visible"/>
                                      </p:to>
                                    </p:set>
                                    <p:animEffect transition="in" filter="fade">
                                      <p:cBhvr>
                                        <p:cTn id="44" dur="2000"/>
                                        <p:tgtEl>
                                          <p:spTgt spid="18">
                                            <p:bg/>
                                          </p:spTgt>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8">
                                            <p:txEl>
                                              <p:pRg st="0" end="0"/>
                                            </p:txEl>
                                          </p:spTgt>
                                        </p:tgtEl>
                                        <p:attrNameLst>
                                          <p:attrName>style.visibility</p:attrName>
                                        </p:attrNameLst>
                                      </p:cBhvr>
                                      <p:to>
                                        <p:strVal val="visible"/>
                                      </p:to>
                                    </p:set>
                                    <p:animEffect transition="in" filter="fade">
                                      <p:cBhvr>
                                        <p:cTn id="47" dur="2000"/>
                                        <p:tgtEl>
                                          <p:spTgt spid="18">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1" presetClass="entr" presetSubtype="0" fill="hold" grpId="0" nodeType="clickEffect">
                                  <p:stCondLst>
                                    <p:cond delay="0"/>
                                  </p:stCondLst>
                                  <p:iterate type="lt">
                                    <p:tmPct val="5000"/>
                                  </p:iterate>
                                  <p:childTnLst>
                                    <p:set>
                                      <p:cBhvr>
                                        <p:cTn id="51" dur="1" fill="hold">
                                          <p:stCondLst>
                                            <p:cond delay="0"/>
                                          </p:stCondLst>
                                        </p:cTn>
                                        <p:tgtEl>
                                          <p:spTgt spid="17"/>
                                        </p:tgtEl>
                                        <p:attrNameLst>
                                          <p:attrName>style.visibility</p:attrName>
                                        </p:attrNameLst>
                                      </p:cBhvr>
                                      <p:to>
                                        <p:strVal val="visible"/>
                                      </p:to>
                                    </p:set>
                                    <p:anim calcmode="lin" valueType="num">
                                      <p:cBhvr>
                                        <p:cTn id="52" dur="1000" fill="hold"/>
                                        <p:tgtEl>
                                          <p:spTgt spid="17"/>
                                        </p:tgtEl>
                                        <p:attrNameLst>
                                          <p:attrName>ppt_w</p:attrName>
                                        </p:attrNameLst>
                                      </p:cBhvr>
                                      <p:tavLst>
                                        <p:tav tm="0">
                                          <p:val>
                                            <p:fltVal val="0"/>
                                          </p:val>
                                        </p:tav>
                                        <p:tav tm="100000">
                                          <p:val>
                                            <p:strVal val="#ppt_w"/>
                                          </p:val>
                                        </p:tav>
                                      </p:tavLst>
                                    </p:anim>
                                    <p:anim calcmode="lin" valueType="num">
                                      <p:cBhvr>
                                        <p:cTn id="53" dur="1000" fill="hold"/>
                                        <p:tgtEl>
                                          <p:spTgt spid="17"/>
                                        </p:tgtEl>
                                        <p:attrNameLst>
                                          <p:attrName>ppt_h</p:attrName>
                                        </p:attrNameLst>
                                      </p:cBhvr>
                                      <p:tavLst>
                                        <p:tav tm="0">
                                          <p:val>
                                            <p:fltVal val="0"/>
                                          </p:val>
                                        </p:tav>
                                        <p:tav tm="100000">
                                          <p:val>
                                            <p:strVal val="#ppt_h"/>
                                          </p:val>
                                        </p:tav>
                                      </p:tavLst>
                                    </p:anim>
                                    <p:anim calcmode="lin" valueType="num">
                                      <p:cBhvr>
                                        <p:cTn id="54" dur="1000" fill="hold"/>
                                        <p:tgtEl>
                                          <p:spTgt spid="17"/>
                                        </p:tgtEl>
                                        <p:attrNameLst>
                                          <p:attrName>style.rotation</p:attrName>
                                        </p:attrNameLst>
                                      </p:cBhvr>
                                      <p:tavLst>
                                        <p:tav tm="0">
                                          <p:val>
                                            <p:fltVal val="90"/>
                                          </p:val>
                                        </p:tav>
                                        <p:tav tm="100000">
                                          <p:val>
                                            <p:fltVal val="0"/>
                                          </p:val>
                                        </p:tav>
                                      </p:tavLst>
                                    </p:anim>
                                    <p:animEffect transition="in" filter="fade">
                                      <p:cBhvr>
                                        <p:cTn id="55"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5" grpId="0" animBg="1"/>
      <p:bldGraphic spid="17" grpId="0">
        <p:bldAsOne/>
      </p:bldGraphic>
      <p:bldP spid="18" grpId="0" build="allAtOnce"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أركان التوجيه</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grpSp>
        <p:nvGrpSpPr>
          <p:cNvPr id="2" name="Diagram group"/>
          <p:cNvGrpSpPr/>
          <p:nvPr/>
        </p:nvGrpSpPr>
        <p:grpSpPr>
          <a:xfrm>
            <a:off x="785786" y="785794"/>
            <a:ext cx="7072362" cy="1143008"/>
            <a:chOff x="4344304" y="708"/>
            <a:chExt cx="1452535" cy="1452535"/>
          </a:xfrm>
          <a:scene3d>
            <a:camera prst="perspectiveLeft" zoom="91000"/>
            <a:lightRig rig="threePt" dir="t">
              <a:rot lat="0" lon="0" rev="20640000"/>
            </a:lightRig>
          </a:scene3d>
        </p:grpSpPr>
        <p:grpSp>
          <p:nvGrpSpPr>
            <p:cNvPr id="3" name="Groupe 5"/>
            <p:cNvGrpSpPr/>
            <p:nvPr/>
          </p:nvGrpSpPr>
          <p:grpSpPr>
            <a:xfrm>
              <a:off x="4344304" y="708"/>
              <a:ext cx="1452535" cy="1452535"/>
              <a:chOff x="4344304" y="708"/>
              <a:chExt cx="1452535" cy="1452535"/>
            </a:xfrm>
          </p:grpSpPr>
          <p:sp>
            <p:nvSpPr>
              <p:cNvPr id="7" name="Ellipse 6"/>
              <p:cNvSpPr/>
              <p:nvPr/>
            </p:nvSpPr>
            <p:spPr>
              <a:xfrm>
                <a:off x="4344304" y="708"/>
                <a:ext cx="1452535" cy="1452535"/>
              </a:xfrm>
              <a:prstGeom prst="ellipse">
                <a:avLst/>
              </a:prstGeom>
              <a:sp3d extrusionH="50600" prstMaterial="metal">
                <a:bevelT w="101600" h="80600" prst="relaxedInset"/>
                <a:bevelB w="80600" h="80600" prst="relaxedInset"/>
              </a:sp3d>
            </p:spPr>
            <p:style>
              <a:lnRef idx="0">
                <a:schemeClr val="lt1">
                  <a:hueOff val="0"/>
                  <a:satOff val="0"/>
                  <a:lumOff val="0"/>
                  <a:alphaOff val="0"/>
                </a:schemeClr>
              </a:lnRef>
              <a:fillRef idx="1">
                <a:schemeClr val="accent5">
                  <a:alpha val="90000"/>
                  <a:hueOff val="0"/>
                  <a:satOff val="0"/>
                  <a:lumOff val="0"/>
                  <a:alphaOff val="0"/>
                </a:schemeClr>
              </a:fillRef>
              <a:effectRef idx="1">
                <a:schemeClr val="accent5">
                  <a:alpha val="90000"/>
                  <a:hueOff val="0"/>
                  <a:satOff val="0"/>
                  <a:lumOff val="0"/>
                  <a:alphaOff val="0"/>
                </a:schemeClr>
              </a:effectRef>
              <a:fontRef idx="minor">
                <a:schemeClr val="dk1"/>
              </a:fontRef>
            </p:style>
          </p:sp>
          <p:sp>
            <p:nvSpPr>
              <p:cNvPr id="8" name="Ellipse 4"/>
              <p:cNvSpPr/>
              <p:nvPr/>
            </p:nvSpPr>
            <p:spPr>
              <a:xfrm>
                <a:off x="4594268" y="213427"/>
                <a:ext cx="1027097" cy="1027097"/>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41910" tIns="41910" rIns="41910" bIns="41910" numCol="1" spcCol="1270" anchor="ctr" anchorCtr="0">
                <a:noAutofit/>
              </a:bodyPr>
              <a:lstStyle/>
              <a:p>
                <a:pPr lvl="0" algn="ctr" defTabSz="1466850" rtl="1">
                  <a:lnSpc>
                    <a:spcPct val="90000"/>
                  </a:lnSpc>
                  <a:spcBef>
                    <a:spcPct val="0"/>
                  </a:spcBef>
                  <a:spcAft>
                    <a:spcPct val="35000"/>
                  </a:spcAft>
                </a:pPr>
                <a:r>
                  <a:rPr lang="ar-DZ" sz="3600" b="1" kern="1200" dirty="0" smtClean="0">
                    <a:solidFill>
                      <a:schemeClr val="bg1"/>
                    </a:solidFill>
                    <a:effectLst>
                      <a:glow rad="63500">
                        <a:schemeClr val="accent1">
                          <a:satMod val="175000"/>
                          <a:alpha val="40000"/>
                        </a:schemeClr>
                      </a:glow>
                    </a:effectLst>
                    <a:latin typeface="Traditional Arabic" pitchFamily="18" charset="-78"/>
                    <a:cs typeface="Traditional Arabic" pitchFamily="18" charset="-78"/>
                  </a:rPr>
                  <a:t>العناصر المؤثرة على القيادة</a:t>
                </a:r>
                <a:endParaRPr lang="en-US" sz="3600" b="1" kern="1200" dirty="0">
                  <a:solidFill>
                    <a:schemeClr val="bg1"/>
                  </a:solidFill>
                  <a:effectLst>
                    <a:glow rad="63500">
                      <a:schemeClr val="accent1">
                        <a:satMod val="175000"/>
                        <a:alpha val="40000"/>
                      </a:schemeClr>
                    </a:glow>
                  </a:effectLst>
                  <a:latin typeface="Traditional Arabic" pitchFamily="18" charset="-78"/>
                  <a:cs typeface="Traditional Arabic" pitchFamily="18" charset="-78"/>
                </a:endParaRPr>
              </a:p>
            </p:txBody>
          </p:sp>
        </p:grpSp>
      </p:grpSp>
      <p:grpSp>
        <p:nvGrpSpPr>
          <p:cNvPr id="10" name="Groupe 9"/>
          <p:cNvGrpSpPr/>
          <p:nvPr/>
        </p:nvGrpSpPr>
        <p:grpSpPr>
          <a:xfrm>
            <a:off x="6454282" y="1353022"/>
            <a:ext cx="2580320" cy="2580320"/>
            <a:chOff x="2000266" y="71451"/>
            <a:chExt cx="2580320" cy="2580320"/>
          </a:xfrm>
          <a:scene3d>
            <a:camera prst="orthographicFront">
              <a:rot lat="0" lon="0" rev="0"/>
            </a:camera>
            <a:lightRig rig="contrasting" dir="t">
              <a:rot lat="0" lon="0" rev="1200000"/>
            </a:lightRig>
          </a:scene3d>
        </p:grpSpPr>
        <p:sp>
          <p:nvSpPr>
            <p:cNvPr id="11" name="Secteurs 10"/>
            <p:cNvSpPr/>
            <p:nvPr/>
          </p:nvSpPr>
          <p:spPr>
            <a:xfrm>
              <a:off x="2000266" y="71451"/>
              <a:ext cx="2580320" cy="2580320"/>
            </a:xfrm>
            <a:prstGeom prst="pie">
              <a:avLst>
                <a:gd name="adj1" fmla="val 16200000"/>
                <a:gd name="adj2" fmla="val 1800000"/>
              </a:avLst>
            </a:prstGeom>
            <a:sp3d contourW="19050" prstMaterial="metal">
              <a:bevelT w="88900" h="203200"/>
              <a:bevelB w="165100" h="254000"/>
            </a:sp3d>
          </p:spPr>
          <p:style>
            <a:lnRef idx="0">
              <a:schemeClr val="accent1">
                <a:shade val="80000"/>
                <a:hueOff val="0"/>
                <a:satOff val="0"/>
                <a:lumOff val="0"/>
                <a:alphaOff val="0"/>
              </a:schemeClr>
            </a:lnRef>
            <a:fillRef idx="1">
              <a:schemeClr val="lt1">
                <a:hueOff val="0"/>
                <a:satOff val="0"/>
                <a:lumOff val="0"/>
                <a:alphaOff val="0"/>
              </a:schemeClr>
            </a:fillRef>
            <a:effectRef idx="2">
              <a:schemeClr val="lt1">
                <a:hueOff val="0"/>
                <a:satOff val="0"/>
                <a:lumOff val="0"/>
                <a:alphaOff val="0"/>
              </a:schemeClr>
            </a:effectRef>
            <a:fontRef idx="minor">
              <a:schemeClr val="dk1">
                <a:hueOff val="0"/>
                <a:satOff val="0"/>
                <a:lumOff val="0"/>
                <a:alphaOff val="0"/>
              </a:schemeClr>
            </a:fontRef>
          </p:style>
        </p:sp>
        <p:sp>
          <p:nvSpPr>
            <p:cNvPr id="12" name="Secteurs 4"/>
            <p:cNvSpPr/>
            <p:nvPr/>
          </p:nvSpPr>
          <p:spPr>
            <a:xfrm>
              <a:off x="3360156" y="618233"/>
              <a:ext cx="921543" cy="767952"/>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ar-DZ" sz="2800" b="1" kern="1200" dirty="0" smtClean="0">
                  <a:solidFill>
                    <a:schemeClr val="accent1">
                      <a:lumMod val="50000"/>
                    </a:schemeClr>
                  </a:solidFill>
                  <a:latin typeface="Traditional Arabic" pitchFamily="18" charset="-78"/>
                  <a:cs typeface="Traditional Arabic" pitchFamily="18" charset="-78"/>
                </a:rPr>
                <a:t>القائد</a:t>
              </a:r>
              <a:endParaRPr lang="en-US" sz="2900" b="1" kern="1200" dirty="0">
                <a:solidFill>
                  <a:schemeClr val="accent1">
                    <a:lumMod val="50000"/>
                  </a:schemeClr>
                </a:solidFill>
                <a:latin typeface="Traditional Arabic" pitchFamily="18" charset="-78"/>
                <a:cs typeface="Traditional Arabic" pitchFamily="18" charset="-78"/>
              </a:endParaRPr>
            </a:p>
          </p:txBody>
        </p:sp>
      </p:grpSp>
      <p:sp>
        <p:nvSpPr>
          <p:cNvPr id="13" name="Flèche en arc 12"/>
          <p:cNvSpPr/>
          <p:nvPr/>
        </p:nvSpPr>
        <p:spPr>
          <a:xfrm>
            <a:off x="6244244" y="1214422"/>
            <a:ext cx="2899788" cy="2899788"/>
          </a:xfrm>
          <a:prstGeom prst="circularArrow">
            <a:avLst>
              <a:gd name="adj1" fmla="val 5085"/>
              <a:gd name="adj2" fmla="val 327528"/>
              <a:gd name="adj3" fmla="val 1472472"/>
              <a:gd name="adj4" fmla="val 16199432"/>
              <a:gd name="adj5" fmla="val 5932"/>
            </a:avLst>
          </a:prstGeom>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sp>
      <p:grpSp>
        <p:nvGrpSpPr>
          <p:cNvPr id="15" name="Groupe 14"/>
          <p:cNvGrpSpPr/>
          <p:nvPr/>
        </p:nvGrpSpPr>
        <p:grpSpPr>
          <a:xfrm>
            <a:off x="2143108" y="2357430"/>
            <a:ext cx="6545839" cy="895361"/>
            <a:chOff x="0" y="-30957"/>
            <a:chExt cx="6545839" cy="895361"/>
          </a:xfrm>
        </p:grpSpPr>
        <p:sp>
          <p:nvSpPr>
            <p:cNvPr id="16" name="Rectangle à coins arrondis 15"/>
            <p:cNvSpPr/>
            <p:nvPr/>
          </p:nvSpPr>
          <p:spPr>
            <a:xfrm>
              <a:off x="0" y="-30957"/>
              <a:ext cx="6545839" cy="895361"/>
            </a:xfrm>
            <a:prstGeom prst="roundRect">
              <a:avLst>
                <a:gd name="adj" fmla="val 10000"/>
              </a:avLst>
            </a:prstGeom>
          </p:spPr>
          <p:style>
            <a:lnRef idx="3">
              <a:schemeClr val="dk2">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2">
                <a:hueOff val="0"/>
                <a:satOff val="0"/>
                <a:lumOff val="0"/>
                <a:alphaOff val="0"/>
              </a:schemeClr>
            </a:fontRef>
          </p:style>
        </p:sp>
        <p:sp>
          <p:nvSpPr>
            <p:cNvPr id="17" name="Rectangle 16"/>
            <p:cNvSpPr/>
            <p:nvPr/>
          </p:nvSpPr>
          <p:spPr>
            <a:xfrm>
              <a:off x="26224" y="-4733"/>
              <a:ext cx="5615775" cy="842913"/>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76200" tIns="76200" rIns="76200" bIns="76200" numCol="1" spcCol="1270" anchor="ctr" anchorCtr="0">
              <a:noAutofit/>
            </a:bodyPr>
            <a:lstStyle/>
            <a:p>
              <a:pPr lvl="0" algn="ctr" rtl="1"/>
              <a:r>
                <a:rPr lang="ar-DZ" sz="2400" b="1" dirty="0" smtClean="0">
                  <a:latin typeface="Traditional Arabic" pitchFamily="18" charset="-78"/>
                  <a:cs typeface="Traditional Arabic" pitchFamily="18" charset="-78"/>
                </a:rPr>
                <a:t>وهو ذلك الشخص الذي يتسم بشخصية قوية، ومؤثرة ومهارات عالية الجودة لبلوغ الأهداف .</a:t>
              </a:r>
              <a:endParaRPr lang="en-US" sz="2400" b="1" dirty="0">
                <a:latin typeface="Traditional Arabic" pitchFamily="18" charset="-78"/>
                <a:cs typeface="Traditional Arabic" pitchFamily="18" charset="-78"/>
              </a:endParaRPr>
            </a:p>
          </p:txBody>
        </p:sp>
      </p:grpSp>
      <p:grpSp>
        <p:nvGrpSpPr>
          <p:cNvPr id="22" name="Groupe 21"/>
          <p:cNvGrpSpPr/>
          <p:nvPr/>
        </p:nvGrpSpPr>
        <p:grpSpPr>
          <a:xfrm>
            <a:off x="357159" y="3857628"/>
            <a:ext cx="6072229" cy="895361"/>
            <a:chOff x="0" y="-30957"/>
            <a:chExt cx="6545839" cy="895361"/>
          </a:xfrm>
        </p:grpSpPr>
        <p:sp>
          <p:nvSpPr>
            <p:cNvPr id="23" name="Rectangle à coins arrondis 22"/>
            <p:cNvSpPr/>
            <p:nvPr/>
          </p:nvSpPr>
          <p:spPr>
            <a:xfrm>
              <a:off x="0" y="-30957"/>
              <a:ext cx="6545839" cy="895361"/>
            </a:xfrm>
            <a:prstGeom prst="roundRect">
              <a:avLst>
                <a:gd name="adj" fmla="val 10000"/>
              </a:avLst>
            </a:prstGeom>
          </p:spPr>
          <p:style>
            <a:lnRef idx="3">
              <a:schemeClr val="dk2">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2">
                <a:hueOff val="0"/>
                <a:satOff val="0"/>
                <a:lumOff val="0"/>
                <a:alphaOff val="0"/>
              </a:schemeClr>
            </a:fontRef>
          </p:style>
        </p:sp>
        <p:sp>
          <p:nvSpPr>
            <p:cNvPr id="24" name="Rectangle 23"/>
            <p:cNvSpPr/>
            <p:nvPr/>
          </p:nvSpPr>
          <p:spPr>
            <a:xfrm>
              <a:off x="26224" y="-4733"/>
              <a:ext cx="6134565" cy="831032"/>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76200" tIns="76200" rIns="76200" bIns="76200" numCol="1" spcCol="1270" anchor="ctr" anchorCtr="0">
              <a:noAutofit/>
            </a:bodyPr>
            <a:lstStyle/>
            <a:p>
              <a:pPr lvl="0" algn="ctr" rtl="1"/>
              <a:r>
                <a:rPr lang="ar-DZ" sz="2400" b="1" dirty="0" smtClean="0">
                  <a:solidFill>
                    <a:schemeClr val="accent1">
                      <a:lumMod val="50000"/>
                    </a:schemeClr>
                  </a:solidFill>
                  <a:latin typeface="Traditional Arabic" pitchFamily="18" charset="-78"/>
                  <a:cs typeface="Traditional Arabic" pitchFamily="18" charset="-78"/>
                </a:rPr>
                <a:t>بدل المرؤوسين هم جماعة من الأشخاص لهم الولاء الكامل لقائدهم ويتمتعون بمؤهلات وأفكار ضرورية لتحقيق الأهداف</a:t>
              </a:r>
              <a:endParaRPr lang="en-US" sz="2400" b="1" dirty="0">
                <a:solidFill>
                  <a:schemeClr val="accent1">
                    <a:lumMod val="50000"/>
                  </a:schemeClr>
                </a:solidFill>
                <a:latin typeface="Traditional Arabic" pitchFamily="18" charset="-78"/>
                <a:cs typeface="Traditional Arabic" pitchFamily="18" charset="-78"/>
              </a:endParaRPr>
            </a:p>
          </p:txBody>
        </p:sp>
      </p:grpSp>
      <p:grpSp>
        <p:nvGrpSpPr>
          <p:cNvPr id="25" name="Groupe 24"/>
          <p:cNvGrpSpPr/>
          <p:nvPr/>
        </p:nvGrpSpPr>
        <p:grpSpPr>
          <a:xfrm>
            <a:off x="6164770" y="2050544"/>
            <a:ext cx="2580320" cy="2580320"/>
            <a:chOff x="1705967" y="420063"/>
            <a:chExt cx="2580320" cy="2580320"/>
          </a:xfrm>
          <a:scene3d>
            <a:camera prst="orthographicFront">
              <a:rot lat="0" lon="0" rev="0"/>
            </a:camera>
            <a:lightRig rig="contrasting" dir="t">
              <a:rot lat="0" lon="0" rev="1200000"/>
            </a:lightRig>
          </a:scene3d>
        </p:grpSpPr>
        <p:sp>
          <p:nvSpPr>
            <p:cNvPr id="26" name="Secteurs 25"/>
            <p:cNvSpPr/>
            <p:nvPr/>
          </p:nvSpPr>
          <p:spPr>
            <a:xfrm>
              <a:off x="1705967" y="420063"/>
              <a:ext cx="2580320" cy="2580320"/>
            </a:xfrm>
            <a:prstGeom prst="pie">
              <a:avLst>
                <a:gd name="adj1" fmla="val 1800000"/>
                <a:gd name="adj2" fmla="val 9000000"/>
              </a:avLst>
            </a:prstGeom>
            <a:sp3d contourW="19050" prstMaterial="metal">
              <a:bevelT w="88900" h="203200"/>
              <a:bevelB w="165100" h="254000"/>
            </a:sp3d>
          </p:spPr>
          <p:style>
            <a:lnRef idx="0">
              <a:schemeClr val="accent1">
                <a:shade val="80000"/>
                <a:hueOff val="0"/>
                <a:satOff val="0"/>
                <a:lumOff val="0"/>
                <a:alphaOff val="0"/>
              </a:schemeClr>
            </a:lnRef>
            <a:fillRef idx="1">
              <a:schemeClr val="lt1">
                <a:hueOff val="0"/>
                <a:satOff val="0"/>
                <a:lumOff val="0"/>
                <a:alphaOff val="0"/>
              </a:schemeClr>
            </a:fillRef>
            <a:effectRef idx="2">
              <a:schemeClr val="lt1">
                <a:hueOff val="0"/>
                <a:satOff val="0"/>
                <a:lumOff val="0"/>
                <a:alphaOff val="0"/>
              </a:schemeClr>
            </a:effectRef>
            <a:fontRef idx="minor">
              <a:schemeClr val="dk1">
                <a:hueOff val="0"/>
                <a:satOff val="0"/>
                <a:lumOff val="0"/>
                <a:alphaOff val="0"/>
              </a:schemeClr>
            </a:fontRef>
          </p:style>
        </p:sp>
        <p:sp>
          <p:nvSpPr>
            <p:cNvPr id="27" name="Secteurs 4"/>
            <p:cNvSpPr/>
            <p:nvPr/>
          </p:nvSpPr>
          <p:spPr>
            <a:xfrm>
              <a:off x="2320329" y="2094200"/>
              <a:ext cx="1382314" cy="675798"/>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ar-DZ" sz="2800" b="1" kern="1200" dirty="0" smtClean="0">
                  <a:solidFill>
                    <a:schemeClr val="accent1">
                      <a:lumMod val="50000"/>
                    </a:schemeClr>
                  </a:solidFill>
                  <a:latin typeface="Traditional Arabic" pitchFamily="18" charset="-78"/>
                  <a:cs typeface="Traditional Arabic" pitchFamily="18" charset="-78"/>
                </a:rPr>
                <a:t>الأتباع</a:t>
              </a:r>
              <a:endParaRPr lang="en-US" sz="2400" b="1" kern="1200" dirty="0">
                <a:solidFill>
                  <a:schemeClr val="accent1">
                    <a:lumMod val="50000"/>
                  </a:schemeClr>
                </a:solidFill>
                <a:latin typeface="Traditional Arabic" pitchFamily="18" charset="-78"/>
                <a:cs typeface="Traditional Arabic" pitchFamily="18" charset="-78"/>
              </a:endParaRPr>
            </a:p>
          </p:txBody>
        </p:sp>
      </p:grpSp>
      <p:sp>
        <p:nvSpPr>
          <p:cNvPr id="28" name="Flèche en arc 27"/>
          <p:cNvSpPr/>
          <p:nvPr/>
        </p:nvSpPr>
        <p:spPr>
          <a:xfrm>
            <a:off x="5929322" y="1886534"/>
            <a:ext cx="2899788" cy="2899788"/>
          </a:xfrm>
          <a:prstGeom prst="circularArrow">
            <a:avLst>
              <a:gd name="adj1" fmla="val 5085"/>
              <a:gd name="adj2" fmla="val 327528"/>
              <a:gd name="adj3" fmla="val 8671970"/>
              <a:gd name="adj4" fmla="val 1800502"/>
              <a:gd name="adj5" fmla="val 5932"/>
            </a:avLst>
          </a:prstGeom>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sp>
      <p:grpSp>
        <p:nvGrpSpPr>
          <p:cNvPr id="30" name="Groupe 29"/>
          <p:cNvGrpSpPr/>
          <p:nvPr/>
        </p:nvGrpSpPr>
        <p:grpSpPr>
          <a:xfrm>
            <a:off x="163978" y="5584722"/>
            <a:ext cx="2580320" cy="2580320"/>
            <a:chOff x="1500198" y="71451"/>
            <a:chExt cx="2580320" cy="2580320"/>
          </a:xfrm>
          <a:scene3d>
            <a:camera prst="orthographicFront">
              <a:rot lat="0" lon="0" rev="0"/>
            </a:camera>
            <a:lightRig rig="contrasting" dir="t">
              <a:rot lat="0" lon="0" rev="1200000"/>
            </a:lightRig>
          </a:scene3d>
        </p:grpSpPr>
        <p:sp>
          <p:nvSpPr>
            <p:cNvPr id="31" name="Secteurs 30"/>
            <p:cNvSpPr/>
            <p:nvPr/>
          </p:nvSpPr>
          <p:spPr>
            <a:xfrm>
              <a:off x="1500198" y="71451"/>
              <a:ext cx="2580320" cy="2580320"/>
            </a:xfrm>
            <a:prstGeom prst="pie">
              <a:avLst>
                <a:gd name="adj1" fmla="val 9000000"/>
                <a:gd name="adj2" fmla="val 16200000"/>
              </a:avLst>
            </a:prstGeom>
            <a:sp3d contourW="19050" prstMaterial="metal">
              <a:bevelT w="88900" h="203200"/>
              <a:bevelB w="165100" h="254000"/>
            </a:sp3d>
          </p:spPr>
          <p:style>
            <a:lnRef idx="0">
              <a:schemeClr val="accent1">
                <a:shade val="80000"/>
                <a:hueOff val="0"/>
                <a:satOff val="0"/>
                <a:lumOff val="0"/>
                <a:alphaOff val="0"/>
              </a:schemeClr>
            </a:lnRef>
            <a:fillRef idx="1">
              <a:schemeClr val="lt1">
                <a:hueOff val="0"/>
                <a:satOff val="0"/>
                <a:lumOff val="0"/>
                <a:alphaOff val="0"/>
              </a:schemeClr>
            </a:fillRef>
            <a:effectRef idx="2">
              <a:schemeClr val="lt1">
                <a:hueOff val="0"/>
                <a:satOff val="0"/>
                <a:lumOff val="0"/>
                <a:alphaOff val="0"/>
              </a:schemeClr>
            </a:effectRef>
            <a:fontRef idx="minor">
              <a:schemeClr val="dk1">
                <a:hueOff val="0"/>
                <a:satOff val="0"/>
                <a:lumOff val="0"/>
                <a:alphaOff val="0"/>
              </a:schemeClr>
            </a:fontRef>
          </p:style>
        </p:sp>
        <p:sp>
          <p:nvSpPr>
            <p:cNvPr id="32" name="Secteurs 4"/>
            <p:cNvSpPr/>
            <p:nvPr/>
          </p:nvSpPr>
          <p:spPr>
            <a:xfrm>
              <a:off x="1799086" y="618233"/>
              <a:ext cx="921543" cy="767952"/>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ar-DZ" sz="2800" b="1" kern="1200" dirty="0" smtClean="0">
                  <a:latin typeface="Traditional Arabic" pitchFamily="18" charset="-78"/>
                  <a:cs typeface="Traditional Arabic" pitchFamily="18" charset="-78"/>
                </a:rPr>
                <a:t>الموقف</a:t>
              </a:r>
              <a:endParaRPr lang="en-US" sz="2400" b="1" kern="1200" dirty="0">
                <a:latin typeface="Traditional Arabic" pitchFamily="18" charset="-78"/>
                <a:cs typeface="Traditional Arabic" pitchFamily="18" charset="-78"/>
              </a:endParaRPr>
            </a:p>
          </p:txBody>
        </p:sp>
      </p:grpSp>
      <p:sp>
        <p:nvSpPr>
          <p:cNvPr id="33" name="Flèche en arc 32"/>
          <p:cNvSpPr/>
          <p:nvPr/>
        </p:nvSpPr>
        <p:spPr>
          <a:xfrm>
            <a:off x="-71470" y="5357826"/>
            <a:ext cx="2899788" cy="2899788"/>
          </a:xfrm>
          <a:prstGeom prst="circularArrow">
            <a:avLst>
              <a:gd name="adj1" fmla="val 5085"/>
              <a:gd name="adj2" fmla="val 327528"/>
              <a:gd name="adj3" fmla="val 15873039"/>
              <a:gd name="adj4" fmla="val 9000000"/>
              <a:gd name="adj5" fmla="val 5932"/>
            </a:avLst>
          </a:prstGeom>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sp>
      <p:grpSp>
        <p:nvGrpSpPr>
          <p:cNvPr id="34" name="Groupe 33"/>
          <p:cNvGrpSpPr/>
          <p:nvPr/>
        </p:nvGrpSpPr>
        <p:grpSpPr>
          <a:xfrm>
            <a:off x="1428729" y="5462597"/>
            <a:ext cx="6072229" cy="895361"/>
            <a:chOff x="0" y="-30957"/>
            <a:chExt cx="6545839" cy="895361"/>
          </a:xfrm>
        </p:grpSpPr>
        <p:sp>
          <p:nvSpPr>
            <p:cNvPr id="35" name="Rectangle à coins arrondis 34"/>
            <p:cNvSpPr/>
            <p:nvPr/>
          </p:nvSpPr>
          <p:spPr>
            <a:xfrm>
              <a:off x="0" y="-30957"/>
              <a:ext cx="6545839" cy="895361"/>
            </a:xfrm>
            <a:prstGeom prst="roundRect">
              <a:avLst>
                <a:gd name="adj" fmla="val 10000"/>
              </a:avLst>
            </a:prstGeom>
          </p:spPr>
          <p:style>
            <a:lnRef idx="3">
              <a:schemeClr val="dk2">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2">
                <a:hueOff val="0"/>
                <a:satOff val="0"/>
                <a:lumOff val="0"/>
                <a:alphaOff val="0"/>
              </a:schemeClr>
            </a:fontRef>
          </p:style>
        </p:sp>
        <p:sp>
          <p:nvSpPr>
            <p:cNvPr id="36" name="Rectangle 35"/>
            <p:cNvSpPr/>
            <p:nvPr/>
          </p:nvSpPr>
          <p:spPr>
            <a:xfrm>
              <a:off x="26224" y="-4733"/>
              <a:ext cx="6057555" cy="797699"/>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76200" tIns="76200" rIns="76200" bIns="76200" numCol="1" spcCol="1270" anchor="ctr" anchorCtr="0">
              <a:noAutofit/>
            </a:bodyPr>
            <a:lstStyle/>
            <a:p>
              <a:pPr lvl="0" algn="ctr" rtl="1"/>
              <a:r>
                <a:rPr lang="ar-DZ" sz="2400" b="1" dirty="0" smtClean="0">
                  <a:latin typeface="Traditional Arabic" pitchFamily="18" charset="-78"/>
                  <a:cs typeface="Traditional Arabic" pitchFamily="18" charset="-78"/>
                </a:rPr>
                <a:t>وهو الحالة أو الوضعية التي تجعل المجموعة أو الأتباع يؤدون عملهم بكفاءة عالية بعيدا عن شتى أشكال الصراع والنزاع</a:t>
              </a:r>
              <a:endParaRPr lang="en-US" sz="2400" b="1" dirty="0">
                <a:latin typeface="Traditional Arabic" pitchFamily="18" charset="-78"/>
                <a:cs typeface="Traditional Arabic" pitchFamily="18" charset="-78"/>
              </a:endParaRPr>
            </a:p>
          </p:txBody>
        </p:sp>
      </p:grpSp>
    </p:spTree>
    <p:extLst>
      <p:ext uri="{BB962C8B-B14F-4D97-AF65-F5344CB8AC3E}">
        <p14:creationId xmlns:p14="http://schemas.microsoft.com/office/powerpoint/2010/main" val="3686471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0" presetClass="entr" presetSubtype="0"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800" decel="100000"/>
                                        <p:tgtEl>
                                          <p:spTgt spid="10"/>
                                        </p:tgtEl>
                                      </p:cBhvr>
                                    </p:animEffect>
                                    <p:anim calcmode="lin" valueType="num">
                                      <p:cBhvr>
                                        <p:cTn id="14" dur="800" decel="100000" fill="hold"/>
                                        <p:tgtEl>
                                          <p:spTgt spid="10"/>
                                        </p:tgtEl>
                                        <p:attrNameLst>
                                          <p:attrName>style.rotation</p:attrName>
                                        </p:attrNameLst>
                                      </p:cBhvr>
                                      <p:tavLst>
                                        <p:tav tm="0">
                                          <p:val>
                                            <p:fltVal val="-90"/>
                                          </p:val>
                                        </p:tav>
                                        <p:tav tm="100000">
                                          <p:val>
                                            <p:fltVal val="0"/>
                                          </p:val>
                                        </p:tav>
                                      </p:tavLst>
                                    </p:anim>
                                    <p:anim calcmode="lin" valueType="num">
                                      <p:cBhvr>
                                        <p:cTn id="15" dur="800" decel="100000" fill="hold"/>
                                        <p:tgtEl>
                                          <p:spTgt spid="10"/>
                                        </p:tgtEl>
                                        <p:attrNameLst>
                                          <p:attrName>ppt_x</p:attrName>
                                        </p:attrNameLst>
                                      </p:cBhvr>
                                      <p:tavLst>
                                        <p:tav tm="0">
                                          <p:val>
                                            <p:strVal val="#ppt_x+0.4"/>
                                          </p:val>
                                        </p:tav>
                                        <p:tav tm="100000">
                                          <p:val>
                                            <p:strVal val="#ppt_x-0.05"/>
                                          </p:val>
                                        </p:tav>
                                      </p:tavLst>
                                    </p:anim>
                                    <p:anim calcmode="lin" valueType="num">
                                      <p:cBhvr>
                                        <p:cTn id="16" dur="800" decel="100000" fill="hold"/>
                                        <p:tgtEl>
                                          <p:spTgt spid="10"/>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par>
                                <p:cTn id="19" presetID="30"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800" decel="100000"/>
                                        <p:tgtEl>
                                          <p:spTgt spid="13"/>
                                        </p:tgtEl>
                                      </p:cBhvr>
                                    </p:animEffect>
                                    <p:anim calcmode="lin" valueType="num">
                                      <p:cBhvr>
                                        <p:cTn id="22" dur="800" decel="100000" fill="hold"/>
                                        <p:tgtEl>
                                          <p:spTgt spid="13"/>
                                        </p:tgtEl>
                                        <p:attrNameLst>
                                          <p:attrName>style.rotation</p:attrName>
                                        </p:attrNameLst>
                                      </p:cBhvr>
                                      <p:tavLst>
                                        <p:tav tm="0">
                                          <p:val>
                                            <p:fltVal val="-90"/>
                                          </p:val>
                                        </p:tav>
                                        <p:tav tm="100000">
                                          <p:val>
                                            <p:fltVal val="0"/>
                                          </p:val>
                                        </p:tav>
                                      </p:tavLst>
                                    </p:anim>
                                    <p:anim calcmode="lin" valueType="num">
                                      <p:cBhvr>
                                        <p:cTn id="23" dur="800" decel="100000" fill="hold"/>
                                        <p:tgtEl>
                                          <p:spTgt spid="13"/>
                                        </p:tgtEl>
                                        <p:attrNameLst>
                                          <p:attrName>ppt_x</p:attrName>
                                        </p:attrNameLst>
                                      </p:cBhvr>
                                      <p:tavLst>
                                        <p:tav tm="0">
                                          <p:val>
                                            <p:strVal val="#ppt_x+0.4"/>
                                          </p:val>
                                        </p:tav>
                                        <p:tav tm="100000">
                                          <p:val>
                                            <p:strVal val="#ppt_x-0.05"/>
                                          </p:val>
                                        </p:tav>
                                      </p:tavLst>
                                    </p:anim>
                                    <p:anim calcmode="lin" valueType="num">
                                      <p:cBhvr>
                                        <p:cTn id="24" dur="800" decel="100000" fill="hold"/>
                                        <p:tgtEl>
                                          <p:spTgt spid="13"/>
                                        </p:tgtEl>
                                        <p:attrNameLst>
                                          <p:attrName>ppt_y</p:attrName>
                                        </p:attrNameLst>
                                      </p:cBhvr>
                                      <p:tavLst>
                                        <p:tav tm="0">
                                          <p:val>
                                            <p:strVal val="#ppt_y-0.4"/>
                                          </p:val>
                                        </p:tav>
                                        <p:tav tm="100000">
                                          <p:val>
                                            <p:strVal val="#ppt_y+0.1"/>
                                          </p:val>
                                        </p:tav>
                                      </p:tavLst>
                                    </p:anim>
                                    <p:anim calcmode="lin" valueType="num">
                                      <p:cBhvr>
                                        <p:cTn id="25" dur="200" accel="100000" fill="hold">
                                          <p:stCondLst>
                                            <p:cond delay="800"/>
                                          </p:stCondLst>
                                        </p:cTn>
                                        <p:tgtEl>
                                          <p:spTgt spid="13"/>
                                        </p:tgtEl>
                                        <p:attrNameLst>
                                          <p:attrName>ppt_x</p:attrName>
                                        </p:attrNameLst>
                                      </p:cBhvr>
                                      <p:tavLst>
                                        <p:tav tm="0">
                                          <p:val>
                                            <p:strVal val="#ppt_x-0.05"/>
                                          </p:val>
                                        </p:tav>
                                        <p:tav tm="100000">
                                          <p:val>
                                            <p:strVal val="#ppt_x"/>
                                          </p:val>
                                        </p:tav>
                                      </p:tavLst>
                                    </p:anim>
                                    <p:anim calcmode="lin" valueType="num">
                                      <p:cBhvr>
                                        <p:cTn id="26" dur="200" accel="100000" fill="hold">
                                          <p:stCondLst>
                                            <p:cond delay="800"/>
                                          </p:stCondLst>
                                        </p:cTn>
                                        <p:tgtEl>
                                          <p:spTgt spid="13"/>
                                        </p:tgtEl>
                                        <p:attrNameLst>
                                          <p:attrName>ppt_y</p:attrName>
                                        </p:attrNameLst>
                                      </p:cBhvr>
                                      <p:tavLst>
                                        <p:tav tm="0">
                                          <p:val>
                                            <p:strVal val="#ppt_y+0.1"/>
                                          </p:val>
                                        </p:tav>
                                        <p:tav tm="100000">
                                          <p:val>
                                            <p:strVal val="#ppt_y"/>
                                          </p:val>
                                        </p:tav>
                                      </p:tavLst>
                                    </p:anim>
                                  </p:childTnLst>
                                </p:cTn>
                              </p:par>
                              <p:par>
                                <p:cTn id="27" presetID="30" presetClass="entr" presetSubtype="0" fill="hold" nodeType="with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fade">
                                      <p:cBhvr>
                                        <p:cTn id="29" dur="800" decel="100000"/>
                                        <p:tgtEl>
                                          <p:spTgt spid="15"/>
                                        </p:tgtEl>
                                      </p:cBhvr>
                                    </p:animEffect>
                                    <p:anim calcmode="lin" valueType="num">
                                      <p:cBhvr>
                                        <p:cTn id="30" dur="800" decel="100000" fill="hold"/>
                                        <p:tgtEl>
                                          <p:spTgt spid="15"/>
                                        </p:tgtEl>
                                        <p:attrNameLst>
                                          <p:attrName>style.rotation</p:attrName>
                                        </p:attrNameLst>
                                      </p:cBhvr>
                                      <p:tavLst>
                                        <p:tav tm="0">
                                          <p:val>
                                            <p:fltVal val="-90"/>
                                          </p:val>
                                        </p:tav>
                                        <p:tav tm="100000">
                                          <p:val>
                                            <p:fltVal val="0"/>
                                          </p:val>
                                        </p:tav>
                                      </p:tavLst>
                                    </p:anim>
                                    <p:anim calcmode="lin" valueType="num">
                                      <p:cBhvr>
                                        <p:cTn id="31" dur="800" decel="100000" fill="hold"/>
                                        <p:tgtEl>
                                          <p:spTgt spid="15"/>
                                        </p:tgtEl>
                                        <p:attrNameLst>
                                          <p:attrName>ppt_x</p:attrName>
                                        </p:attrNameLst>
                                      </p:cBhvr>
                                      <p:tavLst>
                                        <p:tav tm="0">
                                          <p:val>
                                            <p:strVal val="#ppt_x+0.4"/>
                                          </p:val>
                                        </p:tav>
                                        <p:tav tm="100000">
                                          <p:val>
                                            <p:strVal val="#ppt_x-0.05"/>
                                          </p:val>
                                        </p:tav>
                                      </p:tavLst>
                                    </p:anim>
                                    <p:anim calcmode="lin" valueType="num">
                                      <p:cBhvr>
                                        <p:cTn id="32" dur="800" decel="100000" fill="hold"/>
                                        <p:tgtEl>
                                          <p:spTgt spid="15"/>
                                        </p:tgtEl>
                                        <p:attrNameLst>
                                          <p:attrName>ppt_y</p:attrName>
                                        </p:attrNameLst>
                                      </p:cBhvr>
                                      <p:tavLst>
                                        <p:tav tm="0">
                                          <p:val>
                                            <p:strVal val="#ppt_y-0.4"/>
                                          </p:val>
                                        </p:tav>
                                        <p:tav tm="100000">
                                          <p:val>
                                            <p:strVal val="#ppt_y+0.1"/>
                                          </p:val>
                                        </p:tav>
                                      </p:tavLst>
                                    </p:anim>
                                    <p:anim calcmode="lin" valueType="num">
                                      <p:cBhvr>
                                        <p:cTn id="33" dur="200" accel="100000" fill="hold">
                                          <p:stCondLst>
                                            <p:cond delay="800"/>
                                          </p:stCondLst>
                                        </p:cTn>
                                        <p:tgtEl>
                                          <p:spTgt spid="15"/>
                                        </p:tgtEl>
                                        <p:attrNameLst>
                                          <p:attrName>ppt_x</p:attrName>
                                        </p:attrNameLst>
                                      </p:cBhvr>
                                      <p:tavLst>
                                        <p:tav tm="0">
                                          <p:val>
                                            <p:strVal val="#ppt_x-0.05"/>
                                          </p:val>
                                        </p:tav>
                                        <p:tav tm="100000">
                                          <p:val>
                                            <p:strVal val="#ppt_x"/>
                                          </p:val>
                                        </p:tav>
                                      </p:tavLst>
                                    </p:anim>
                                    <p:anim calcmode="lin" valueType="num">
                                      <p:cBhvr>
                                        <p:cTn id="34" dur="200" accel="100000" fill="hold">
                                          <p:stCondLst>
                                            <p:cond delay="800"/>
                                          </p:stCondLst>
                                        </p:cTn>
                                        <p:tgtEl>
                                          <p:spTgt spid="15"/>
                                        </p:tgtEl>
                                        <p:attrNameLst>
                                          <p:attrName>ppt_y</p:attrName>
                                        </p:attrNameLst>
                                      </p:cBhvr>
                                      <p:tavLst>
                                        <p:tav tm="0">
                                          <p:val>
                                            <p:strVal val="#ppt_y+0.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7" presetClass="entr" presetSubtype="0" fill="hold" nodeType="clickEffect">
                                  <p:stCondLst>
                                    <p:cond delay="0"/>
                                  </p:stCondLst>
                                  <p:childTnLst>
                                    <p:set>
                                      <p:cBhvr>
                                        <p:cTn id="38" dur="1" fill="hold">
                                          <p:stCondLst>
                                            <p:cond delay="0"/>
                                          </p:stCondLst>
                                        </p:cTn>
                                        <p:tgtEl>
                                          <p:spTgt spid="25"/>
                                        </p:tgtEl>
                                        <p:attrNameLst>
                                          <p:attrName>style.visibility</p:attrName>
                                        </p:attrNameLst>
                                      </p:cBhvr>
                                      <p:to>
                                        <p:strVal val="visible"/>
                                      </p:to>
                                    </p:set>
                                    <p:animEffect transition="in" filter="fade">
                                      <p:cBhvr>
                                        <p:cTn id="39" dur="1000"/>
                                        <p:tgtEl>
                                          <p:spTgt spid="25"/>
                                        </p:tgtEl>
                                      </p:cBhvr>
                                    </p:animEffect>
                                    <p:anim calcmode="lin" valueType="num">
                                      <p:cBhvr>
                                        <p:cTn id="40" dur="1000" fill="hold"/>
                                        <p:tgtEl>
                                          <p:spTgt spid="25"/>
                                        </p:tgtEl>
                                        <p:attrNameLst>
                                          <p:attrName>ppt_x</p:attrName>
                                        </p:attrNameLst>
                                      </p:cBhvr>
                                      <p:tavLst>
                                        <p:tav tm="0">
                                          <p:val>
                                            <p:strVal val="#ppt_x"/>
                                          </p:val>
                                        </p:tav>
                                        <p:tav tm="100000">
                                          <p:val>
                                            <p:strVal val="#ppt_x"/>
                                          </p:val>
                                        </p:tav>
                                      </p:tavLst>
                                    </p:anim>
                                    <p:anim calcmode="lin" valueType="num">
                                      <p:cBhvr>
                                        <p:cTn id="41" dur="1000" fill="hold"/>
                                        <p:tgtEl>
                                          <p:spTgt spid="25"/>
                                        </p:tgtEl>
                                        <p:attrNameLst>
                                          <p:attrName>ppt_y</p:attrName>
                                        </p:attrNameLst>
                                      </p:cBhvr>
                                      <p:tavLst>
                                        <p:tav tm="0">
                                          <p:val>
                                            <p:strVal val="#ppt_y-.1"/>
                                          </p:val>
                                        </p:tav>
                                        <p:tav tm="100000">
                                          <p:val>
                                            <p:strVal val="#ppt_y"/>
                                          </p:val>
                                        </p:tav>
                                      </p:tavLst>
                                    </p:anim>
                                  </p:childTnLst>
                                </p:cTn>
                              </p:par>
                              <p:par>
                                <p:cTn id="42" presetID="47" presetClass="entr" presetSubtype="0" fill="hold" nodeType="withEffect">
                                  <p:stCondLst>
                                    <p:cond delay="0"/>
                                  </p:stCondLst>
                                  <p:childTnLst>
                                    <p:set>
                                      <p:cBhvr>
                                        <p:cTn id="43" dur="1" fill="hold">
                                          <p:stCondLst>
                                            <p:cond delay="0"/>
                                          </p:stCondLst>
                                        </p:cTn>
                                        <p:tgtEl>
                                          <p:spTgt spid="28"/>
                                        </p:tgtEl>
                                        <p:attrNameLst>
                                          <p:attrName>style.visibility</p:attrName>
                                        </p:attrNameLst>
                                      </p:cBhvr>
                                      <p:to>
                                        <p:strVal val="visible"/>
                                      </p:to>
                                    </p:set>
                                    <p:animEffect transition="in" filter="fade">
                                      <p:cBhvr>
                                        <p:cTn id="44" dur="1000"/>
                                        <p:tgtEl>
                                          <p:spTgt spid="28"/>
                                        </p:tgtEl>
                                      </p:cBhvr>
                                    </p:animEffect>
                                    <p:anim calcmode="lin" valueType="num">
                                      <p:cBhvr>
                                        <p:cTn id="45" dur="1000" fill="hold"/>
                                        <p:tgtEl>
                                          <p:spTgt spid="28"/>
                                        </p:tgtEl>
                                        <p:attrNameLst>
                                          <p:attrName>ppt_x</p:attrName>
                                        </p:attrNameLst>
                                      </p:cBhvr>
                                      <p:tavLst>
                                        <p:tav tm="0">
                                          <p:val>
                                            <p:strVal val="#ppt_x"/>
                                          </p:val>
                                        </p:tav>
                                        <p:tav tm="100000">
                                          <p:val>
                                            <p:strVal val="#ppt_x"/>
                                          </p:val>
                                        </p:tav>
                                      </p:tavLst>
                                    </p:anim>
                                    <p:anim calcmode="lin" valueType="num">
                                      <p:cBhvr>
                                        <p:cTn id="46"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30" presetClass="entr" presetSubtype="0" fill="hold" nodeType="clickEffect">
                                  <p:stCondLst>
                                    <p:cond delay="0"/>
                                  </p:stCondLst>
                                  <p:childTnLst>
                                    <p:set>
                                      <p:cBhvr>
                                        <p:cTn id="50" dur="1" fill="hold">
                                          <p:stCondLst>
                                            <p:cond delay="0"/>
                                          </p:stCondLst>
                                        </p:cTn>
                                        <p:tgtEl>
                                          <p:spTgt spid="22"/>
                                        </p:tgtEl>
                                        <p:attrNameLst>
                                          <p:attrName>style.visibility</p:attrName>
                                        </p:attrNameLst>
                                      </p:cBhvr>
                                      <p:to>
                                        <p:strVal val="visible"/>
                                      </p:to>
                                    </p:set>
                                    <p:animEffect transition="in" filter="fade">
                                      <p:cBhvr>
                                        <p:cTn id="51" dur="800" decel="100000"/>
                                        <p:tgtEl>
                                          <p:spTgt spid="22"/>
                                        </p:tgtEl>
                                      </p:cBhvr>
                                    </p:animEffect>
                                    <p:anim calcmode="lin" valueType="num">
                                      <p:cBhvr>
                                        <p:cTn id="52" dur="800" decel="100000" fill="hold"/>
                                        <p:tgtEl>
                                          <p:spTgt spid="22"/>
                                        </p:tgtEl>
                                        <p:attrNameLst>
                                          <p:attrName>style.rotation</p:attrName>
                                        </p:attrNameLst>
                                      </p:cBhvr>
                                      <p:tavLst>
                                        <p:tav tm="0">
                                          <p:val>
                                            <p:fltVal val="-90"/>
                                          </p:val>
                                        </p:tav>
                                        <p:tav tm="100000">
                                          <p:val>
                                            <p:fltVal val="0"/>
                                          </p:val>
                                        </p:tav>
                                      </p:tavLst>
                                    </p:anim>
                                    <p:anim calcmode="lin" valueType="num">
                                      <p:cBhvr>
                                        <p:cTn id="53" dur="800" decel="100000" fill="hold"/>
                                        <p:tgtEl>
                                          <p:spTgt spid="22"/>
                                        </p:tgtEl>
                                        <p:attrNameLst>
                                          <p:attrName>ppt_x</p:attrName>
                                        </p:attrNameLst>
                                      </p:cBhvr>
                                      <p:tavLst>
                                        <p:tav tm="0">
                                          <p:val>
                                            <p:strVal val="#ppt_x+0.4"/>
                                          </p:val>
                                        </p:tav>
                                        <p:tav tm="100000">
                                          <p:val>
                                            <p:strVal val="#ppt_x-0.05"/>
                                          </p:val>
                                        </p:tav>
                                      </p:tavLst>
                                    </p:anim>
                                    <p:anim calcmode="lin" valueType="num">
                                      <p:cBhvr>
                                        <p:cTn id="54" dur="800" decel="100000" fill="hold"/>
                                        <p:tgtEl>
                                          <p:spTgt spid="22"/>
                                        </p:tgtEl>
                                        <p:attrNameLst>
                                          <p:attrName>ppt_y</p:attrName>
                                        </p:attrNameLst>
                                      </p:cBhvr>
                                      <p:tavLst>
                                        <p:tav tm="0">
                                          <p:val>
                                            <p:strVal val="#ppt_y-0.4"/>
                                          </p:val>
                                        </p:tav>
                                        <p:tav tm="100000">
                                          <p:val>
                                            <p:strVal val="#ppt_y+0.1"/>
                                          </p:val>
                                        </p:tav>
                                      </p:tavLst>
                                    </p:anim>
                                    <p:anim calcmode="lin" valueType="num">
                                      <p:cBhvr>
                                        <p:cTn id="55" dur="200" accel="100000" fill="hold">
                                          <p:stCondLst>
                                            <p:cond delay="800"/>
                                          </p:stCondLst>
                                        </p:cTn>
                                        <p:tgtEl>
                                          <p:spTgt spid="22"/>
                                        </p:tgtEl>
                                        <p:attrNameLst>
                                          <p:attrName>ppt_x</p:attrName>
                                        </p:attrNameLst>
                                      </p:cBhvr>
                                      <p:tavLst>
                                        <p:tav tm="0">
                                          <p:val>
                                            <p:strVal val="#ppt_x-0.05"/>
                                          </p:val>
                                        </p:tav>
                                        <p:tav tm="100000">
                                          <p:val>
                                            <p:strVal val="#ppt_x"/>
                                          </p:val>
                                        </p:tav>
                                      </p:tavLst>
                                    </p:anim>
                                    <p:anim calcmode="lin" valueType="num">
                                      <p:cBhvr>
                                        <p:cTn id="56" dur="200" accel="100000" fill="hold">
                                          <p:stCondLst>
                                            <p:cond delay="800"/>
                                          </p:stCondLst>
                                        </p:cTn>
                                        <p:tgtEl>
                                          <p:spTgt spid="22"/>
                                        </p:tgtEl>
                                        <p:attrNameLst>
                                          <p:attrName>ppt_y</p:attrName>
                                        </p:attrNameLst>
                                      </p:cBhvr>
                                      <p:tavLst>
                                        <p:tav tm="0">
                                          <p:val>
                                            <p:strVal val="#ppt_y+0.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53" presetClass="entr" presetSubtype="0" fill="hold" nodeType="clickEffect">
                                  <p:stCondLst>
                                    <p:cond delay="0"/>
                                  </p:stCondLst>
                                  <p:childTnLst>
                                    <p:set>
                                      <p:cBhvr>
                                        <p:cTn id="60" dur="1" fill="hold">
                                          <p:stCondLst>
                                            <p:cond delay="0"/>
                                          </p:stCondLst>
                                        </p:cTn>
                                        <p:tgtEl>
                                          <p:spTgt spid="30"/>
                                        </p:tgtEl>
                                        <p:attrNameLst>
                                          <p:attrName>style.visibility</p:attrName>
                                        </p:attrNameLst>
                                      </p:cBhvr>
                                      <p:to>
                                        <p:strVal val="visible"/>
                                      </p:to>
                                    </p:set>
                                    <p:anim calcmode="lin" valueType="num">
                                      <p:cBhvr>
                                        <p:cTn id="61" dur="500" fill="hold"/>
                                        <p:tgtEl>
                                          <p:spTgt spid="30"/>
                                        </p:tgtEl>
                                        <p:attrNameLst>
                                          <p:attrName>ppt_w</p:attrName>
                                        </p:attrNameLst>
                                      </p:cBhvr>
                                      <p:tavLst>
                                        <p:tav tm="0">
                                          <p:val>
                                            <p:fltVal val="0"/>
                                          </p:val>
                                        </p:tav>
                                        <p:tav tm="100000">
                                          <p:val>
                                            <p:strVal val="#ppt_w"/>
                                          </p:val>
                                        </p:tav>
                                      </p:tavLst>
                                    </p:anim>
                                    <p:anim calcmode="lin" valueType="num">
                                      <p:cBhvr>
                                        <p:cTn id="62" dur="500" fill="hold"/>
                                        <p:tgtEl>
                                          <p:spTgt spid="30"/>
                                        </p:tgtEl>
                                        <p:attrNameLst>
                                          <p:attrName>ppt_h</p:attrName>
                                        </p:attrNameLst>
                                      </p:cBhvr>
                                      <p:tavLst>
                                        <p:tav tm="0">
                                          <p:val>
                                            <p:fltVal val="0"/>
                                          </p:val>
                                        </p:tav>
                                        <p:tav tm="100000">
                                          <p:val>
                                            <p:strVal val="#ppt_h"/>
                                          </p:val>
                                        </p:tav>
                                      </p:tavLst>
                                    </p:anim>
                                    <p:animEffect transition="in" filter="fade">
                                      <p:cBhvr>
                                        <p:cTn id="63" dur="500"/>
                                        <p:tgtEl>
                                          <p:spTgt spid="30"/>
                                        </p:tgtEl>
                                      </p:cBhvr>
                                    </p:animEffect>
                                  </p:childTnLst>
                                </p:cTn>
                              </p:par>
                              <p:par>
                                <p:cTn id="64" presetID="53" presetClass="entr" presetSubtype="0" fill="hold" nodeType="withEffect">
                                  <p:stCondLst>
                                    <p:cond delay="0"/>
                                  </p:stCondLst>
                                  <p:childTnLst>
                                    <p:set>
                                      <p:cBhvr>
                                        <p:cTn id="65" dur="1" fill="hold">
                                          <p:stCondLst>
                                            <p:cond delay="0"/>
                                          </p:stCondLst>
                                        </p:cTn>
                                        <p:tgtEl>
                                          <p:spTgt spid="33"/>
                                        </p:tgtEl>
                                        <p:attrNameLst>
                                          <p:attrName>style.visibility</p:attrName>
                                        </p:attrNameLst>
                                      </p:cBhvr>
                                      <p:to>
                                        <p:strVal val="visible"/>
                                      </p:to>
                                    </p:set>
                                    <p:anim calcmode="lin" valueType="num">
                                      <p:cBhvr>
                                        <p:cTn id="66" dur="500" fill="hold"/>
                                        <p:tgtEl>
                                          <p:spTgt spid="33"/>
                                        </p:tgtEl>
                                        <p:attrNameLst>
                                          <p:attrName>ppt_w</p:attrName>
                                        </p:attrNameLst>
                                      </p:cBhvr>
                                      <p:tavLst>
                                        <p:tav tm="0">
                                          <p:val>
                                            <p:fltVal val="0"/>
                                          </p:val>
                                        </p:tav>
                                        <p:tav tm="100000">
                                          <p:val>
                                            <p:strVal val="#ppt_w"/>
                                          </p:val>
                                        </p:tav>
                                      </p:tavLst>
                                    </p:anim>
                                    <p:anim calcmode="lin" valueType="num">
                                      <p:cBhvr>
                                        <p:cTn id="67" dur="500" fill="hold"/>
                                        <p:tgtEl>
                                          <p:spTgt spid="33"/>
                                        </p:tgtEl>
                                        <p:attrNameLst>
                                          <p:attrName>ppt_h</p:attrName>
                                        </p:attrNameLst>
                                      </p:cBhvr>
                                      <p:tavLst>
                                        <p:tav tm="0">
                                          <p:val>
                                            <p:fltVal val="0"/>
                                          </p:val>
                                        </p:tav>
                                        <p:tav tm="100000">
                                          <p:val>
                                            <p:strVal val="#ppt_h"/>
                                          </p:val>
                                        </p:tav>
                                      </p:tavLst>
                                    </p:anim>
                                    <p:animEffect transition="in" filter="fade">
                                      <p:cBhvr>
                                        <p:cTn id="68" dur="500"/>
                                        <p:tgtEl>
                                          <p:spTgt spid="33"/>
                                        </p:tgtEl>
                                      </p:cBhvr>
                                    </p:animEffect>
                                  </p:childTnLst>
                                </p:cTn>
                              </p:par>
                            </p:childTnLst>
                          </p:cTn>
                        </p:par>
                      </p:childTnLst>
                    </p:cTn>
                  </p:par>
                  <p:par>
                    <p:cTn id="69" fill="hold">
                      <p:stCondLst>
                        <p:cond delay="indefinite"/>
                      </p:stCondLst>
                      <p:childTnLst>
                        <p:par>
                          <p:cTn id="70" fill="hold">
                            <p:stCondLst>
                              <p:cond delay="0"/>
                            </p:stCondLst>
                            <p:childTnLst>
                              <p:par>
                                <p:cTn id="71" presetID="30" presetClass="entr" presetSubtype="0" fill="hold" nodeType="clickEffect">
                                  <p:stCondLst>
                                    <p:cond delay="0"/>
                                  </p:stCondLst>
                                  <p:childTnLst>
                                    <p:set>
                                      <p:cBhvr>
                                        <p:cTn id="72" dur="1" fill="hold">
                                          <p:stCondLst>
                                            <p:cond delay="0"/>
                                          </p:stCondLst>
                                        </p:cTn>
                                        <p:tgtEl>
                                          <p:spTgt spid="34"/>
                                        </p:tgtEl>
                                        <p:attrNameLst>
                                          <p:attrName>style.visibility</p:attrName>
                                        </p:attrNameLst>
                                      </p:cBhvr>
                                      <p:to>
                                        <p:strVal val="visible"/>
                                      </p:to>
                                    </p:set>
                                    <p:animEffect transition="in" filter="fade">
                                      <p:cBhvr>
                                        <p:cTn id="73" dur="800" decel="100000"/>
                                        <p:tgtEl>
                                          <p:spTgt spid="34"/>
                                        </p:tgtEl>
                                      </p:cBhvr>
                                    </p:animEffect>
                                    <p:anim calcmode="lin" valueType="num">
                                      <p:cBhvr>
                                        <p:cTn id="74" dur="800" decel="100000" fill="hold"/>
                                        <p:tgtEl>
                                          <p:spTgt spid="34"/>
                                        </p:tgtEl>
                                        <p:attrNameLst>
                                          <p:attrName>style.rotation</p:attrName>
                                        </p:attrNameLst>
                                      </p:cBhvr>
                                      <p:tavLst>
                                        <p:tav tm="0">
                                          <p:val>
                                            <p:fltVal val="-90"/>
                                          </p:val>
                                        </p:tav>
                                        <p:tav tm="100000">
                                          <p:val>
                                            <p:fltVal val="0"/>
                                          </p:val>
                                        </p:tav>
                                      </p:tavLst>
                                    </p:anim>
                                    <p:anim calcmode="lin" valueType="num">
                                      <p:cBhvr>
                                        <p:cTn id="75" dur="800" decel="100000" fill="hold"/>
                                        <p:tgtEl>
                                          <p:spTgt spid="34"/>
                                        </p:tgtEl>
                                        <p:attrNameLst>
                                          <p:attrName>ppt_x</p:attrName>
                                        </p:attrNameLst>
                                      </p:cBhvr>
                                      <p:tavLst>
                                        <p:tav tm="0">
                                          <p:val>
                                            <p:strVal val="#ppt_x+0.4"/>
                                          </p:val>
                                        </p:tav>
                                        <p:tav tm="100000">
                                          <p:val>
                                            <p:strVal val="#ppt_x-0.05"/>
                                          </p:val>
                                        </p:tav>
                                      </p:tavLst>
                                    </p:anim>
                                    <p:anim calcmode="lin" valueType="num">
                                      <p:cBhvr>
                                        <p:cTn id="76" dur="800" decel="100000" fill="hold"/>
                                        <p:tgtEl>
                                          <p:spTgt spid="34"/>
                                        </p:tgtEl>
                                        <p:attrNameLst>
                                          <p:attrName>ppt_y</p:attrName>
                                        </p:attrNameLst>
                                      </p:cBhvr>
                                      <p:tavLst>
                                        <p:tav tm="0">
                                          <p:val>
                                            <p:strVal val="#ppt_y-0.4"/>
                                          </p:val>
                                        </p:tav>
                                        <p:tav tm="100000">
                                          <p:val>
                                            <p:strVal val="#ppt_y+0.1"/>
                                          </p:val>
                                        </p:tav>
                                      </p:tavLst>
                                    </p:anim>
                                    <p:anim calcmode="lin" valueType="num">
                                      <p:cBhvr>
                                        <p:cTn id="77" dur="200" accel="100000" fill="hold">
                                          <p:stCondLst>
                                            <p:cond delay="800"/>
                                          </p:stCondLst>
                                        </p:cTn>
                                        <p:tgtEl>
                                          <p:spTgt spid="34"/>
                                        </p:tgtEl>
                                        <p:attrNameLst>
                                          <p:attrName>ppt_x</p:attrName>
                                        </p:attrNameLst>
                                      </p:cBhvr>
                                      <p:tavLst>
                                        <p:tav tm="0">
                                          <p:val>
                                            <p:strVal val="#ppt_x-0.05"/>
                                          </p:val>
                                        </p:tav>
                                        <p:tav tm="100000">
                                          <p:val>
                                            <p:strVal val="#ppt_x"/>
                                          </p:val>
                                        </p:tav>
                                      </p:tavLst>
                                    </p:anim>
                                    <p:anim calcmode="lin" valueType="num">
                                      <p:cBhvr>
                                        <p:cTn id="78" dur="200" accel="100000" fill="hold">
                                          <p:stCondLst>
                                            <p:cond delay="800"/>
                                          </p:stCondLst>
                                        </p:cTn>
                                        <p:tgtEl>
                                          <p:spTgt spid="3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42968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وظائف التسيير</a:t>
            </a:r>
            <a:endParaRPr kumimoji="0" lang="en-US" sz="4000" b="1" i="0" u="none" strike="noStrike" kern="1200" cap="none" spc="0" normalizeH="0" baseline="0" noProof="0" dirty="0">
              <a:ln>
                <a:noFill/>
              </a:ln>
              <a:solidFill>
                <a:schemeClr val="lt1"/>
              </a:solidFill>
              <a:effectLst/>
              <a:uLnTx/>
              <a:uFillTx/>
              <a:latin typeface="Traditional Arabic" pitchFamily="18" charset="-78"/>
              <a:cs typeface="Traditional Arabic" pitchFamily="18" charset="-78"/>
            </a:endParaRPr>
          </a:p>
        </p:txBody>
      </p:sp>
      <p:pic>
        <p:nvPicPr>
          <p:cNvPr id="8" name="Image 1" descr="Corporate_04.jpg"/>
          <p:cNvPicPr>
            <a:picLocks noGrp="1" noChangeAspect="1"/>
          </p:cNvPicPr>
          <p:nvPr isPhoto="1"/>
        </p:nvPicPr>
        <p:blipFill>
          <a:blip r:embed="rId2"/>
          <a:srcRect/>
          <a:stretch>
            <a:fillRect/>
          </a:stretch>
        </p:blipFill>
        <p:spPr bwMode="auto">
          <a:xfrm>
            <a:off x="0" y="857232"/>
            <a:ext cx="8643998" cy="6000768"/>
          </a:xfrm>
          <a:prstGeom prst="rect">
            <a:avLst/>
          </a:prstGeom>
          <a:ln>
            <a:noFill/>
          </a:ln>
          <a:effectLst>
            <a:softEdge rad="112500"/>
          </a:effectLst>
        </p:spPr>
      </p:pic>
      <p:sp>
        <p:nvSpPr>
          <p:cNvPr id="14" name="Rectangle 1"/>
          <p:cNvSpPr>
            <a:spLocks noChangeArrowheads="1"/>
          </p:cNvSpPr>
          <p:nvPr/>
        </p:nvSpPr>
        <p:spPr bwMode="auto">
          <a:xfrm>
            <a:off x="4071934" y="938553"/>
            <a:ext cx="4429156" cy="58477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lvl="0" algn="r" rtl="1" fontAlgn="base">
              <a:spcBef>
                <a:spcPct val="0"/>
              </a:spcBef>
              <a:spcAft>
                <a:spcPct val="0"/>
              </a:spcAft>
            </a:pPr>
            <a:r>
              <a:rPr lang="ar-DZ" sz="3200" b="1" u="sng" dirty="0" smtClean="0">
                <a:solidFill>
                  <a:srgbClr val="FF0000"/>
                </a:solidFill>
              </a:rPr>
              <a:t>أولا </a:t>
            </a:r>
            <a:r>
              <a:rPr lang="fr-FR" sz="3200" b="1" u="sng" dirty="0" smtClean="0">
                <a:solidFill>
                  <a:srgbClr val="FF0000"/>
                </a:solidFill>
              </a:rPr>
              <a:t>:</a:t>
            </a:r>
            <a:r>
              <a:rPr lang="ar-DZ" sz="3200" b="1" u="sng" dirty="0" smtClean="0">
                <a:solidFill>
                  <a:srgbClr val="FF0000"/>
                </a:solidFill>
              </a:rPr>
              <a:t> وظيفة </a:t>
            </a:r>
            <a:r>
              <a:rPr lang="ar-DZ" sz="3200" b="1" u="sng" dirty="0">
                <a:solidFill>
                  <a:srgbClr val="FF0000"/>
                </a:solidFill>
              </a:rPr>
              <a:t>التخطيط</a:t>
            </a:r>
            <a:endParaRPr kumimoji="0" lang="ar-DZ" sz="3200" b="0" i="0" u="none" strike="noStrike" cap="none" normalizeH="0" baseline="0" dirty="0" smtClean="0">
              <a:ln>
                <a:noFill/>
              </a:ln>
              <a:solidFill>
                <a:srgbClr val="FF0000"/>
              </a:solidFill>
              <a:effectLst/>
              <a:latin typeface="Traditional Arabic" pitchFamily="18" charset="-78"/>
              <a:cs typeface="Traditional Arabic" pitchFamily="18" charset="-78"/>
            </a:endParaRPr>
          </a:p>
        </p:txBody>
      </p:sp>
      <p:sp>
        <p:nvSpPr>
          <p:cNvPr id="19" name="Rectangle à coins arrondis 18"/>
          <p:cNvSpPr/>
          <p:nvPr/>
        </p:nvSpPr>
        <p:spPr>
          <a:xfrm>
            <a:off x="1115616" y="1700808"/>
            <a:ext cx="5976664" cy="57888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a:spAutoFit/>
          </a:bodyPr>
          <a:lstStyle/>
          <a:p>
            <a:pPr algn="ctr" rtl="1"/>
            <a:r>
              <a:rPr lang="ar-DZ" sz="2800" b="1" dirty="0"/>
              <a:t>التخطيط = تنبؤ + </a:t>
            </a:r>
            <a:r>
              <a:rPr lang="ar-DZ" sz="2800" b="1" dirty="0" smtClean="0"/>
              <a:t>خطة</a:t>
            </a:r>
            <a:endParaRPr lang="en-US" sz="2800" dirty="0"/>
          </a:p>
        </p:txBody>
      </p:sp>
      <p:sp>
        <p:nvSpPr>
          <p:cNvPr id="2" name="ZoneTexte 1"/>
          <p:cNvSpPr txBox="1"/>
          <p:nvPr/>
        </p:nvSpPr>
        <p:spPr>
          <a:xfrm>
            <a:off x="755576" y="2708920"/>
            <a:ext cx="7632848" cy="415498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r" rtl="1"/>
            <a:r>
              <a:rPr lang="ar-DZ" sz="2400" dirty="0"/>
              <a:t>تعتبر وظيفة التخطيط وسيلة هامة لاتخاذ القرارات المتعلقة بالسبيل الذي تسلكه المؤسسة في المستقبل و من دونه لا يمكن للمدير أن يمارس مهامه و يمكن تعريف التخطيط </a:t>
            </a:r>
            <a:endParaRPr lang="ar-DZ" sz="2400" dirty="0" smtClean="0"/>
          </a:p>
          <a:p>
            <a:pPr marL="342900" lvl="0" indent="-342900" algn="r" rtl="1">
              <a:buFont typeface="Arial" pitchFamily="34" charset="0"/>
              <a:buChar char="•"/>
            </a:pPr>
            <a:r>
              <a:rPr lang="ar-DZ" sz="2400" dirty="0"/>
              <a:t>هو التنبؤ بما سيكون عليه المستقبل مع الاستعداد لمواجهته .</a:t>
            </a:r>
            <a:endParaRPr lang="en-US" sz="2400" dirty="0"/>
          </a:p>
          <a:p>
            <a:pPr algn="r" rtl="1"/>
            <a:endParaRPr lang="en-US" sz="2400" dirty="0"/>
          </a:p>
          <a:p>
            <a:pPr marL="342900" lvl="0" indent="-342900" algn="r" rtl="1">
              <a:buFont typeface="Arial" pitchFamily="34" charset="0"/>
              <a:buChar char="•"/>
            </a:pPr>
            <a:r>
              <a:rPr lang="ar-DZ" sz="2400" dirty="0"/>
              <a:t>هو الوظيفة الإدارية الأول التي تسبق ما </a:t>
            </a:r>
            <a:r>
              <a:rPr lang="ar-DZ" sz="2400" dirty="0" smtClean="0"/>
              <a:t>بعدها </a:t>
            </a:r>
            <a:r>
              <a:rPr lang="ar-DZ" sz="2400" dirty="0"/>
              <a:t>من الوظائف و في غياب التخطيط لا يكون للمدير من المهام ما ينظمه و لا من </a:t>
            </a:r>
            <a:r>
              <a:rPr lang="ar-DZ" sz="2400" dirty="0" smtClean="0"/>
              <a:t>الفنيين </a:t>
            </a:r>
            <a:r>
              <a:rPr lang="ar-DZ" sz="2400" dirty="0"/>
              <a:t>ما يوجهه و </a:t>
            </a:r>
            <a:r>
              <a:rPr lang="ar-DZ" sz="2400" dirty="0" smtClean="0"/>
              <a:t>لا </a:t>
            </a:r>
            <a:r>
              <a:rPr lang="ar-DZ" sz="2400" smtClean="0"/>
              <a:t>من الأعمال </a:t>
            </a:r>
            <a:r>
              <a:rPr lang="ar-DZ" sz="2400" dirty="0" smtClean="0"/>
              <a:t>ما يراقبه</a:t>
            </a:r>
            <a:r>
              <a:rPr lang="ar-DZ" sz="2400" dirty="0"/>
              <a:t>. </a:t>
            </a:r>
            <a:endParaRPr lang="en-US" sz="2400" dirty="0"/>
          </a:p>
          <a:p>
            <a:pPr marL="342900" lvl="0" indent="-342900" algn="r" rtl="1">
              <a:buFont typeface="Arial" pitchFamily="34" charset="0"/>
              <a:buChar char="•"/>
            </a:pPr>
            <a:r>
              <a:rPr lang="ar-DZ" sz="2400" dirty="0"/>
              <a:t>وهو أيضا أن </a:t>
            </a:r>
            <a:r>
              <a:rPr lang="ar-DZ" sz="2400" dirty="0" smtClean="0"/>
              <a:t>تقرر </a:t>
            </a:r>
            <a:r>
              <a:rPr lang="ar-DZ" sz="2400" dirty="0"/>
              <a:t>مسبقا ما يجب عمله حتى </a:t>
            </a:r>
            <a:r>
              <a:rPr lang="ar-DZ" sz="2400" dirty="0" smtClean="0"/>
              <a:t>نتفادى </a:t>
            </a:r>
            <a:r>
              <a:rPr lang="ar-DZ" sz="2400" dirty="0"/>
              <a:t>المخاطر و المصاعب و المشكلات التي قد تواجه تنفيذ العمل و </a:t>
            </a:r>
            <a:r>
              <a:rPr lang="ar-DZ" sz="2400" dirty="0" smtClean="0"/>
              <a:t>بذلك </a:t>
            </a:r>
            <a:r>
              <a:rPr lang="ar-DZ" sz="2400" dirty="0"/>
              <a:t>نوفر الجهد و الوقت و التكلفة ونضمن عملية إحكام انجاز العمل و إتمامه بدقة كاملة </a:t>
            </a:r>
            <a:r>
              <a:rPr lang="ar-DZ" sz="2400" dirty="0" smtClean="0"/>
              <a:t>.</a:t>
            </a:r>
            <a:endParaRPr lang="en-US" sz="2400" dirty="0"/>
          </a:p>
        </p:txBody>
      </p:sp>
    </p:spTree>
    <p:extLst>
      <p:ext uri="{BB962C8B-B14F-4D97-AF65-F5344CB8AC3E}">
        <p14:creationId xmlns:p14="http://schemas.microsoft.com/office/powerpoint/2010/main" val="3830395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down)">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1000"/>
                                        <p:tgtEl>
                                          <p:spTgt spid="19"/>
                                        </p:tgtEl>
                                      </p:cBhvr>
                                    </p:animEffect>
                                    <p:anim calcmode="lin" valueType="num">
                                      <p:cBhvr>
                                        <p:cTn id="13" dur="1000" fill="hold"/>
                                        <p:tgtEl>
                                          <p:spTgt spid="19"/>
                                        </p:tgtEl>
                                        <p:attrNameLst>
                                          <p:attrName>ppt_x</p:attrName>
                                        </p:attrNameLst>
                                      </p:cBhvr>
                                      <p:tavLst>
                                        <p:tav tm="0">
                                          <p:val>
                                            <p:strVal val="#ppt_x"/>
                                          </p:val>
                                        </p:tav>
                                        <p:tav tm="100000">
                                          <p:val>
                                            <p:strVal val="#ppt_x"/>
                                          </p:val>
                                        </p:tav>
                                      </p:tavLst>
                                    </p:anim>
                                    <p:anim calcmode="lin" valueType="num">
                                      <p:cBhvr>
                                        <p:cTn id="14"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anim calcmode="lin" valueType="num">
                                      <p:cBhvr additive="base">
                                        <p:cTn id="19"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1" end="1"/>
                                            </p:txEl>
                                          </p:spTgt>
                                        </p:tgtEl>
                                        <p:attrNameLst>
                                          <p:attrName>style.visibility</p:attrName>
                                        </p:attrNameLst>
                                      </p:cBhvr>
                                      <p:to>
                                        <p:strVal val="visible"/>
                                      </p:to>
                                    </p:set>
                                    <p:anim calcmode="lin" valueType="num">
                                      <p:cBhvr additive="base">
                                        <p:cTn id="25"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wipe(down)">
                                      <p:cBhvr>
                                        <p:cTn id="31" dur="500"/>
                                        <p:tgtEl>
                                          <p:spTgt spid="2">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2">
                                            <p:txEl>
                                              <p:pRg st="4" end="4"/>
                                            </p:txEl>
                                          </p:spTgt>
                                        </p:tgtEl>
                                        <p:attrNameLst>
                                          <p:attrName>style.visibility</p:attrName>
                                        </p:attrNameLst>
                                      </p:cBhvr>
                                      <p:to>
                                        <p:strVal val="visible"/>
                                      </p:to>
                                    </p:set>
                                    <p:anim calcmode="lin" valueType="num">
                                      <p:cBhvr additive="base">
                                        <p:cTn id="36"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أركان التوجيه</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9" name="Organigramme : Alternative 8"/>
          <p:cNvSpPr/>
          <p:nvPr/>
        </p:nvSpPr>
        <p:spPr>
          <a:xfrm>
            <a:off x="142844" y="1071546"/>
            <a:ext cx="7143800" cy="1143008"/>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indent="265113" algn="just" rtl="1"/>
            <a:r>
              <a:rPr lang="ar-DZ" sz="2400" b="1" dirty="0" smtClean="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rPr>
              <a:t>يعد التنسيق أحد مسؤوليات المسير وأحد وظائف القيادة في نفس الوقت لأن التنسيق يتطلب جهد رئيس العمل على توجيه وربط العلاقات فيما بين المرؤوسين والتوفيق فيما بينهم.</a:t>
            </a:r>
            <a:endParaRPr lang="en-US" sz="2400" b="1" dirty="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endParaRPr>
          </a:p>
        </p:txBody>
      </p:sp>
      <p:sp>
        <p:nvSpPr>
          <p:cNvPr id="15" name="Rectangle à coins arrondis 14"/>
          <p:cNvSpPr/>
          <p:nvPr/>
        </p:nvSpPr>
        <p:spPr>
          <a:xfrm>
            <a:off x="285720" y="3929066"/>
            <a:ext cx="6929486" cy="1428760"/>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indent="176213" algn="just" rtl="1"/>
            <a:r>
              <a:rPr lang="ar-DZ" sz="2400" b="1" dirty="0" smtClean="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rPr>
              <a:t>العملية التي تمكن المسير من تحقيق النظام والتركيب للجهود التي يبذلها الأفراد، ويعمل على توفير وحدة العمل والتوفيق في الأداء من أجل تحقيق الأهداف المسطرة.</a:t>
            </a:r>
            <a:endParaRPr lang="fr-FR" sz="2400" b="1" dirty="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endParaRPr>
          </a:p>
        </p:txBody>
      </p:sp>
      <p:sp>
        <p:nvSpPr>
          <p:cNvPr id="16" name="Rectangle 15"/>
          <p:cNvSpPr/>
          <p:nvPr/>
        </p:nvSpPr>
        <p:spPr>
          <a:xfrm>
            <a:off x="2357422" y="2428868"/>
            <a:ext cx="2214578" cy="642942"/>
          </a:xfrm>
          <a:prstGeom prst="wedgeRectCallout">
            <a:avLst>
              <a:gd name="adj1" fmla="val -8020"/>
              <a:gd name="adj2" fmla="val 125347"/>
            </a:avLst>
          </a:prstGeom>
          <a:solidFill>
            <a:schemeClr val="bg1"/>
          </a:solidFill>
          <a:ln>
            <a:solidFill>
              <a:srgbClr val="00B0F0"/>
            </a:solidFill>
          </a:ln>
          <a:scene3d>
            <a:camera prst="perspectiveHeroicExtremeLeftFacing"/>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b="1" dirty="0" smtClean="0">
                <a:solidFill>
                  <a:schemeClr val="tx2">
                    <a:lumMod val="50000"/>
                  </a:schemeClr>
                </a:solidFill>
                <a:effectLst>
                  <a:glow rad="139700">
                    <a:schemeClr val="accent5">
                      <a:satMod val="175000"/>
                      <a:alpha val="40000"/>
                    </a:schemeClr>
                  </a:glow>
                </a:effectLst>
                <a:latin typeface="Traditional Arabic" pitchFamily="18" charset="-78"/>
                <a:cs typeface="Traditional Arabic" pitchFamily="18" charset="-78"/>
              </a:rPr>
              <a:t>تعريف</a:t>
            </a:r>
            <a:endParaRPr lang="en-US" sz="2800" b="1" dirty="0">
              <a:solidFill>
                <a:schemeClr val="tx2">
                  <a:lumMod val="50000"/>
                </a:schemeClr>
              </a:solidFill>
              <a:effectLst>
                <a:glow rad="139700">
                  <a:schemeClr val="accent5">
                    <a:satMod val="175000"/>
                    <a:alpha val="40000"/>
                  </a:schemeClr>
                </a:glow>
              </a:effectLst>
            </a:endParaRPr>
          </a:p>
        </p:txBody>
      </p:sp>
      <p:grpSp>
        <p:nvGrpSpPr>
          <p:cNvPr id="21" name="Diagram group"/>
          <p:cNvGrpSpPr/>
          <p:nvPr/>
        </p:nvGrpSpPr>
        <p:grpSpPr>
          <a:xfrm>
            <a:off x="7375925" y="857232"/>
            <a:ext cx="1553793" cy="1553793"/>
            <a:chOff x="5714992" y="4261022"/>
            <a:chExt cx="1553793" cy="1553793"/>
          </a:xfrm>
          <a:scene3d>
            <a:camera prst="perspectiveLeft" zoom="91000"/>
            <a:lightRig rig="threePt" dir="t">
              <a:rot lat="0" lon="0" rev="20640000"/>
            </a:lightRig>
          </a:scene3d>
        </p:grpSpPr>
        <p:grpSp>
          <p:nvGrpSpPr>
            <p:cNvPr id="22" name="Groupe 21"/>
            <p:cNvGrpSpPr/>
            <p:nvPr/>
          </p:nvGrpSpPr>
          <p:grpSpPr>
            <a:xfrm>
              <a:off x="5714992" y="4261022"/>
              <a:ext cx="1553793" cy="1553793"/>
              <a:chOff x="5714992" y="4261022"/>
              <a:chExt cx="1553793" cy="1553793"/>
            </a:xfrm>
          </p:grpSpPr>
          <p:sp>
            <p:nvSpPr>
              <p:cNvPr id="23" name="Ellipse 22"/>
              <p:cNvSpPr/>
              <p:nvPr/>
            </p:nvSpPr>
            <p:spPr>
              <a:xfrm>
                <a:off x="5714992" y="4261022"/>
                <a:ext cx="1553793" cy="1553793"/>
              </a:xfrm>
              <a:prstGeom prst="ellipse">
                <a:avLst/>
              </a:prstGeom>
              <a:sp3d extrusionH="50600" prstMaterial="metal">
                <a:bevelT w="101600" h="80600" prst="relaxedInset"/>
                <a:bevelB w="80600" h="80600" prst="relaxedInset"/>
              </a:sp3d>
            </p:spPr>
            <p:style>
              <a:lnRef idx="0">
                <a:schemeClr val="lt1">
                  <a:hueOff val="0"/>
                  <a:satOff val="0"/>
                  <a:lumOff val="0"/>
                  <a:alphaOff val="0"/>
                </a:schemeClr>
              </a:lnRef>
              <a:fillRef idx="1">
                <a:schemeClr val="accent5">
                  <a:alpha val="90000"/>
                  <a:hueOff val="0"/>
                  <a:satOff val="0"/>
                  <a:lumOff val="0"/>
                  <a:alphaOff val="-20000"/>
                </a:schemeClr>
              </a:fillRef>
              <a:effectRef idx="1">
                <a:schemeClr val="accent5">
                  <a:alpha val="90000"/>
                  <a:hueOff val="0"/>
                  <a:satOff val="0"/>
                  <a:lumOff val="0"/>
                  <a:alphaOff val="-20000"/>
                </a:schemeClr>
              </a:effectRef>
              <a:fontRef idx="minor">
                <a:schemeClr val="dk1"/>
              </a:fontRef>
            </p:style>
          </p:sp>
          <p:sp>
            <p:nvSpPr>
              <p:cNvPr id="24" name="Ellipse 4"/>
              <p:cNvSpPr/>
              <p:nvPr/>
            </p:nvSpPr>
            <p:spPr>
              <a:xfrm>
                <a:off x="5942540" y="4488570"/>
                <a:ext cx="1098697" cy="1098697"/>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ar-DZ" sz="3500" b="1" kern="1200" dirty="0" smtClean="0">
                    <a:latin typeface="Traditional Arabic" pitchFamily="18" charset="-78"/>
                    <a:cs typeface="Traditional Arabic" pitchFamily="18" charset="-78"/>
                  </a:rPr>
                  <a:t>التنسيق</a:t>
                </a:r>
                <a:endParaRPr lang="en-US" sz="3500" b="1" kern="1200" dirty="0">
                  <a:latin typeface="Traditional Arabic" pitchFamily="18" charset="-78"/>
                  <a:cs typeface="Traditional Arabic" pitchFamily="18" charset="-78"/>
                </a:endParaRPr>
              </a:p>
            </p:txBody>
          </p:sp>
        </p:grpSp>
      </p:grpSp>
    </p:spTree>
    <p:extLst>
      <p:ext uri="{BB962C8B-B14F-4D97-AF65-F5344CB8AC3E}">
        <p14:creationId xmlns:p14="http://schemas.microsoft.com/office/powerpoint/2010/main" val="2838690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9" presetClass="entr" presetSubtype="0" decel="10000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p:cTn id="17" dur="500" fill="hold"/>
                                        <p:tgtEl>
                                          <p:spTgt spid="16"/>
                                        </p:tgtEl>
                                        <p:attrNameLst>
                                          <p:attrName>ppt_w</p:attrName>
                                        </p:attrNameLst>
                                      </p:cBhvr>
                                      <p:tavLst>
                                        <p:tav tm="0">
                                          <p:val>
                                            <p:fltVal val="0"/>
                                          </p:val>
                                        </p:tav>
                                        <p:tav tm="100000">
                                          <p:val>
                                            <p:strVal val="#ppt_w"/>
                                          </p:val>
                                        </p:tav>
                                      </p:tavLst>
                                    </p:anim>
                                    <p:anim calcmode="lin" valueType="num">
                                      <p:cBhvr>
                                        <p:cTn id="18" dur="500" fill="hold"/>
                                        <p:tgtEl>
                                          <p:spTgt spid="16"/>
                                        </p:tgtEl>
                                        <p:attrNameLst>
                                          <p:attrName>ppt_h</p:attrName>
                                        </p:attrNameLst>
                                      </p:cBhvr>
                                      <p:tavLst>
                                        <p:tav tm="0">
                                          <p:val>
                                            <p:fltVal val="0"/>
                                          </p:val>
                                        </p:tav>
                                        <p:tav tm="100000">
                                          <p:val>
                                            <p:strVal val="#ppt_h"/>
                                          </p:val>
                                        </p:tav>
                                      </p:tavLst>
                                    </p:anim>
                                    <p:anim calcmode="lin" valueType="num">
                                      <p:cBhvr>
                                        <p:cTn id="19" dur="500" fill="hold"/>
                                        <p:tgtEl>
                                          <p:spTgt spid="16"/>
                                        </p:tgtEl>
                                        <p:attrNameLst>
                                          <p:attrName>style.rotation</p:attrName>
                                        </p:attrNameLst>
                                      </p:cBhvr>
                                      <p:tavLst>
                                        <p:tav tm="0">
                                          <p:val>
                                            <p:fltVal val="360"/>
                                          </p:val>
                                        </p:tav>
                                        <p:tav tm="100000">
                                          <p:val>
                                            <p:fltVal val="0"/>
                                          </p:val>
                                        </p:tav>
                                      </p:tavLst>
                                    </p:anim>
                                    <p:animEffect transition="in" filter="fade">
                                      <p:cBhvr>
                                        <p:cTn id="20" dur="500"/>
                                        <p:tgtEl>
                                          <p:spTgt spid="16"/>
                                        </p:tgtEl>
                                      </p:cBhvr>
                                    </p:animEffect>
                                  </p:childTnLst>
                                </p:cTn>
                              </p:par>
                            </p:childTnLst>
                          </p:cTn>
                        </p:par>
                      </p:childTnLst>
                    </p:cTn>
                  </p:par>
                  <p:par>
                    <p:cTn id="21" fill="hold">
                      <p:stCondLst>
                        <p:cond delay="indefinite"/>
                      </p:stCondLst>
                      <p:childTnLst>
                        <p:par>
                          <p:cTn id="22" fill="hold">
                            <p:stCondLst>
                              <p:cond delay="0"/>
                            </p:stCondLst>
                            <p:childTnLst>
                              <p:par>
                                <p:cTn id="23" presetID="30"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fade">
                                      <p:cBhvr>
                                        <p:cTn id="25" dur="800" decel="100000"/>
                                        <p:tgtEl>
                                          <p:spTgt spid="15"/>
                                        </p:tgtEl>
                                      </p:cBhvr>
                                    </p:animEffect>
                                    <p:anim calcmode="lin" valueType="num">
                                      <p:cBhvr>
                                        <p:cTn id="26" dur="800" decel="100000" fill="hold"/>
                                        <p:tgtEl>
                                          <p:spTgt spid="15"/>
                                        </p:tgtEl>
                                        <p:attrNameLst>
                                          <p:attrName>style.rotation</p:attrName>
                                        </p:attrNameLst>
                                      </p:cBhvr>
                                      <p:tavLst>
                                        <p:tav tm="0">
                                          <p:val>
                                            <p:fltVal val="-90"/>
                                          </p:val>
                                        </p:tav>
                                        <p:tav tm="100000">
                                          <p:val>
                                            <p:fltVal val="0"/>
                                          </p:val>
                                        </p:tav>
                                      </p:tavLst>
                                    </p:anim>
                                    <p:anim calcmode="lin" valueType="num">
                                      <p:cBhvr>
                                        <p:cTn id="27" dur="800" decel="100000" fill="hold"/>
                                        <p:tgtEl>
                                          <p:spTgt spid="15"/>
                                        </p:tgtEl>
                                        <p:attrNameLst>
                                          <p:attrName>ppt_x</p:attrName>
                                        </p:attrNameLst>
                                      </p:cBhvr>
                                      <p:tavLst>
                                        <p:tav tm="0">
                                          <p:val>
                                            <p:strVal val="#ppt_x+0.4"/>
                                          </p:val>
                                        </p:tav>
                                        <p:tav tm="100000">
                                          <p:val>
                                            <p:strVal val="#ppt_x-0.05"/>
                                          </p:val>
                                        </p:tav>
                                      </p:tavLst>
                                    </p:anim>
                                    <p:anim calcmode="lin" valueType="num">
                                      <p:cBhvr>
                                        <p:cTn id="28" dur="800" decel="100000" fill="hold"/>
                                        <p:tgtEl>
                                          <p:spTgt spid="15"/>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15"/>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1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5" grpId="0" animBg="1"/>
      <p:bldP spid="1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أركان التوجيه</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9" name="Organigramme : Alternative 8"/>
          <p:cNvSpPr/>
          <p:nvPr/>
        </p:nvSpPr>
        <p:spPr>
          <a:xfrm>
            <a:off x="142844" y="1071546"/>
            <a:ext cx="7143800" cy="1143008"/>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indent="265113" algn="just" rtl="1"/>
            <a:r>
              <a:rPr lang="ar-DZ" sz="2400" b="1" dirty="0" smtClean="0">
                <a:solidFill>
                  <a:schemeClr val="tx2">
                    <a:lumMod val="50000"/>
                  </a:schemeClr>
                </a:solidFill>
                <a:effectLst>
                  <a:glow rad="63500">
                    <a:schemeClr val="accent1">
                      <a:satMod val="175000"/>
                      <a:alpha val="40000"/>
                    </a:schemeClr>
                  </a:glow>
                </a:effectLst>
                <a:latin typeface="Traditional Arabic" pitchFamily="18" charset="-78"/>
                <a:cs typeface="Traditional Arabic" pitchFamily="18" charset="-78"/>
              </a:rPr>
              <a:t>الحوافز هي عبارة عن منبهات خارجية موجودة في البيئة الداخلية للمؤسسة تعمل إدارة المؤسسة على توفيرها للعمال من أجل إثارة رغباتهم ودوافعهم وإشباع حاجاتهم.</a:t>
            </a:r>
            <a:endParaRPr lang="en-US" sz="2400" b="1" dirty="0">
              <a:solidFill>
                <a:schemeClr val="tx2">
                  <a:lumMod val="50000"/>
                </a:schemeClr>
              </a:solidFill>
              <a:effectLst>
                <a:glow rad="63500">
                  <a:schemeClr val="accent1">
                    <a:satMod val="175000"/>
                    <a:alpha val="40000"/>
                  </a:schemeClr>
                </a:glow>
              </a:effectLst>
              <a:latin typeface="Traditional Arabic" pitchFamily="18" charset="-78"/>
              <a:cs typeface="Traditional Arabic" pitchFamily="18" charset="-78"/>
            </a:endParaRPr>
          </a:p>
        </p:txBody>
      </p:sp>
      <p:grpSp>
        <p:nvGrpSpPr>
          <p:cNvPr id="4" name="Diagram group"/>
          <p:cNvGrpSpPr/>
          <p:nvPr/>
        </p:nvGrpSpPr>
        <p:grpSpPr>
          <a:xfrm>
            <a:off x="7286644" y="857232"/>
            <a:ext cx="1553793" cy="1553793"/>
            <a:chOff x="2946847" y="4261022"/>
            <a:chExt cx="1553793" cy="1553793"/>
          </a:xfrm>
          <a:scene3d>
            <a:camera prst="perspectiveLeft" zoom="91000"/>
            <a:lightRig rig="threePt" dir="t">
              <a:rot lat="0" lon="0" rev="20640000"/>
            </a:lightRig>
          </a:scene3d>
        </p:grpSpPr>
        <p:grpSp>
          <p:nvGrpSpPr>
            <p:cNvPr id="6" name="Groupe 25"/>
            <p:cNvGrpSpPr/>
            <p:nvPr/>
          </p:nvGrpSpPr>
          <p:grpSpPr>
            <a:xfrm>
              <a:off x="2946847" y="4261022"/>
              <a:ext cx="1553793" cy="1553793"/>
              <a:chOff x="2946847" y="4261022"/>
              <a:chExt cx="1553793" cy="1553793"/>
            </a:xfrm>
          </p:grpSpPr>
          <p:sp>
            <p:nvSpPr>
              <p:cNvPr id="27" name="Ellipse 26"/>
              <p:cNvSpPr/>
              <p:nvPr/>
            </p:nvSpPr>
            <p:spPr>
              <a:xfrm>
                <a:off x="2946847" y="4261022"/>
                <a:ext cx="1553793" cy="1553793"/>
              </a:xfrm>
              <a:prstGeom prst="ellipse">
                <a:avLst/>
              </a:prstGeom>
              <a:sp3d extrusionH="50600" prstMaterial="metal">
                <a:bevelT w="101600" h="80600" prst="relaxedInset"/>
                <a:bevelB w="80600" h="80600" prst="relaxedInset"/>
              </a:sp3d>
            </p:spPr>
            <p:style>
              <a:lnRef idx="0">
                <a:schemeClr val="lt1">
                  <a:hueOff val="0"/>
                  <a:satOff val="0"/>
                  <a:lumOff val="0"/>
                  <a:alphaOff val="0"/>
                </a:schemeClr>
              </a:lnRef>
              <a:fillRef idx="1">
                <a:schemeClr val="accent5">
                  <a:alpha val="90000"/>
                  <a:hueOff val="0"/>
                  <a:satOff val="0"/>
                  <a:lumOff val="0"/>
                  <a:alphaOff val="-30000"/>
                </a:schemeClr>
              </a:fillRef>
              <a:effectRef idx="1">
                <a:schemeClr val="accent5">
                  <a:alpha val="90000"/>
                  <a:hueOff val="0"/>
                  <a:satOff val="0"/>
                  <a:lumOff val="0"/>
                  <a:alphaOff val="-30000"/>
                </a:schemeClr>
              </a:effectRef>
              <a:fontRef idx="minor">
                <a:schemeClr val="dk1"/>
              </a:fontRef>
            </p:style>
          </p:sp>
          <p:sp>
            <p:nvSpPr>
              <p:cNvPr id="28" name="Ellipse 4"/>
              <p:cNvSpPr/>
              <p:nvPr/>
            </p:nvSpPr>
            <p:spPr>
              <a:xfrm>
                <a:off x="3174395" y="4488570"/>
                <a:ext cx="1098697" cy="1098697"/>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ar-DZ" sz="3500" b="1" kern="1200" dirty="0" smtClean="0">
                    <a:latin typeface="Traditional Arabic" pitchFamily="18" charset="-78"/>
                    <a:cs typeface="Traditional Arabic" pitchFamily="18" charset="-78"/>
                  </a:rPr>
                  <a:t>التحفيز</a:t>
                </a:r>
                <a:endParaRPr lang="en-US" sz="3500" b="1" kern="1200" dirty="0">
                  <a:latin typeface="Traditional Arabic" pitchFamily="18" charset="-78"/>
                  <a:cs typeface="Traditional Arabic" pitchFamily="18" charset="-78"/>
                </a:endParaRPr>
              </a:p>
            </p:txBody>
          </p:sp>
        </p:grpSp>
      </p:grpSp>
      <p:sp>
        <p:nvSpPr>
          <p:cNvPr id="8" name="Rogner un rectangle avec un coin diagonal 7"/>
          <p:cNvSpPr/>
          <p:nvPr/>
        </p:nvSpPr>
        <p:spPr>
          <a:xfrm>
            <a:off x="1142976" y="3643314"/>
            <a:ext cx="4572000" cy="991731"/>
          </a:xfrm>
          <a:prstGeom prst="snip2DiagRect">
            <a:avLst>
              <a:gd name="adj1" fmla="val 0"/>
              <a:gd name="adj2" fmla="val 29180"/>
            </a:avLst>
          </a:prstGeom>
        </p:spPr>
        <p:style>
          <a:lnRef idx="2">
            <a:schemeClr val="accent1"/>
          </a:lnRef>
          <a:fillRef idx="1">
            <a:schemeClr val="lt1"/>
          </a:fillRef>
          <a:effectRef idx="0">
            <a:schemeClr val="accent1"/>
          </a:effectRef>
          <a:fontRef idx="minor">
            <a:schemeClr val="dk1"/>
          </a:fontRef>
        </p:style>
        <p:txBody>
          <a:bodyPr>
            <a:spAutoFit/>
          </a:bodyPr>
          <a:lstStyle/>
          <a:p>
            <a:pPr algn="ctr" rtl="1"/>
            <a:r>
              <a:rPr lang="ar-DZ" sz="2400" b="1" dirty="0" smtClean="0">
                <a:solidFill>
                  <a:schemeClr val="tx2">
                    <a:lumMod val="50000"/>
                  </a:schemeClr>
                </a:solidFill>
                <a:effectLst>
                  <a:glow rad="63500">
                    <a:schemeClr val="accent1">
                      <a:satMod val="175000"/>
                      <a:alpha val="40000"/>
                    </a:schemeClr>
                  </a:glow>
                </a:effectLst>
                <a:latin typeface="Traditional Arabic" pitchFamily="18" charset="-78"/>
                <a:cs typeface="Traditional Arabic" pitchFamily="18" charset="-78"/>
              </a:rPr>
              <a:t>بالرغبة في بذل الجهود لتحقيق الأهداف المسطرة وإشباع الحاجات المختلفة</a:t>
            </a:r>
            <a:endParaRPr lang="en-US" sz="2400" b="1" dirty="0">
              <a:solidFill>
                <a:schemeClr val="tx2">
                  <a:lumMod val="50000"/>
                </a:schemeClr>
              </a:solidFill>
              <a:effectLst>
                <a:glow rad="63500">
                  <a:schemeClr val="accent1">
                    <a:satMod val="175000"/>
                    <a:alpha val="40000"/>
                  </a:schemeClr>
                </a:glow>
              </a:effectLst>
              <a:latin typeface="Traditional Arabic" pitchFamily="18" charset="-78"/>
              <a:cs typeface="Traditional Arabic" pitchFamily="18" charset="-78"/>
            </a:endParaRPr>
          </a:p>
        </p:txBody>
      </p:sp>
      <p:sp>
        <p:nvSpPr>
          <p:cNvPr id="10" name="Rectangle 9"/>
          <p:cNvSpPr/>
          <p:nvPr/>
        </p:nvSpPr>
        <p:spPr>
          <a:xfrm>
            <a:off x="2357422" y="2428868"/>
            <a:ext cx="2214578" cy="642942"/>
          </a:xfrm>
          <a:prstGeom prst="wedgeRectCallout">
            <a:avLst>
              <a:gd name="adj1" fmla="val -8020"/>
              <a:gd name="adj2" fmla="val 125347"/>
            </a:avLst>
          </a:prstGeom>
          <a:solidFill>
            <a:schemeClr val="bg1"/>
          </a:solidFill>
          <a:ln>
            <a:solidFill>
              <a:srgbClr val="00B0F0"/>
            </a:solidFill>
          </a:ln>
          <a:scene3d>
            <a:camera prst="perspectiveHeroicExtremeLeftFacing"/>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b="1" dirty="0" smtClean="0">
                <a:solidFill>
                  <a:schemeClr val="tx2">
                    <a:lumMod val="50000"/>
                  </a:schemeClr>
                </a:solidFill>
                <a:effectLst>
                  <a:glow rad="139700">
                    <a:schemeClr val="accent5">
                      <a:satMod val="175000"/>
                      <a:alpha val="40000"/>
                    </a:schemeClr>
                  </a:glow>
                </a:effectLst>
                <a:latin typeface="Traditional Arabic" pitchFamily="18" charset="-78"/>
                <a:cs typeface="Traditional Arabic" pitchFamily="18" charset="-78"/>
              </a:rPr>
              <a:t>فالحوافز تتعلق</a:t>
            </a:r>
            <a:endParaRPr lang="en-US" sz="2800" b="1" dirty="0">
              <a:solidFill>
                <a:schemeClr val="tx2">
                  <a:lumMod val="50000"/>
                </a:schemeClr>
              </a:solidFill>
              <a:effectLst>
                <a:glow rad="139700">
                  <a:schemeClr val="accent5">
                    <a:satMod val="175000"/>
                    <a:alpha val="40000"/>
                  </a:schemeClr>
                </a:glow>
              </a:effectLst>
            </a:endParaRPr>
          </a:p>
        </p:txBody>
      </p:sp>
      <p:sp>
        <p:nvSpPr>
          <p:cNvPr id="11" name="Rogner un rectangle avec un coin diagonal 10"/>
          <p:cNvSpPr/>
          <p:nvPr/>
        </p:nvSpPr>
        <p:spPr>
          <a:xfrm>
            <a:off x="1357290" y="5500702"/>
            <a:ext cx="6715172" cy="991731"/>
          </a:xfrm>
          <a:prstGeom prst="snip2Diag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rtl="1"/>
            <a:r>
              <a:rPr lang="ar-DZ" sz="2400" b="1" dirty="0" smtClean="0">
                <a:solidFill>
                  <a:schemeClr val="tx2">
                    <a:lumMod val="50000"/>
                  </a:schemeClr>
                </a:solidFill>
                <a:effectLst>
                  <a:glow rad="63500">
                    <a:schemeClr val="accent1">
                      <a:satMod val="175000"/>
                      <a:alpha val="40000"/>
                    </a:schemeClr>
                  </a:glow>
                </a:effectLst>
                <a:latin typeface="Traditional Arabic" pitchFamily="18" charset="-78"/>
                <a:cs typeface="Traditional Arabic" pitchFamily="18" charset="-78"/>
              </a:rPr>
              <a:t>هي بمثابة الدافع الذي يحفز الأفراد على القيام  بسلوك معين للوصول إلى إشباعها وذالك من خلال نظام المكافآت </a:t>
            </a:r>
            <a:endParaRPr lang="en-US" sz="2400" b="1" dirty="0">
              <a:solidFill>
                <a:schemeClr val="tx2">
                  <a:lumMod val="50000"/>
                </a:schemeClr>
              </a:solidFill>
              <a:effectLst>
                <a:glow rad="63500">
                  <a:schemeClr val="accent1">
                    <a:satMod val="175000"/>
                    <a:alpha val="40000"/>
                  </a:schemeClr>
                </a:glow>
              </a:effectLst>
              <a:latin typeface="Traditional Arabic" pitchFamily="18" charset="-78"/>
              <a:cs typeface="Traditional Arabic" pitchFamily="18" charset="-78"/>
            </a:endParaRPr>
          </a:p>
        </p:txBody>
      </p:sp>
      <p:sp>
        <p:nvSpPr>
          <p:cNvPr id="12" name="Rectangle 11"/>
          <p:cNvSpPr/>
          <p:nvPr/>
        </p:nvSpPr>
        <p:spPr>
          <a:xfrm>
            <a:off x="6286512" y="4429132"/>
            <a:ext cx="2214578" cy="642942"/>
          </a:xfrm>
          <a:prstGeom prst="wedgeRectCallout">
            <a:avLst>
              <a:gd name="adj1" fmla="val -52640"/>
              <a:gd name="adj2" fmla="val 111584"/>
            </a:avLst>
          </a:prstGeom>
          <a:solidFill>
            <a:schemeClr val="bg1"/>
          </a:solidFill>
          <a:ln>
            <a:solidFill>
              <a:srgbClr val="00B0F0"/>
            </a:solidFill>
          </a:ln>
          <a:scene3d>
            <a:camera prst="perspectiveHeroicExtremeLeftFacing"/>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b="1" dirty="0" smtClean="0">
                <a:solidFill>
                  <a:schemeClr val="tx2">
                    <a:lumMod val="50000"/>
                  </a:schemeClr>
                </a:solidFill>
                <a:effectLst>
                  <a:glow rad="139700">
                    <a:schemeClr val="accent5">
                      <a:satMod val="175000"/>
                      <a:alpha val="40000"/>
                    </a:schemeClr>
                  </a:glow>
                </a:effectLst>
                <a:latin typeface="Traditional Arabic" pitchFamily="18" charset="-78"/>
                <a:cs typeface="Traditional Arabic" pitchFamily="18" charset="-78"/>
              </a:rPr>
              <a:t>الرغبة</a:t>
            </a:r>
            <a:endParaRPr lang="en-US" sz="2800" b="1" dirty="0">
              <a:solidFill>
                <a:schemeClr val="tx2">
                  <a:lumMod val="50000"/>
                </a:schemeClr>
              </a:solidFill>
              <a:effectLst>
                <a:glow rad="139700">
                  <a:schemeClr val="accent5">
                    <a:satMod val="175000"/>
                    <a:alpha val="40000"/>
                  </a:schemeClr>
                </a:glow>
              </a:effectLst>
            </a:endParaRPr>
          </a:p>
        </p:txBody>
      </p:sp>
    </p:spTree>
    <p:extLst>
      <p:ext uri="{BB962C8B-B14F-4D97-AF65-F5344CB8AC3E}">
        <p14:creationId xmlns:p14="http://schemas.microsoft.com/office/powerpoint/2010/main" val="1877601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9" presetClass="entr" presetSubtype="0" decel="10000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p:cTn id="17" dur="500" fill="hold"/>
                                        <p:tgtEl>
                                          <p:spTgt spid="10"/>
                                        </p:tgtEl>
                                        <p:attrNameLst>
                                          <p:attrName>ppt_w</p:attrName>
                                        </p:attrNameLst>
                                      </p:cBhvr>
                                      <p:tavLst>
                                        <p:tav tm="0">
                                          <p:val>
                                            <p:fltVal val="0"/>
                                          </p:val>
                                        </p:tav>
                                        <p:tav tm="100000">
                                          <p:val>
                                            <p:strVal val="#ppt_w"/>
                                          </p:val>
                                        </p:tav>
                                      </p:tavLst>
                                    </p:anim>
                                    <p:anim calcmode="lin" valueType="num">
                                      <p:cBhvr>
                                        <p:cTn id="18" dur="500" fill="hold"/>
                                        <p:tgtEl>
                                          <p:spTgt spid="10"/>
                                        </p:tgtEl>
                                        <p:attrNameLst>
                                          <p:attrName>ppt_h</p:attrName>
                                        </p:attrNameLst>
                                      </p:cBhvr>
                                      <p:tavLst>
                                        <p:tav tm="0">
                                          <p:val>
                                            <p:fltVal val="0"/>
                                          </p:val>
                                        </p:tav>
                                        <p:tav tm="100000">
                                          <p:val>
                                            <p:strVal val="#ppt_h"/>
                                          </p:val>
                                        </p:tav>
                                      </p:tavLst>
                                    </p:anim>
                                    <p:anim calcmode="lin" valueType="num">
                                      <p:cBhvr>
                                        <p:cTn id="19" dur="500" fill="hold"/>
                                        <p:tgtEl>
                                          <p:spTgt spid="10"/>
                                        </p:tgtEl>
                                        <p:attrNameLst>
                                          <p:attrName>style.rotation</p:attrName>
                                        </p:attrNameLst>
                                      </p:cBhvr>
                                      <p:tavLst>
                                        <p:tav tm="0">
                                          <p:val>
                                            <p:fltVal val="360"/>
                                          </p:val>
                                        </p:tav>
                                        <p:tav tm="100000">
                                          <p:val>
                                            <p:fltVal val="0"/>
                                          </p:val>
                                        </p:tav>
                                      </p:tavLst>
                                    </p:anim>
                                    <p:animEffect transition="in" filter="fade">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49" presetClass="entr" presetSubtype="0" decel="10000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p:cTn id="25" dur="500" fill="hold"/>
                                        <p:tgtEl>
                                          <p:spTgt spid="12"/>
                                        </p:tgtEl>
                                        <p:attrNameLst>
                                          <p:attrName>ppt_w</p:attrName>
                                        </p:attrNameLst>
                                      </p:cBhvr>
                                      <p:tavLst>
                                        <p:tav tm="0">
                                          <p:val>
                                            <p:fltVal val="0"/>
                                          </p:val>
                                        </p:tav>
                                        <p:tav tm="100000">
                                          <p:val>
                                            <p:strVal val="#ppt_w"/>
                                          </p:val>
                                        </p:tav>
                                      </p:tavLst>
                                    </p:anim>
                                    <p:anim calcmode="lin" valueType="num">
                                      <p:cBhvr>
                                        <p:cTn id="26" dur="500" fill="hold"/>
                                        <p:tgtEl>
                                          <p:spTgt spid="12"/>
                                        </p:tgtEl>
                                        <p:attrNameLst>
                                          <p:attrName>ppt_h</p:attrName>
                                        </p:attrNameLst>
                                      </p:cBhvr>
                                      <p:tavLst>
                                        <p:tav tm="0">
                                          <p:val>
                                            <p:fltVal val="0"/>
                                          </p:val>
                                        </p:tav>
                                        <p:tav tm="100000">
                                          <p:val>
                                            <p:strVal val="#ppt_h"/>
                                          </p:val>
                                        </p:tav>
                                      </p:tavLst>
                                    </p:anim>
                                    <p:anim calcmode="lin" valueType="num">
                                      <p:cBhvr>
                                        <p:cTn id="27" dur="500" fill="hold"/>
                                        <p:tgtEl>
                                          <p:spTgt spid="12"/>
                                        </p:tgtEl>
                                        <p:attrNameLst>
                                          <p:attrName>style.rotation</p:attrName>
                                        </p:attrNameLst>
                                      </p:cBhvr>
                                      <p:tavLst>
                                        <p:tav tm="0">
                                          <p:val>
                                            <p:fltVal val="360"/>
                                          </p:val>
                                        </p:tav>
                                        <p:tav tm="100000">
                                          <p:val>
                                            <p:fltVal val="0"/>
                                          </p:val>
                                        </p:tav>
                                      </p:tavLst>
                                    </p:anim>
                                    <p:animEffect transition="in" filter="fade">
                                      <p:cBhvr>
                                        <p:cTn id="2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أركان التوجيه</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9" name="Organigramme : Alternative 8"/>
          <p:cNvSpPr/>
          <p:nvPr/>
        </p:nvSpPr>
        <p:spPr>
          <a:xfrm>
            <a:off x="142844" y="1071546"/>
            <a:ext cx="7143800" cy="1143008"/>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indent="265113" algn="just" rtl="1"/>
            <a:r>
              <a:rPr lang="ar-DZ" sz="2800" b="1" dirty="0" smtClean="0">
                <a:latin typeface="Traditional Arabic" pitchFamily="18" charset="-78"/>
                <a:cs typeface="Traditional Arabic" pitchFamily="18" charset="-78"/>
              </a:rPr>
              <a:t>مجموعة من إجراءات الجزاء والعقاب المطبق من طرف الإدارة في المؤسسة.</a:t>
            </a:r>
            <a:endParaRPr lang="en-US" sz="2800" b="1" dirty="0">
              <a:solidFill>
                <a:schemeClr val="tx2">
                  <a:lumMod val="50000"/>
                </a:schemeClr>
              </a:solidFill>
              <a:effectLst>
                <a:glow rad="63500">
                  <a:schemeClr val="accent1">
                    <a:satMod val="175000"/>
                    <a:alpha val="40000"/>
                  </a:schemeClr>
                </a:glow>
              </a:effectLst>
              <a:latin typeface="Traditional Arabic" pitchFamily="18" charset="-78"/>
              <a:cs typeface="Traditional Arabic" pitchFamily="18" charset="-78"/>
            </a:endParaRPr>
          </a:p>
        </p:txBody>
      </p:sp>
      <p:grpSp>
        <p:nvGrpSpPr>
          <p:cNvPr id="2" name="Diagram group"/>
          <p:cNvGrpSpPr/>
          <p:nvPr/>
        </p:nvGrpSpPr>
        <p:grpSpPr>
          <a:xfrm>
            <a:off x="7286644" y="857232"/>
            <a:ext cx="1553793" cy="1553793"/>
            <a:chOff x="2946847" y="4261022"/>
            <a:chExt cx="1553793" cy="1553793"/>
          </a:xfrm>
          <a:scene3d>
            <a:camera prst="perspectiveLeft" zoom="91000"/>
            <a:lightRig rig="threePt" dir="t">
              <a:rot lat="0" lon="0" rev="20640000"/>
            </a:lightRig>
          </a:scene3d>
        </p:grpSpPr>
        <p:grpSp>
          <p:nvGrpSpPr>
            <p:cNvPr id="3" name="Groupe 25"/>
            <p:cNvGrpSpPr/>
            <p:nvPr/>
          </p:nvGrpSpPr>
          <p:grpSpPr>
            <a:xfrm>
              <a:off x="2946847" y="4261022"/>
              <a:ext cx="1553793" cy="1553793"/>
              <a:chOff x="2946847" y="4261022"/>
              <a:chExt cx="1553793" cy="1553793"/>
            </a:xfrm>
          </p:grpSpPr>
          <p:sp>
            <p:nvSpPr>
              <p:cNvPr id="27" name="Ellipse 26"/>
              <p:cNvSpPr/>
              <p:nvPr/>
            </p:nvSpPr>
            <p:spPr>
              <a:xfrm>
                <a:off x="2946847" y="4261022"/>
                <a:ext cx="1553793" cy="1553793"/>
              </a:xfrm>
              <a:prstGeom prst="ellipse">
                <a:avLst/>
              </a:prstGeom>
              <a:sp3d extrusionH="50600" prstMaterial="metal">
                <a:bevelT w="101600" h="80600" prst="relaxedInset"/>
                <a:bevelB w="80600" h="80600" prst="relaxedInset"/>
              </a:sp3d>
            </p:spPr>
            <p:style>
              <a:lnRef idx="0">
                <a:schemeClr val="lt1">
                  <a:hueOff val="0"/>
                  <a:satOff val="0"/>
                  <a:lumOff val="0"/>
                  <a:alphaOff val="0"/>
                </a:schemeClr>
              </a:lnRef>
              <a:fillRef idx="1">
                <a:schemeClr val="accent5">
                  <a:alpha val="90000"/>
                  <a:hueOff val="0"/>
                  <a:satOff val="0"/>
                  <a:lumOff val="0"/>
                  <a:alphaOff val="-30000"/>
                </a:schemeClr>
              </a:fillRef>
              <a:effectRef idx="1">
                <a:schemeClr val="accent5">
                  <a:alpha val="90000"/>
                  <a:hueOff val="0"/>
                  <a:satOff val="0"/>
                  <a:lumOff val="0"/>
                  <a:alphaOff val="-30000"/>
                </a:schemeClr>
              </a:effectRef>
              <a:fontRef idx="minor">
                <a:schemeClr val="dk1"/>
              </a:fontRef>
            </p:style>
          </p:sp>
          <p:sp>
            <p:nvSpPr>
              <p:cNvPr id="28" name="Ellipse 4"/>
              <p:cNvSpPr/>
              <p:nvPr/>
            </p:nvSpPr>
            <p:spPr>
              <a:xfrm>
                <a:off x="3174395" y="4488570"/>
                <a:ext cx="1098697" cy="1098697"/>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ar-DZ" sz="3500" b="1" kern="1200" dirty="0" smtClean="0">
                    <a:latin typeface="Traditional Arabic" pitchFamily="18" charset="-78"/>
                    <a:cs typeface="Traditional Arabic" pitchFamily="18" charset="-78"/>
                  </a:rPr>
                  <a:t>الحث</a:t>
                </a:r>
                <a:endParaRPr lang="en-US" sz="3500" b="1" kern="1200" dirty="0">
                  <a:latin typeface="Traditional Arabic" pitchFamily="18" charset="-78"/>
                  <a:cs typeface="Traditional Arabic" pitchFamily="18" charset="-78"/>
                </a:endParaRPr>
              </a:p>
            </p:txBody>
          </p:sp>
        </p:grpSp>
      </p:grpSp>
      <p:sp>
        <p:nvSpPr>
          <p:cNvPr id="8" name="Rogner un rectangle avec un coin diagonal 7"/>
          <p:cNvSpPr/>
          <p:nvPr/>
        </p:nvSpPr>
        <p:spPr>
          <a:xfrm>
            <a:off x="4572032" y="3689221"/>
            <a:ext cx="4572000" cy="1168539"/>
          </a:xfrm>
          <a:prstGeom prst="snip2DiagRect">
            <a:avLst>
              <a:gd name="adj1" fmla="val 0"/>
              <a:gd name="adj2" fmla="val 29180"/>
            </a:avLst>
          </a:prstGeom>
        </p:spPr>
        <p:style>
          <a:lnRef idx="2">
            <a:schemeClr val="accent1"/>
          </a:lnRef>
          <a:fillRef idx="1">
            <a:schemeClr val="lt1"/>
          </a:fillRef>
          <a:effectRef idx="0">
            <a:schemeClr val="accent1"/>
          </a:effectRef>
          <a:fontRef idx="minor">
            <a:schemeClr val="dk1"/>
          </a:fontRef>
        </p:style>
        <p:txBody>
          <a:bodyPr>
            <a:spAutoFit/>
          </a:bodyPr>
          <a:lstStyle/>
          <a:p>
            <a:pPr algn="ctr" rtl="1"/>
            <a:r>
              <a:rPr lang="ar-DZ" sz="2400" b="1" dirty="0" smtClean="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rPr>
              <a:t>في الأجر المرتفع العلاوات التهاني  الاعتراف بجدارة العمال </a:t>
            </a:r>
            <a:endParaRPr lang="en-US" sz="2400" b="1" dirty="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endParaRPr>
          </a:p>
        </p:txBody>
      </p:sp>
      <p:sp>
        <p:nvSpPr>
          <p:cNvPr id="10" name="Rectangle 9"/>
          <p:cNvSpPr/>
          <p:nvPr/>
        </p:nvSpPr>
        <p:spPr>
          <a:xfrm>
            <a:off x="5715040" y="2546213"/>
            <a:ext cx="2928958" cy="714380"/>
          </a:xfrm>
          <a:prstGeom prst="wedgeRectCallout">
            <a:avLst>
              <a:gd name="adj1" fmla="val -46305"/>
              <a:gd name="adj2" fmla="val 100114"/>
            </a:avLst>
          </a:prstGeom>
          <a:solidFill>
            <a:schemeClr val="bg1"/>
          </a:solidFill>
          <a:ln>
            <a:solidFill>
              <a:srgbClr val="00B0F0"/>
            </a:solidFill>
          </a:ln>
          <a:scene3d>
            <a:camera prst="perspectiveHeroicExtremeLeftFacing"/>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b="1" dirty="0" smtClean="0">
                <a:solidFill>
                  <a:schemeClr val="tx2">
                    <a:lumMod val="50000"/>
                  </a:schemeClr>
                </a:solidFill>
                <a:effectLst>
                  <a:glow rad="139700">
                    <a:schemeClr val="accent5">
                      <a:satMod val="175000"/>
                      <a:alpha val="40000"/>
                    </a:schemeClr>
                  </a:glow>
                </a:effectLst>
                <a:latin typeface="Traditional Arabic" pitchFamily="18" charset="-78"/>
                <a:cs typeface="Traditional Arabic" pitchFamily="18" charset="-78"/>
              </a:rPr>
              <a:t>المجموعة الأولى تتمثل في</a:t>
            </a:r>
            <a:endParaRPr lang="en-US" sz="2400" b="1" dirty="0">
              <a:solidFill>
                <a:schemeClr val="tx2">
                  <a:lumMod val="50000"/>
                </a:schemeClr>
              </a:solidFill>
              <a:effectLst>
                <a:glow rad="139700">
                  <a:schemeClr val="accent5">
                    <a:satMod val="175000"/>
                    <a:alpha val="40000"/>
                  </a:schemeClr>
                </a:glow>
              </a:effectLst>
              <a:latin typeface="Traditional Arabic" pitchFamily="18" charset="-78"/>
              <a:cs typeface="Traditional Arabic" pitchFamily="18" charset="-78"/>
            </a:endParaRPr>
          </a:p>
        </p:txBody>
      </p:sp>
      <p:sp>
        <p:nvSpPr>
          <p:cNvPr id="11" name="Rogner un rectangle avec un coin diagonal 10"/>
          <p:cNvSpPr/>
          <p:nvPr/>
        </p:nvSpPr>
        <p:spPr>
          <a:xfrm>
            <a:off x="-71470" y="3794591"/>
            <a:ext cx="4357718" cy="991731"/>
          </a:xfrm>
          <a:prstGeom prst="snip2Diag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rtl="1"/>
            <a:r>
              <a:rPr lang="ar-DZ" sz="2400" dirty="0" smtClean="0">
                <a:solidFill>
                  <a:schemeClr val="accent1">
                    <a:lumMod val="50000"/>
                  </a:schemeClr>
                </a:solidFill>
                <a:effectLst>
                  <a:glow rad="63500">
                    <a:schemeClr val="accent1">
                      <a:satMod val="175000"/>
                      <a:alpha val="40000"/>
                    </a:schemeClr>
                  </a:glow>
                </a:effectLst>
              </a:rPr>
              <a:t>الانتقادات، ورفض الإدارة </a:t>
            </a:r>
            <a:r>
              <a:rPr lang="ar-DZ" sz="2400" dirty="0">
                <a:solidFill>
                  <a:schemeClr val="accent1">
                    <a:lumMod val="50000"/>
                  </a:schemeClr>
                </a:solidFill>
                <a:effectLst>
                  <a:glow rad="63500">
                    <a:schemeClr val="accent1">
                      <a:satMod val="175000"/>
                      <a:alpha val="40000"/>
                    </a:schemeClr>
                  </a:glow>
                </a:effectLst>
              </a:rPr>
              <a:t>ل</a:t>
            </a:r>
            <a:r>
              <a:rPr lang="ar-DZ" sz="2400" dirty="0" smtClean="0">
                <a:solidFill>
                  <a:schemeClr val="accent1">
                    <a:lumMod val="50000"/>
                  </a:schemeClr>
                </a:solidFill>
                <a:effectLst>
                  <a:glow rad="63500">
                    <a:schemeClr val="accent1">
                      <a:satMod val="175000"/>
                      <a:alpha val="40000"/>
                    </a:schemeClr>
                  </a:glow>
                </a:effectLst>
              </a:rPr>
              <a:t>لترقية أو التنزيل</a:t>
            </a:r>
            <a:endParaRPr lang="en-US" sz="2400" b="1" dirty="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endParaRPr>
          </a:p>
        </p:txBody>
      </p:sp>
      <p:sp>
        <p:nvSpPr>
          <p:cNvPr id="12" name="Rectangle 11"/>
          <p:cNvSpPr/>
          <p:nvPr/>
        </p:nvSpPr>
        <p:spPr>
          <a:xfrm>
            <a:off x="0" y="2357430"/>
            <a:ext cx="3143240" cy="714380"/>
          </a:xfrm>
          <a:prstGeom prst="wedgeRectCallout">
            <a:avLst>
              <a:gd name="adj1" fmla="val 48503"/>
              <a:gd name="adj2" fmla="val 105621"/>
            </a:avLst>
          </a:prstGeom>
          <a:solidFill>
            <a:schemeClr val="bg1"/>
          </a:solidFill>
          <a:ln>
            <a:solidFill>
              <a:srgbClr val="00B0F0"/>
            </a:solidFill>
          </a:ln>
          <a:scene3d>
            <a:camera prst="perspectiveHeroicExtremeLeftFacing"/>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b="1" dirty="0" smtClean="0">
                <a:solidFill>
                  <a:schemeClr val="tx2">
                    <a:lumMod val="50000"/>
                  </a:schemeClr>
                </a:solidFill>
                <a:effectLst>
                  <a:glow rad="139700">
                    <a:schemeClr val="accent5">
                      <a:satMod val="175000"/>
                      <a:alpha val="40000"/>
                    </a:schemeClr>
                  </a:glow>
                </a:effectLst>
                <a:latin typeface="Traditional Arabic" pitchFamily="18" charset="-78"/>
                <a:cs typeface="Traditional Arabic" pitchFamily="18" charset="-78"/>
              </a:rPr>
              <a:t>المجموعة الثانية تتمثل في</a:t>
            </a:r>
            <a:endParaRPr lang="en-US" sz="2800" b="1" dirty="0">
              <a:solidFill>
                <a:schemeClr val="tx2">
                  <a:lumMod val="50000"/>
                </a:schemeClr>
              </a:solidFill>
              <a:effectLst>
                <a:glow rad="139700">
                  <a:schemeClr val="accent5">
                    <a:satMod val="175000"/>
                    <a:alpha val="40000"/>
                  </a:schemeClr>
                </a:glow>
              </a:effectLst>
            </a:endParaRPr>
          </a:p>
        </p:txBody>
      </p:sp>
      <p:sp>
        <p:nvSpPr>
          <p:cNvPr id="14" name="Rogner un rectangle avec un coin diagonal 13"/>
          <p:cNvSpPr/>
          <p:nvPr/>
        </p:nvSpPr>
        <p:spPr>
          <a:xfrm>
            <a:off x="1643042" y="6000768"/>
            <a:ext cx="5929354" cy="624423"/>
          </a:xfrm>
          <a:prstGeom prst="snip2Diag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rtl="1"/>
            <a:r>
              <a:rPr lang="ar-DZ" sz="2800" b="1" dirty="0" smtClean="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rPr>
              <a:t>مما يتطلب دراسة نفسية وشخصية لمجموعة العاملين.</a:t>
            </a:r>
            <a:endParaRPr lang="en-US" sz="2800" b="1" dirty="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endParaRPr>
          </a:p>
        </p:txBody>
      </p:sp>
      <p:sp>
        <p:nvSpPr>
          <p:cNvPr id="15" name="Accolade ouvrante 14"/>
          <p:cNvSpPr/>
          <p:nvPr/>
        </p:nvSpPr>
        <p:spPr>
          <a:xfrm rot="16200000">
            <a:off x="4232670" y="4054082"/>
            <a:ext cx="607223" cy="2786082"/>
          </a:xfrm>
          <a:prstGeom prst="leftBrace">
            <a:avLst>
              <a:gd name="adj1" fmla="val 8333"/>
              <a:gd name="adj2" fmla="val 51588"/>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877601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9" presetClass="entr" presetSubtype="0" decel="10000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p:cTn id="17" dur="500" fill="hold"/>
                                        <p:tgtEl>
                                          <p:spTgt spid="10"/>
                                        </p:tgtEl>
                                        <p:attrNameLst>
                                          <p:attrName>ppt_w</p:attrName>
                                        </p:attrNameLst>
                                      </p:cBhvr>
                                      <p:tavLst>
                                        <p:tav tm="0">
                                          <p:val>
                                            <p:fltVal val="0"/>
                                          </p:val>
                                        </p:tav>
                                        <p:tav tm="100000">
                                          <p:val>
                                            <p:strVal val="#ppt_w"/>
                                          </p:val>
                                        </p:tav>
                                      </p:tavLst>
                                    </p:anim>
                                    <p:anim calcmode="lin" valueType="num">
                                      <p:cBhvr>
                                        <p:cTn id="18" dur="500" fill="hold"/>
                                        <p:tgtEl>
                                          <p:spTgt spid="10"/>
                                        </p:tgtEl>
                                        <p:attrNameLst>
                                          <p:attrName>ppt_h</p:attrName>
                                        </p:attrNameLst>
                                      </p:cBhvr>
                                      <p:tavLst>
                                        <p:tav tm="0">
                                          <p:val>
                                            <p:fltVal val="0"/>
                                          </p:val>
                                        </p:tav>
                                        <p:tav tm="100000">
                                          <p:val>
                                            <p:strVal val="#ppt_h"/>
                                          </p:val>
                                        </p:tav>
                                      </p:tavLst>
                                    </p:anim>
                                    <p:anim calcmode="lin" valueType="num">
                                      <p:cBhvr>
                                        <p:cTn id="19" dur="500" fill="hold"/>
                                        <p:tgtEl>
                                          <p:spTgt spid="10"/>
                                        </p:tgtEl>
                                        <p:attrNameLst>
                                          <p:attrName>style.rotation</p:attrName>
                                        </p:attrNameLst>
                                      </p:cBhvr>
                                      <p:tavLst>
                                        <p:tav tm="0">
                                          <p:val>
                                            <p:fltVal val="360"/>
                                          </p:val>
                                        </p:tav>
                                        <p:tav tm="100000">
                                          <p:val>
                                            <p:fltVal val="0"/>
                                          </p:val>
                                        </p:tav>
                                      </p:tavLst>
                                    </p:anim>
                                    <p:animEffect transition="in" filter="fade">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30"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800" decel="100000"/>
                                        <p:tgtEl>
                                          <p:spTgt spid="8"/>
                                        </p:tgtEl>
                                      </p:cBhvr>
                                    </p:animEffect>
                                    <p:anim calcmode="lin" valueType="num">
                                      <p:cBhvr>
                                        <p:cTn id="26" dur="800" decel="100000" fill="hold"/>
                                        <p:tgtEl>
                                          <p:spTgt spid="8"/>
                                        </p:tgtEl>
                                        <p:attrNameLst>
                                          <p:attrName>style.rotation</p:attrName>
                                        </p:attrNameLst>
                                      </p:cBhvr>
                                      <p:tavLst>
                                        <p:tav tm="0">
                                          <p:val>
                                            <p:fltVal val="-90"/>
                                          </p:val>
                                        </p:tav>
                                        <p:tav tm="100000">
                                          <p:val>
                                            <p:fltVal val="0"/>
                                          </p:val>
                                        </p:tav>
                                      </p:tavLst>
                                    </p:anim>
                                    <p:anim calcmode="lin" valueType="num">
                                      <p:cBhvr>
                                        <p:cTn id="27" dur="800" decel="100000" fill="hold"/>
                                        <p:tgtEl>
                                          <p:spTgt spid="8"/>
                                        </p:tgtEl>
                                        <p:attrNameLst>
                                          <p:attrName>ppt_x</p:attrName>
                                        </p:attrNameLst>
                                      </p:cBhvr>
                                      <p:tavLst>
                                        <p:tav tm="0">
                                          <p:val>
                                            <p:strVal val="#ppt_x+0.4"/>
                                          </p:val>
                                        </p:tav>
                                        <p:tav tm="100000">
                                          <p:val>
                                            <p:strVal val="#ppt_x-0.05"/>
                                          </p:val>
                                        </p:tav>
                                      </p:tavLst>
                                    </p:anim>
                                    <p:anim calcmode="lin" valueType="num">
                                      <p:cBhvr>
                                        <p:cTn id="28" dur="800" decel="100000" fill="hold"/>
                                        <p:tgtEl>
                                          <p:spTgt spid="8"/>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8"/>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8"/>
                                        </p:tgtEl>
                                        <p:attrNameLst>
                                          <p:attrName>ppt_y</p:attrName>
                                        </p:attrNameLst>
                                      </p:cBhvr>
                                      <p:tavLst>
                                        <p:tav tm="0">
                                          <p:val>
                                            <p:strVal val="#ppt_y+0.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1000"/>
                                        <p:tgtEl>
                                          <p:spTgt spid="12"/>
                                        </p:tgtEl>
                                      </p:cBhvr>
                                    </p:animEffect>
                                    <p:anim calcmode="lin" valueType="num">
                                      <p:cBhvr>
                                        <p:cTn id="36" dur="1000" fill="hold"/>
                                        <p:tgtEl>
                                          <p:spTgt spid="12"/>
                                        </p:tgtEl>
                                        <p:attrNameLst>
                                          <p:attrName>ppt_x</p:attrName>
                                        </p:attrNameLst>
                                      </p:cBhvr>
                                      <p:tavLst>
                                        <p:tav tm="0">
                                          <p:val>
                                            <p:strVal val="#ppt_x"/>
                                          </p:val>
                                        </p:tav>
                                        <p:tav tm="100000">
                                          <p:val>
                                            <p:strVal val="#ppt_x"/>
                                          </p:val>
                                        </p:tav>
                                      </p:tavLst>
                                    </p:anim>
                                    <p:anim calcmode="lin" valueType="num">
                                      <p:cBhvr>
                                        <p:cTn id="37"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30"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800" decel="100000"/>
                                        <p:tgtEl>
                                          <p:spTgt spid="11"/>
                                        </p:tgtEl>
                                      </p:cBhvr>
                                    </p:animEffect>
                                    <p:anim calcmode="lin" valueType="num">
                                      <p:cBhvr>
                                        <p:cTn id="43" dur="800" decel="100000" fill="hold"/>
                                        <p:tgtEl>
                                          <p:spTgt spid="11"/>
                                        </p:tgtEl>
                                        <p:attrNameLst>
                                          <p:attrName>style.rotation</p:attrName>
                                        </p:attrNameLst>
                                      </p:cBhvr>
                                      <p:tavLst>
                                        <p:tav tm="0">
                                          <p:val>
                                            <p:fltVal val="-90"/>
                                          </p:val>
                                        </p:tav>
                                        <p:tav tm="100000">
                                          <p:val>
                                            <p:fltVal val="0"/>
                                          </p:val>
                                        </p:tav>
                                      </p:tavLst>
                                    </p:anim>
                                    <p:anim calcmode="lin" valueType="num">
                                      <p:cBhvr>
                                        <p:cTn id="44" dur="800" decel="100000" fill="hold"/>
                                        <p:tgtEl>
                                          <p:spTgt spid="11"/>
                                        </p:tgtEl>
                                        <p:attrNameLst>
                                          <p:attrName>ppt_x</p:attrName>
                                        </p:attrNameLst>
                                      </p:cBhvr>
                                      <p:tavLst>
                                        <p:tav tm="0">
                                          <p:val>
                                            <p:strVal val="#ppt_x+0.4"/>
                                          </p:val>
                                        </p:tav>
                                        <p:tav tm="100000">
                                          <p:val>
                                            <p:strVal val="#ppt_x-0.05"/>
                                          </p:val>
                                        </p:tav>
                                      </p:tavLst>
                                    </p:anim>
                                    <p:anim calcmode="lin" valueType="num">
                                      <p:cBhvr>
                                        <p:cTn id="45" dur="800" decel="100000" fill="hold"/>
                                        <p:tgtEl>
                                          <p:spTgt spid="11"/>
                                        </p:tgtEl>
                                        <p:attrNameLst>
                                          <p:attrName>ppt_y</p:attrName>
                                        </p:attrNameLst>
                                      </p:cBhvr>
                                      <p:tavLst>
                                        <p:tav tm="0">
                                          <p:val>
                                            <p:strVal val="#ppt_y-0.4"/>
                                          </p:val>
                                        </p:tav>
                                        <p:tav tm="100000">
                                          <p:val>
                                            <p:strVal val="#ppt_y+0.1"/>
                                          </p:val>
                                        </p:tav>
                                      </p:tavLst>
                                    </p:anim>
                                    <p:anim calcmode="lin" valueType="num">
                                      <p:cBhvr>
                                        <p:cTn id="46" dur="200" accel="100000" fill="hold">
                                          <p:stCondLst>
                                            <p:cond delay="800"/>
                                          </p:stCondLst>
                                        </p:cTn>
                                        <p:tgtEl>
                                          <p:spTgt spid="11"/>
                                        </p:tgtEl>
                                        <p:attrNameLst>
                                          <p:attrName>ppt_x</p:attrName>
                                        </p:attrNameLst>
                                      </p:cBhvr>
                                      <p:tavLst>
                                        <p:tav tm="0">
                                          <p:val>
                                            <p:strVal val="#ppt_x-0.05"/>
                                          </p:val>
                                        </p:tav>
                                        <p:tav tm="100000">
                                          <p:val>
                                            <p:strVal val="#ppt_x"/>
                                          </p:val>
                                        </p:tav>
                                      </p:tavLst>
                                    </p:anim>
                                    <p:anim calcmode="lin" valueType="num">
                                      <p:cBhvr>
                                        <p:cTn id="47" dur="200" accel="100000" fill="hold">
                                          <p:stCondLst>
                                            <p:cond delay="800"/>
                                          </p:stCondLst>
                                        </p:cTn>
                                        <p:tgtEl>
                                          <p:spTgt spid="11"/>
                                        </p:tgtEl>
                                        <p:attrNameLst>
                                          <p:attrName>ppt_y</p:attrName>
                                        </p:attrNameLst>
                                      </p:cBhvr>
                                      <p:tavLst>
                                        <p:tav tm="0">
                                          <p:val>
                                            <p:strVal val="#ppt_y+0.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7" presetClass="entr" presetSubtype="0"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fade">
                                      <p:cBhvr>
                                        <p:cTn id="52" dur="1000"/>
                                        <p:tgtEl>
                                          <p:spTgt spid="15"/>
                                        </p:tgtEl>
                                      </p:cBhvr>
                                    </p:animEffect>
                                    <p:anim calcmode="lin" valueType="num">
                                      <p:cBhvr>
                                        <p:cTn id="53" dur="1000" fill="hold"/>
                                        <p:tgtEl>
                                          <p:spTgt spid="15"/>
                                        </p:tgtEl>
                                        <p:attrNameLst>
                                          <p:attrName>ppt_x</p:attrName>
                                        </p:attrNameLst>
                                      </p:cBhvr>
                                      <p:tavLst>
                                        <p:tav tm="0">
                                          <p:val>
                                            <p:strVal val="#ppt_x"/>
                                          </p:val>
                                        </p:tav>
                                        <p:tav tm="100000">
                                          <p:val>
                                            <p:strVal val="#ppt_x"/>
                                          </p:val>
                                        </p:tav>
                                      </p:tavLst>
                                    </p:anim>
                                    <p:anim calcmode="lin" valueType="num">
                                      <p:cBhvr>
                                        <p:cTn id="54"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4">
                                            <p:bg/>
                                          </p:spTgt>
                                        </p:tgtEl>
                                        <p:attrNameLst>
                                          <p:attrName>style.visibility</p:attrName>
                                        </p:attrNameLst>
                                      </p:cBhvr>
                                      <p:to>
                                        <p:strVal val="visible"/>
                                      </p:to>
                                    </p:set>
                                    <p:anim calcmode="lin" valueType="num">
                                      <p:cBhvr additive="base">
                                        <p:cTn id="59" dur="500" fill="hold"/>
                                        <p:tgtEl>
                                          <p:spTgt spid="14">
                                            <p:bg/>
                                          </p:spTgt>
                                        </p:tgtEl>
                                        <p:attrNameLst>
                                          <p:attrName>ppt_x</p:attrName>
                                        </p:attrNameLst>
                                      </p:cBhvr>
                                      <p:tavLst>
                                        <p:tav tm="0">
                                          <p:val>
                                            <p:strVal val="#ppt_x"/>
                                          </p:val>
                                        </p:tav>
                                        <p:tav tm="100000">
                                          <p:val>
                                            <p:strVal val="#ppt_x"/>
                                          </p:val>
                                        </p:tav>
                                      </p:tavLst>
                                    </p:anim>
                                    <p:anim calcmode="lin" valueType="num">
                                      <p:cBhvr additive="base">
                                        <p:cTn id="60" dur="500" fill="hold"/>
                                        <p:tgtEl>
                                          <p:spTgt spid="14">
                                            <p:bg/>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4">
                                            <p:txEl>
                                              <p:pRg st="0" end="0"/>
                                            </p:txEl>
                                          </p:spTgt>
                                        </p:tgtEl>
                                        <p:attrNameLst>
                                          <p:attrName>style.visibility</p:attrName>
                                        </p:attrNameLst>
                                      </p:cBhvr>
                                      <p:to>
                                        <p:strVal val="visible"/>
                                      </p:to>
                                    </p:set>
                                    <p:anim calcmode="lin" valueType="num">
                                      <p:cBhvr additive="base">
                                        <p:cTn id="65"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animBg="1"/>
      <p:bldP spid="10" grpId="0" animBg="1"/>
      <p:bldP spid="11" grpId="0" animBg="1"/>
      <p:bldP spid="12" grpId="0" animBg="1"/>
      <p:bldP spid="14" grpId="0" build="p" animBg="1"/>
      <p:bldP spid="1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2983278664"/>
              </p:ext>
            </p:extLst>
          </p:nvPr>
        </p:nvGraphicFramePr>
        <p:xfrm>
          <a:off x="-357222" y="1643050"/>
          <a:ext cx="9286940" cy="47863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Flèche courbée vers la gauche 5"/>
          <p:cNvSpPr/>
          <p:nvPr/>
        </p:nvSpPr>
        <p:spPr>
          <a:xfrm>
            <a:off x="6500826" y="71414"/>
            <a:ext cx="2428892" cy="2071702"/>
          </a:xfrm>
          <a:prstGeom prst="curvedLeftArrow">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schemeClr val="tx1"/>
              </a:solidFill>
            </a:endParaRPr>
          </a:p>
        </p:txBody>
      </p:sp>
      <p:sp>
        <p:nvSpPr>
          <p:cNvPr id="7"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rtl="1">
              <a:spcBef>
                <a:spcPct val="0"/>
              </a:spcBef>
            </a:pPr>
            <a:r>
              <a:rPr lang="fr-FR" sz="3700" b="1" dirty="0" smtClean="0">
                <a:latin typeface="Traditional Arabic" pitchFamily="18" charset="-78"/>
                <a:cs typeface="Traditional Arabic" pitchFamily="18" charset="-78"/>
              </a:rPr>
              <a:t>3</a:t>
            </a:r>
            <a:r>
              <a:rPr lang="ar-DZ" sz="3700" b="1" dirty="0" smtClean="0">
                <a:latin typeface="Traditional Arabic" pitchFamily="18" charset="-78"/>
                <a:cs typeface="Traditional Arabic" pitchFamily="18" charset="-78"/>
              </a:rPr>
              <a:t>- </a:t>
            </a:r>
            <a:r>
              <a:rPr lang="ar-DZ" sz="4000" b="1" dirty="0" smtClean="0">
                <a:latin typeface="Traditional Arabic" pitchFamily="18" charset="-78"/>
                <a:cs typeface="Traditional Arabic" pitchFamily="18" charset="-78"/>
              </a:rPr>
              <a:t>وظيفة الرقابة</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8" name="ZoneTexte 7"/>
          <p:cNvSpPr txBox="1"/>
          <p:nvPr/>
        </p:nvSpPr>
        <p:spPr>
          <a:xfrm>
            <a:off x="6500826" y="1214422"/>
            <a:ext cx="1428760" cy="769441"/>
          </a:xfrm>
          <a:prstGeom prst="rect">
            <a:avLst/>
          </a:prstGeom>
          <a:noFill/>
        </p:spPr>
        <p:txBody>
          <a:bodyPr wrap="square" rtlCol="0">
            <a:spAutoFit/>
          </a:bodyPr>
          <a:lstStyle/>
          <a:p>
            <a:r>
              <a:rPr lang="ar-DZ" sz="4400" b="1" dirty="0" smtClean="0">
                <a:solidFill>
                  <a:schemeClr val="bg1"/>
                </a:solidFill>
                <a:effectLst>
                  <a:glow rad="101600">
                    <a:schemeClr val="accent5">
                      <a:satMod val="175000"/>
                      <a:alpha val="40000"/>
                    </a:schemeClr>
                  </a:glow>
                </a:effectLst>
                <a:latin typeface="Traditional Arabic" pitchFamily="18" charset="-78"/>
                <a:cs typeface="Traditional Arabic" pitchFamily="18" charset="-78"/>
              </a:rPr>
              <a:t>تعاريف</a:t>
            </a:r>
            <a:endParaRPr lang="en-US" sz="2000" b="1" dirty="0">
              <a:solidFill>
                <a:schemeClr val="bg1"/>
              </a:solidFill>
              <a:effectLst>
                <a:glow rad="101600">
                  <a:schemeClr val="accent5">
                    <a:satMod val="175000"/>
                    <a:alpha val="40000"/>
                  </a:schemeClr>
                </a:glow>
              </a:effectLst>
              <a:latin typeface="Traditional Arabic" pitchFamily="18" charset="-78"/>
              <a:cs typeface="Traditional Arabic" pitchFamily="18" charset="-78"/>
            </a:endParaRPr>
          </a:p>
        </p:txBody>
      </p:sp>
    </p:spTree>
    <p:extLst>
      <p:ext uri="{BB962C8B-B14F-4D97-AF65-F5344CB8AC3E}">
        <p14:creationId xmlns:p14="http://schemas.microsoft.com/office/powerpoint/2010/main" val="719398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down)">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4">
                                            <p:graphicEl>
                                              <a:dgm id="{4A595E52-8BB3-4795-8088-5E6D7EF53212}"/>
                                            </p:graphicEl>
                                          </p:spTgt>
                                        </p:tgtEl>
                                        <p:attrNameLst>
                                          <p:attrName>style.visibility</p:attrName>
                                        </p:attrNameLst>
                                      </p:cBhvr>
                                      <p:to>
                                        <p:strVal val="visible"/>
                                      </p:to>
                                    </p:set>
                                    <p:anim calcmode="lin" valueType="num">
                                      <p:cBhvr additive="base">
                                        <p:cTn id="15" dur="500" fill="hold"/>
                                        <p:tgtEl>
                                          <p:spTgt spid="4">
                                            <p:graphicEl>
                                              <a:dgm id="{4A595E52-8BB3-4795-8088-5E6D7EF53212}"/>
                                            </p:graphic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graphicEl>
                                              <a:dgm id="{4A595E52-8BB3-4795-8088-5E6D7EF53212}"/>
                                            </p:graphic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4">
                                            <p:graphicEl>
                                              <a:dgm id="{64178C65-B584-4B2D-A331-CA19CB0FB316}"/>
                                            </p:graphicEl>
                                          </p:spTgt>
                                        </p:tgtEl>
                                        <p:attrNameLst>
                                          <p:attrName>style.visibility</p:attrName>
                                        </p:attrNameLst>
                                      </p:cBhvr>
                                      <p:to>
                                        <p:strVal val="visible"/>
                                      </p:to>
                                    </p:set>
                                    <p:anim calcmode="lin" valueType="num">
                                      <p:cBhvr additive="base">
                                        <p:cTn id="21" dur="500" fill="hold"/>
                                        <p:tgtEl>
                                          <p:spTgt spid="4">
                                            <p:graphicEl>
                                              <a:dgm id="{64178C65-B584-4B2D-A331-CA19CB0FB316}"/>
                                            </p:graphicEl>
                                          </p:spTgt>
                                        </p:tgtEl>
                                        <p:attrNameLst>
                                          <p:attrName>ppt_x</p:attrName>
                                        </p:attrNameLst>
                                      </p:cBhvr>
                                      <p:tavLst>
                                        <p:tav tm="0">
                                          <p:val>
                                            <p:strVal val="#ppt_x"/>
                                          </p:val>
                                        </p:tav>
                                        <p:tav tm="100000">
                                          <p:val>
                                            <p:strVal val="#ppt_x"/>
                                          </p:val>
                                        </p:tav>
                                      </p:tavLst>
                                    </p:anim>
                                    <p:anim calcmode="lin" valueType="num">
                                      <p:cBhvr additive="base">
                                        <p:cTn id="22" dur="500" fill="hold"/>
                                        <p:tgtEl>
                                          <p:spTgt spid="4">
                                            <p:graphicEl>
                                              <a:dgm id="{64178C65-B584-4B2D-A331-CA19CB0FB316}"/>
                                            </p:graphic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4">
                                            <p:graphicEl>
                                              <a:dgm id="{8C7976AE-B773-4984-82F0-6E4DAB0E8F25}"/>
                                            </p:graphicEl>
                                          </p:spTgt>
                                        </p:tgtEl>
                                        <p:attrNameLst>
                                          <p:attrName>style.visibility</p:attrName>
                                        </p:attrNameLst>
                                      </p:cBhvr>
                                      <p:to>
                                        <p:strVal val="visible"/>
                                      </p:to>
                                    </p:set>
                                    <p:anim calcmode="lin" valueType="num">
                                      <p:cBhvr additive="base">
                                        <p:cTn id="25" dur="500" fill="hold"/>
                                        <p:tgtEl>
                                          <p:spTgt spid="4">
                                            <p:graphicEl>
                                              <a:dgm id="{8C7976AE-B773-4984-82F0-6E4DAB0E8F25}"/>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graphicEl>
                                              <a:dgm id="{8C7976AE-B773-4984-82F0-6E4DAB0E8F25}"/>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P spid="6" grpId="0" animBg="1"/>
      <p:bldP spid="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وظائف التسيير</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16" name="Titre 1"/>
          <p:cNvSpPr txBox="1">
            <a:spLocks/>
          </p:cNvSpPr>
          <p:nvPr/>
        </p:nvSpPr>
        <p:spPr>
          <a:xfrm>
            <a:off x="6357950" y="857232"/>
            <a:ext cx="2571736"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indent="176213" algn="r" rtl="1" fontAlgn="base">
              <a:spcBef>
                <a:spcPct val="0"/>
              </a:spcBef>
              <a:spcAft>
                <a:spcPct val="0"/>
              </a:spcAft>
            </a:pPr>
            <a:r>
              <a:rPr lang="ar-DZ" sz="3200" b="1" dirty="0" smtClean="0">
                <a:latin typeface="Traditional Arabic" pitchFamily="18" charset="-78"/>
                <a:cs typeface="Traditional Arabic" pitchFamily="18" charset="-78"/>
              </a:rPr>
              <a:t>أهمية الرقابة</a:t>
            </a:r>
            <a:endParaRPr lang="ar-DZ" sz="4000" dirty="0" smtClean="0">
              <a:solidFill>
                <a:schemeClr val="bg1"/>
              </a:solidFill>
              <a:latin typeface="Traditional Arabic" pitchFamily="18" charset="-78"/>
              <a:cs typeface="Traditional Arabic" pitchFamily="18" charset="-78"/>
            </a:endParaRPr>
          </a:p>
        </p:txBody>
      </p:sp>
      <p:graphicFrame>
        <p:nvGraphicFramePr>
          <p:cNvPr id="18" name="Diagramme 17"/>
          <p:cNvGraphicFramePr/>
          <p:nvPr/>
        </p:nvGraphicFramePr>
        <p:xfrm>
          <a:off x="0" y="1857364"/>
          <a:ext cx="9286908" cy="50006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77601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
                                            <p:graphicEl>
                                              <a:dgm id="{EC33AE89-CE6B-400B-BF01-9F46913949F5}"/>
                                            </p:graphicEl>
                                          </p:spTgt>
                                        </p:tgtEl>
                                        <p:attrNameLst>
                                          <p:attrName>style.visibility</p:attrName>
                                        </p:attrNameLst>
                                      </p:cBhvr>
                                      <p:to>
                                        <p:strVal val="visible"/>
                                      </p:to>
                                    </p:set>
                                    <p:anim calcmode="lin" valueType="num">
                                      <p:cBhvr additive="base">
                                        <p:cTn id="7" dur="500" fill="hold"/>
                                        <p:tgtEl>
                                          <p:spTgt spid="18">
                                            <p:graphicEl>
                                              <a:dgm id="{EC33AE89-CE6B-400B-BF01-9F46913949F5}"/>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18">
                                            <p:graphicEl>
                                              <a:dgm id="{EC33AE89-CE6B-400B-BF01-9F46913949F5}"/>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
                                            <p:graphicEl>
                                              <a:dgm id="{76670616-C195-4DBF-9C67-CFDE8EAEF777}"/>
                                            </p:graphicEl>
                                          </p:spTgt>
                                        </p:tgtEl>
                                        <p:attrNameLst>
                                          <p:attrName>style.visibility</p:attrName>
                                        </p:attrNameLst>
                                      </p:cBhvr>
                                      <p:to>
                                        <p:strVal val="visible"/>
                                      </p:to>
                                    </p:set>
                                    <p:anim calcmode="lin" valueType="num">
                                      <p:cBhvr additive="base">
                                        <p:cTn id="13" dur="500" fill="hold"/>
                                        <p:tgtEl>
                                          <p:spTgt spid="18">
                                            <p:graphicEl>
                                              <a:dgm id="{76670616-C195-4DBF-9C67-CFDE8EAEF777}"/>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
                                            <p:graphicEl>
                                              <a:dgm id="{76670616-C195-4DBF-9C67-CFDE8EAEF777}"/>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
                                            <p:graphicEl>
                                              <a:dgm id="{2C9123F8-60F4-4138-9C46-8CCFCFE35375}"/>
                                            </p:graphicEl>
                                          </p:spTgt>
                                        </p:tgtEl>
                                        <p:attrNameLst>
                                          <p:attrName>style.visibility</p:attrName>
                                        </p:attrNameLst>
                                      </p:cBhvr>
                                      <p:to>
                                        <p:strVal val="visible"/>
                                      </p:to>
                                    </p:set>
                                    <p:anim calcmode="lin" valueType="num">
                                      <p:cBhvr additive="base">
                                        <p:cTn id="19" dur="500" fill="hold"/>
                                        <p:tgtEl>
                                          <p:spTgt spid="18">
                                            <p:graphicEl>
                                              <a:dgm id="{2C9123F8-60F4-4138-9C46-8CCFCFE35375}"/>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
                                            <p:graphicEl>
                                              <a:dgm id="{2C9123F8-60F4-4138-9C46-8CCFCFE35375}"/>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
                                            <p:graphicEl>
                                              <a:dgm id="{5DFE36E9-CBF0-4EAB-BFA3-069D49E735C0}"/>
                                            </p:graphicEl>
                                          </p:spTgt>
                                        </p:tgtEl>
                                        <p:attrNameLst>
                                          <p:attrName>style.visibility</p:attrName>
                                        </p:attrNameLst>
                                      </p:cBhvr>
                                      <p:to>
                                        <p:strVal val="visible"/>
                                      </p:to>
                                    </p:set>
                                    <p:anim calcmode="lin" valueType="num">
                                      <p:cBhvr additive="base">
                                        <p:cTn id="25" dur="500" fill="hold"/>
                                        <p:tgtEl>
                                          <p:spTgt spid="18">
                                            <p:graphicEl>
                                              <a:dgm id="{5DFE36E9-CBF0-4EAB-BFA3-069D49E735C0}"/>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
                                            <p:graphicEl>
                                              <a:dgm id="{5DFE36E9-CBF0-4EAB-BFA3-069D49E735C0}"/>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
                                            <p:graphicEl>
                                              <a:dgm id="{6B3F736C-0FC6-4BA5-A934-AD21536F8610}"/>
                                            </p:graphicEl>
                                          </p:spTgt>
                                        </p:tgtEl>
                                        <p:attrNameLst>
                                          <p:attrName>style.visibility</p:attrName>
                                        </p:attrNameLst>
                                      </p:cBhvr>
                                      <p:to>
                                        <p:strVal val="visible"/>
                                      </p:to>
                                    </p:set>
                                    <p:anim calcmode="lin" valueType="num">
                                      <p:cBhvr additive="base">
                                        <p:cTn id="31" dur="500" fill="hold"/>
                                        <p:tgtEl>
                                          <p:spTgt spid="18">
                                            <p:graphicEl>
                                              <a:dgm id="{6B3F736C-0FC6-4BA5-A934-AD21536F8610}"/>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18">
                                            <p:graphicEl>
                                              <a:dgm id="{6B3F736C-0FC6-4BA5-A934-AD21536F8610}"/>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8">
                                            <p:graphicEl>
                                              <a:dgm id="{0DACAD5E-BB26-475D-81A7-C885B44E5D16}"/>
                                            </p:graphicEl>
                                          </p:spTgt>
                                        </p:tgtEl>
                                        <p:attrNameLst>
                                          <p:attrName>style.visibility</p:attrName>
                                        </p:attrNameLst>
                                      </p:cBhvr>
                                      <p:to>
                                        <p:strVal val="visible"/>
                                      </p:to>
                                    </p:set>
                                    <p:anim calcmode="lin" valueType="num">
                                      <p:cBhvr additive="base">
                                        <p:cTn id="37" dur="500" fill="hold"/>
                                        <p:tgtEl>
                                          <p:spTgt spid="18">
                                            <p:graphicEl>
                                              <a:dgm id="{0DACAD5E-BB26-475D-81A7-C885B44E5D16}"/>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18">
                                            <p:graphicEl>
                                              <a:dgm id="{0DACAD5E-BB26-475D-81A7-C885B44E5D16}"/>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8">
                                            <p:graphicEl>
                                              <a:dgm id="{AAB093BB-DBBA-40BD-82C6-42A21F0FD56C}"/>
                                            </p:graphicEl>
                                          </p:spTgt>
                                        </p:tgtEl>
                                        <p:attrNameLst>
                                          <p:attrName>style.visibility</p:attrName>
                                        </p:attrNameLst>
                                      </p:cBhvr>
                                      <p:to>
                                        <p:strVal val="visible"/>
                                      </p:to>
                                    </p:set>
                                    <p:anim calcmode="lin" valueType="num">
                                      <p:cBhvr additive="base">
                                        <p:cTn id="43" dur="500" fill="hold"/>
                                        <p:tgtEl>
                                          <p:spTgt spid="18">
                                            <p:graphicEl>
                                              <a:dgm id="{AAB093BB-DBBA-40BD-82C6-42A21F0FD56C}"/>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18">
                                            <p:graphicEl>
                                              <a:dgm id="{AAB093BB-DBBA-40BD-82C6-42A21F0FD56C}"/>
                                            </p:graphic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8">
                                            <p:graphicEl>
                                              <a:dgm id="{E8CF8221-7D20-4C09-8ADE-B0C74F02FB43}"/>
                                            </p:graphicEl>
                                          </p:spTgt>
                                        </p:tgtEl>
                                        <p:attrNameLst>
                                          <p:attrName>style.visibility</p:attrName>
                                        </p:attrNameLst>
                                      </p:cBhvr>
                                      <p:to>
                                        <p:strVal val="visible"/>
                                      </p:to>
                                    </p:set>
                                    <p:anim calcmode="lin" valueType="num">
                                      <p:cBhvr additive="base">
                                        <p:cTn id="49" dur="500" fill="hold"/>
                                        <p:tgtEl>
                                          <p:spTgt spid="18">
                                            <p:graphicEl>
                                              <a:dgm id="{E8CF8221-7D20-4C09-8ADE-B0C74F02FB43}"/>
                                            </p:graphicEl>
                                          </p:spTgt>
                                        </p:tgtEl>
                                        <p:attrNameLst>
                                          <p:attrName>ppt_x</p:attrName>
                                        </p:attrNameLst>
                                      </p:cBhvr>
                                      <p:tavLst>
                                        <p:tav tm="0">
                                          <p:val>
                                            <p:strVal val="#ppt_x"/>
                                          </p:val>
                                        </p:tav>
                                        <p:tav tm="100000">
                                          <p:val>
                                            <p:strVal val="#ppt_x"/>
                                          </p:val>
                                        </p:tav>
                                      </p:tavLst>
                                    </p:anim>
                                    <p:anim calcmode="lin" valueType="num">
                                      <p:cBhvr additive="base">
                                        <p:cTn id="50" dur="500" fill="hold"/>
                                        <p:tgtEl>
                                          <p:spTgt spid="18">
                                            <p:graphicEl>
                                              <a:dgm id="{E8CF8221-7D20-4C09-8ADE-B0C74F02FB43}"/>
                                            </p:graphic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8">
                                            <p:graphicEl>
                                              <a:dgm id="{7B6AA46A-A91D-4F8F-82EF-F0B9AB0907BD}"/>
                                            </p:graphicEl>
                                          </p:spTgt>
                                        </p:tgtEl>
                                        <p:attrNameLst>
                                          <p:attrName>style.visibility</p:attrName>
                                        </p:attrNameLst>
                                      </p:cBhvr>
                                      <p:to>
                                        <p:strVal val="visible"/>
                                      </p:to>
                                    </p:set>
                                    <p:anim calcmode="lin" valueType="num">
                                      <p:cBhvr additive="base">
                                        <p:cTn id="55" dur="500" fill="hold"/>
                                        <p:tgtEl>
                                          <p:spTgt spid="18">
                                            <p:graphicEl>
                                              <a:dgm id="{7B6AA46A-A91D-4F8F-82EF-F0B9AB0907BD}"/>
                                            </p:graphicEl>
                                          </p:spTgt>
                                        </p:tgtEl>
                                        <p:attrNameLst>
                                          <p:attrName>ppt_x</p:attrName>
                                        </p:attrNameLst>
                                      </p:cBhvr>
                                      <p:tavLst>
                                        <p:tav tm="0">
                                          <p:val>
                                            <p:strVal val="#ppt_x"/>
                                          </p:val>
                                        </p:tav>
                                        <p:tav tm="100000">
                                          <p:val>
                                            <p:strVal val="#ppt_x"/>
                                          </p:val>
                                        </p:tav>
                                      </p:tavLst>
                                    </p:anim>
                                    <p:anim calcmode="lin" valueType="num">
                                      <p:cBhvr additive="base">
                                        <p:cTn id="56" dur="500" fill="hold"/>
                                        <p:tgtEl>
                                          <p:spTgt spid="18">
                                            <p:graphicEl>
                                              <a:dgm id="{7B6AA46A-A91D-4F8F-82EF-F0B9AB0907BD}"/>
                                            </p:graphic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8">
                                            <p:graphicEl>
                                              <a:dgm id="{96022BED-CA8E-48A2-9CED-7114D0CF5865}"/>
                                            </p:graphicEl>
                                          </p:spTgt>
                                        </p:tgtEl>
                                        <p:attrNameLst>
                                          <p:attrName>style.visibility</p:attrName>
                                        </p:attrNameLst>
                                      </p:cBhvr>
                                      <p:to>
                                        <p:strVal val="visible"/>
                                      </p:to>
                                    </p:set>
                                    <p:anim calcmode="lin" valueType="num">
                                      <p:cBhvr additive="base">
                                        <p:cTn id="61" dur="500" fill="hold"/>
                                        <p:tgtEl>
                                          <p:spTgt spid="18">
                                            <p:graphicEl>
                                              <a:dgm id="{96022BED-CA8E-48A2-9CED-7114D0CF5865}"/>
                                            </p:graphicEl>
                                          </p:spTgt>
                                        </p:tgtEl>
                                        <p:attrNameLst>
                                          <p:attrName>ppt_x</p:attrName>
                                        </p:attrNameLst>
                                      </p:cBhvr>
                                      <p:tavLst>
                                        <p:tav tm="0">
                                          <p:val>
                                            <p:strVal val="#ppt_x"/>
                                          </p:val>
                                        </p:tav>
                                        <p:tav tm="100000">
                                          <p:val>
                                            <p:strVal val="#ppt_x"/>
                                          </p:val>
                                        </p:tav>
                                      </p:tavLst>
                                    </p:anim>
                                    <p:anim calcmode="lin" valueType="num">
                                      <p:cBhvr additive="base">
                                        <p:cTn id="62" dur="500" fill="hold"/>
                                        <p:tgtEl>
                                          <p:spTgt spid="18">
                                            <p:graphicEl>
                                              <a:dgm id="{96022BED-CA8E-48A2-9CED-7114D0CF5865}"/>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8" grpId="0">
        <p:bldSub>
          <a:bldDgm bld="lvlOne"/>
        </p:bldSub>
      </p:bldGraphic>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وظائف التسيير</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16" name="Titre 1"/>
          <p:cNvSpPr txBox="1">
            <a:spLocks/>
          </p:cNvSpPr>
          <p:nvPr/>
        </p:nvSpPr>
        <p:spPr>
          <a:xfrm>
            <a:off x="6858016" y="857232"/>
            <a:ext cx="2071670"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algn="r" rtl="1"/>
            <a:r>
              <a:rPr lang="ar-DZ" sz="3200" b="1" dirty="0" smtClean="0">
                <a:latin typeface="Traditional Arabic" pitchFamily="18" charset="-78"/>
                <a:cs typeface="Traditional Arabic" pitchFamily="18" charset="-78"/>
              </a:rPr>
              <a:t>مراحل الرقابة </a:t>
            </a:r>
            <a:endParaRPr lang="en-US" sz="3200" b="1" dirty="0">
              <a:latin typeface="Traditional Arabic" pitchFamily="18" charset="-78"/>
              <a:cs typeface="Traditional Arabic" pitchFamily="18" charset="-78"/>
            </a:endParaRPr>
          </a:p>
        </p:txBody>
      </p:sp>
      <p:sp>
        <p:nvSpPr>
          <p:cNvPr id="3" name="Rectangle à coins arrondis 2"/>
          <p:cNvSpPr/>
          <p:nvPr/>
        </p:nvSpPr>
        <p:spPr>
          <a:xfrm>
            <a:off x="6858016" y="1916832"/>
            <a:ext cx="1724728" cy="612648"/>
          </a:xfrm>
          <a:prstGeom prst="wedgeRoundRectCallout">
            <a:avLst>
              <a:gd name="adj1" fmla="val -57650"/>
              <a:gd name="adj2" fmla="val 128835"/>
              <a:gd name="adj3" fmla="val 16667"/>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ar-DZ" dirty="0" smtClean="0"/>
              <a:t>مرحلة  تحديد المعايير </a:t>
            </a:r>
            <a:endParaRPr lang="en-US" dirty="0"/>
          </a:p>
        </p:txBody>
      </p:sp>
      <p:sp>
        <p:nvSpPr>
          <p:cNvPr id="4" name="Rectangle à coins arrondis 3"/>
          <p:cNvSpPr/>
          <p:nvPr/>
        </p:nvSpPr>
        <p:spPr>
          <a:xfrm>
            <a:off x="611560" y="3140968"/>
            <a:ext cx="7282291" cy="237626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just" rtl="1"/>
            <a:r>
              <a:rPr lang="ar-DZ" sz="2400" dirty="0">
                <a:latin typeface="Traditional Arabic" pitchFamily="18" charset="-78"/>
                <a:cs typeface="Traditional Arabic" pitchFamily="18" charset="-78"/>
              </a:rPr>
              <a:t>المعاير هي أنماط معدة مسبقا طبقا لأسس علمية و موضوعية تحدد ما يجب أن تشتمل عليه العناصر المراد مراقبتها و يتم تحديدها بناء على مجموعة من أنماط القياس و قد تكون المعايير ذات مضمون اقتصادي كالمواد الأولية و الاستهلاكية ،الآلات المبيعات. كما يمكن أن تكون ذات مضمون اجتماعي كالصور الذهنية أو شهرة المؤسسة لدى العمال أو لدى أفراد المجتمع حيث تقاس أو تحدد معالمها ببعض مؤشرات القياس كرقم المبيعات ،معدل الغياب ، معدلات حوادث و إصابات العمل ، الرضا الوظيفي </a:t>
            </a:r>
            <a:r>
              <a:rPr lang="ar-DZ" dirty="0">
                <a:latin typeface="Traditional Arabic" pitchFamily="18" charset="-78"/>
                <a:cs typeface="Traditional Arabic" pitchFamily="18" charset="-78"/>
              </a:rPr>
              <a:t>.</a:t>
            </a:r>
            <a:endParaRPr lang="en-US" dirty="0">
              <a:latin typeface="Traditional Arabic" pitchFamily="18" charset="-78"/>
              <a:cs typeface="Traditional Arabic" pitchFamily="18" charset="-78"/>
            </a:endParaRPr>
          </a:p>
        </p:txBody>
      </p:sp>
    </p:spTree>
    <p:extLst>
      <p:ext uri="{BB962C8B-B14F-4D97-AF65-F5344CB8AC3E}">
        <p14:creationId xmlns:p14="http://schemas.microsoft.com/office/powerpoint/2010/main" val="1877601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arn(inVertical)">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6"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down)">
                                      <p:cBhvr>
                                        <p:cTn id="18" dur="580">
                                          <p:stCondLst>
                                            <p:cond delay="0"/>
                                          </p:stCondLst>
                                        </p:cTn>
                                        <p:tgtEl>
                                          <p:spTgt spid="4"/>
                                        </p:tgtEl>
                                      </p:cBhvr>
                                    </p:animEffect>
                                    <p:anim calcmode="lin" valueType="num">
                                      <p:cBhvr>
                                        <p:cTn id="19"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4" dur="26">
                                          <p:stCondLst>
                                            <p:cond delay="650"/>
                                          </p:stCondLst>
                                        </p:cTn>
                                        <p:tgtEl>
                                          <p:spTgt spid="4"/>
                                        </p:tgtEl>
                                      </p:cBhvr>
                                      <p:to x="100000" y="60000"/>
                                    </p:animScale>
                                    <p:animScale>
                                      <p:cBhvr>
                                        <p:cTn id="25" dur="166" decel="50000">
                                          <p:stCondLst>
                                            <p:cond delay="676"/>
                                          </p:stCondLst>
                                        </p:cTn>
                                        <p:tgtEl>
                                          <p:spTgt spid="4"/>
                                        </p:tgtEl>
                                      </p:cBhvr>
                                      <p:to x="100000" y="100000"/>
                                    </p:animScale>
                                    <p:animScale>
                                      <p:cBhvr>
                                        <p:cTn id="26" dur="26">
                                          <p:stCondLst>
                                            <p:cond delay="1312"/>
                                          </p:stCondLst>
                                        </p:cTn>
                                        <p:tgtEl>
                                          <p:spTgt spid="4"/>
                                        </p:tgtEl>
                                      </p:cBhvr>
                                      <p:to x="100000" y="80000"/>
                                    </p:animScale>
                                    <p:animScale>
                                      <p:cBhvr>
                                        <p:cTn id="27" dur="166" decel="50000">
                                          <p:stCondLst>
                                            <p:cond delay="1338"/>
                                          </p:stCondLst>
                                        </p:cTn>
                                        <p:tgtEl>
                                          <p:spTgt spid="4"/>
                                        </p:tgtEl>
                                      </p:cBhvr>
                                      <p:to x="100000" y="100000"/>
                                    </p:animScale>
                                    <p:animScale>
                                      <p:cBhvr>
                                        <p:cTn id="28" dur="26">
                                          <p:stCondLst>
                                            <p:cond delay="1642"/>
                                          </p:stCondLst>
                                        </p:cTn>
                                        <p:tgtEl>
                                          <p:spTgt spid="4"/>
                                        </p:tgtEl>
                                      </p:cBhvr>
                                      <p:to x="100000" y="90000"/>
                                    </p:animScale>
                                    <p:animScale>
                                      <p:cBhvr>
                                        <p:cTn id="29" dur="166" decel="50000">
                                          <p:stCondLst>
                                            <p:cond delay="1668"/>
                                          </p:stCondLst>
                                        </p:cTn>
                                        <p:tgtEl>
                                          <p:spTgt spid="4"/>
                                        </p:tgtEl>
                                      </p:cBhvr>
                                      <p:to x="100000" y="100000"/>
                                    </p:animScale>
                                    <p:animScale>
                                      <p:cBhvr>
                                        <p:cTn id="30" dur="26">
                                          <p:stCondLst>
                                            <p:cond delay="1808"/>
                                          </p:stCondLst>
                                        </p:cTn>
                                        <p:tgtEl>
                                          <p:spTgt spid="4"/>
                                        </p:tgtEl>
                                      </p:cBhvr>
                                      <p:to x="100000" y="95000"/>
                                    </p:animScale>
                                    <p:animScale>
                                      <p:cBhvr>
                                        <p:cTn id="31"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3" grpId="0" animBg="1"/>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وظائف التسيير</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16" name="Titre 1"/>
          <p:cNvSpPr txBox="1">
            <a:spLocks/>
          </p:cNvSpPr>
          <p:nvPr/>
        </p:nvSpPr>
        <p:spPr>
          <a:xfrm>
            <a:off x="6858016" y="857232"/>
            <a:ext cx="2071670"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algn="r" rtl="1"/>
            <a:r>
              <a:rPr lang="ar-DZ" sz="3200" b="1" dirty="0" smtClean="0">
                <a:latin typeface="Traditional Arabic" pitchFamily="18" charset="-78"/>
                <a:cs typeface="Traditional Arabic" pitchFamily="18" charset="-78"/>
              </a:rPr>
              <a:t>مراحل الرقابة </a:t>
            </a:r>
            <a:endParaRPr lang="en-US" sz="3200" b="1" dirty="0">
              <a:latin typeface="Traditional Arabic" pitchFamily="18" charset="-78"/>
              <a:cs typeface="Traditional Arabic" pitchFamily="18" charset="-78"/>
            </a:endParaRPr>
          </a:p>
        </p:txBody>
      </p:sp>
      <p:sp>
        <p:nvSpPr>
          <p:cNvPr id="3" name="Rectangle à coins arrondis 2"/>
          <p:cNvSpPr/>
          <p:nvPr/>
        </p:nvSpPr>
        <p:spPr>
          <a:xfrm>
            <a:off x="6858016" y="1916832"/>
            <a:ext cx="1724728" cy="612648"/>
          </a:xfrm>
          <a:prstGeom prst="wedgeRoundRectCallout">
            <a:avLst>
              <a:gd name="adj1" fmla="val -57650"/>
              <a:gd name="adj2" fmla="val 128835"/>
              <a:gd name="adj3" fmla="val 16667"/>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ar-DZ" dirty="0" smtClean="0">
                <a:latin typeface="Traditional Arabic" pitchFamily="18" charset="-78"/>
                <a:cs typeface="Traditional Arabic" pitchFamily="18" charset="-78"/>
              </a:rPr>
              <a:t>مرحلة قياس الأداء الفعلي ومقارنته بالمعايير</a:t>
            </a:r>
            <a:r>
              <a:rPr lang="fr-FR" dirty="0" smtClean="0">
                <a:latin typeface="Traditional Arabic" pitchFamily="18" charset="-78"/>
                <a:cs typeface="Traditional Arabic" pitchFamily="18" charset="-78"/>
              </a:rPr>
              <a:t> </a:t>
            </a:r>
            <a:r>
              <a:rPr lang="ar-DZ" dirty="0" smtClean="0">
                <a:latin typeface="Traditional Arabic" pitchFamily="18" charset="-78"/>
                <a:cs typeface="Traditional Arabic" pitchFamily="18" charset="-78"/>
              </a:rPr>
              <a:t> </a:t>
            </a:r>
            <a:endParaRPr lang="en-US" dirty="0">
              <a:latin typeface="Traditional Arabic" pitchFamily="18" charset="-78"/>
              <a:cs typeface="Traditional Arabic" pitchFamily="18" charset="-78"/>
            </a:endParaRPr>
          </a:p>
        </p:txBody>
      </p:sp>
      <p:sp>
        <p:nvSpPr>
          <p:cNvPr id="2" name="Rectangle à coins arrondis 1"/>
          <p:cNvSpPr/>
          <p:nvPr/>
        </p:nvSpPr>
        <p:spPr>
          <a:xfrm>
            <a:off x="647849" y="3068960"/>
            <a:ext cx="7776864" cy="216024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lvl="1" algn="just" rtl="1"/>
            <a:r>
              <a:rPr lang="ar-DZ" sz="2400" dirty="0"/>
              <a:t>يتم قياس نتائج التنفيذ عن طريق المعايير سواء عن طريق الملاحظة المباشرة ،كما يمكن معرفة نتائج الأداء عن طريق التقارير بالإضافة إلى بعض الأدوات الأخرى مثل الوسائل الإجراءات ، الأنظمة الإحصائيات ،محاسبة التكاليف ...الخ.</a:t>
            </a:r>
            <a:endParaRPr lang="en-US" sz="1600" dirty="0"/>
          </a:p>
        </p:txBody>
      </p:sp>
    </p:spTree>
    <p:extLst>
      <p:ext uri="{BB962C8B-B14F-4D97-AF65-F5344CB8AC3E}">
        <p14:creationId xmlns:p14="http://schemas.microsoft.com/office/powerpoint/2010/main" val="1565490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down)">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6" presetClass="entr" presetSubtype="0"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wipe(down)">
                                      <p:cBhvr>
                                        <p:cTn id="18" dur="580">
                                          <p:stCondLst>
                                            <p:cond delay="0"/>
                                          </p:stCondLst>
                                        </p:cTn>
                                        <p:tgtEl>
                                          <p:spTgt spid="2"/>
                                        </p:tgtEl>
                                      </p:cBhvr>
                                    </p:animEffect>
                                    <p:anim calcmode="lin" valueType="num">
                                      <p:cBhvr>
                                        <p:cTn id="19"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24" dur="26">
                                          <p:stCondLst>
                                            <p:cond delay="650"/>
                                          </p:stCondLst>
                                        </p:cTn>
                                        <p:tgtEl>
                                          <p:spTgt spid="2"/>
                                        </p:tgtEl>
                                      </p:cBhvr>
                                      <p:to x="100000" y="60000"/>
                                    </p:animScale>
                                    <p:animScale>
                                      <p:cBhvr>
                                        <p:cTn id="25" dur="166" decel="50000">
                                          <p:stCondLst>
                                            <p:cond delay="676"/>
                                          </p:stCondLst>
                                        </p:cTn>
                                        <p:tgtEl>
                                          <p:spTgt spid="2"/>
                                        </p:tgtEl>
                                      </p:cBhvr>
                                      <p:to x="100000" y="100000"/>
                                    </p:animScale>
                                    <p:animScale>
                                      <p:cBhvr>
                                        <p:cTn id="26" dur="26">
                                          <p:stCondLst>
                                            <p:cond delay="1312"/>
                                          </p:stCondLst>
                                        </p:cTn>
                                        <p:tgtEl>
                                          <p:spTgt spid="2"/>
                                        </p:tgtEl>
                                      </p:cBhvr>
                                      <p:to x="100000" y="80000"/>
                                    </p:animScale>
                                    <p:animScale>
                                      <p:cBhvr>
                                        <p:cTn id="27" dur="166" decel="50000">
                                          <p:stCondLst>
                                            <p:cond delay="1338"/>
                                          </p:stCondLst>
                                        </p:cTn>
                                        <p:tgtEl>
                                          <p:spTgt spid="2"/>
                                        </p:tgtEl>
                                      </p:cBhvr>
                                      <p:to x="100000" y="100000"/>
                                    </p:animScale>
                                    <p:animScale>
                                      <p:cBhvr>
                                        <p:cTn id="28" dur="26">
                                          <p:stCondLst>
                                            <p:cond delay="1642"/>
                                          </p:stCondLst>
                                        </p:cTn>
                                        <p:tgtEl>
                                          <p:spTgt spid="2"/>
                                        </p:tgtEl>
                                      </p:cBhvr>
                                      <p:to x="100000" y="90000"/>
                                    </p:animScale>
                                    <p:animScale>
                                      <p:cBhvr>
                                        <p:cTn id="29" dur="166" decel="50000">
                                          <p:stCondLst>
                                            <p:cond delay="1668"/>
                                          </p:stCondLst>
                                        </p:cTn>
                                        <p:tgtEl>
                                          <p:spTgt spid="2"/>
                                        </p:tgtEl>
                                      </p:cBhvr>
                                      <p:to x="100000" y="100000"/>
                                    </p:animScale>
                                    <p:animScale>
                                      <p:cBhvr>
                                        <p:cTn id="30" dur="26">
                                          <p:stCondLst>
                                            <p:cond delay="1808"/>
                                          </p:stCondLst>
                                        </p:cTn>
                                        <p:tgtEl>
                                          <p:spTgt spid="2"/>
                                        </p:tgtEl>
                                      </p:cBhvr>
                                      <p:to x="100000" y="95000"/>
                                    </p:animScale>
                                    <p:animScale>
                                      <p:cBhvr>
                                        <p:cTn id="31"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3" grpId="0" animBg="1"/>
      <p:bldP spid="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وظائف التسيير</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16" name="Titre 1"/>
          <p:cNvSpPr txBox="1">
            <a:spLocks/>
          </p:cNvSpPr>
          <p:nvPr/>
        </p:nvSpPr>
        <p:spPr>
          <a:xfrm>
            <a:off x="6858016" y="857232"/>
            <a:ext cx="2071670"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algn="r" rtl="1"/>
            <a:r>
              <a:rPr lang="ar-DZ" sz="3200" b="1" dirty="0" smtClean="0">
                <a:latin typeface="Traditional Arabic" pitchFamily="18" charset="-78"/>
                <a:cs typeface="Traditional Arabic" pitchFamily="18" charset="-78"/>
              </a:rPr>
              <a:t>مراحل الرقابة </a:t>
            </a:r>
            <a:endParaRPr lang="en-US" sz="3200" b="1" dirty="0">
              <a:latin typeface="Traditional Arabic" pitchFamily="18" charset="-78"/>
              <a:cs typeface="Traditional Arabic" pitchFamily="18" charset="-78"/>
            </a:endParaRPr>
          </a:p>
        </p:txBody>
      </p:sp>
      <p:sp>
        <p:nvSpPr>
          <p:cNvPr id="3" name="Rectangle à coins arrondis 2"/>
          <p:cNvSpPr/>
          <p:nvPr/>
        </p:nvSpPr>
        <p:spPr>
          <a:xfrm>
            <a:off x="6858016" y="1916832"/>
            <a:ext cx="1724728" cy="612648"/>
          </a:xfrm>
          <a:prstGeom prst="wedgeRoundRectCallout">
            <a:avLst>
              <a:gd name="adj1" fmla="val -57650"/>
              <a:gd name="adj2" fmla="val 128835"/>
              <a:gd name="adj3" fmla="val 16667"/>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ar-DZ" dirty="0" smtClean="0">
                <a:latin typeface="Traditional Arabic" pitchFamily="18" charset="-78"/>
                <a:cs typeface="Traditional Arabic" pitchFamily="18" charset="-78"/>
              </a:rPr>
              <a:t>مرحلة قياس الأداء الفعلي ومقارنته بالمعايير</a:t>
            </a:r>
            <a:r>
              <a:rPr lang="fr-FR" dirty="0" smtClean="0">
                <a:latin typeface="Traditional Arabic" pitchFamily="18" charset="-78"/>
                <a:cs typeface="Traditional Arabic" pitchFamily="18" charset="-78"/>
              </a:rPr>
              <a:t> </a:t>
            </a:r>
            <a:r>
              <a:rPr lang="ar-DZ" dirty="0" smtClean="0">
                <a:latin typeface="Traditional Arabic" pitchFamily="18" charset="-78"/>
                <a:cs typeface="Traditional Arabic" pitchFamily="18" charset="-78"/>
              </a:rPr>
              <a:t> </a:t>
            </a:r>
            <a:endParaRPr lang="en-US" dirty="0">
              <a:latin typeface="Traditional Arabic" pitchFamily="18" charset="-78"/>
              <a:cs typeface="Traditional Arabic" pitchFamily="18" charset="-78"/>
            </a:endParaRPr>
          </a:p>
        </p:txBody>
      </p:sp>
      <p:sp>
        <p:nvSpPr>
          <p:cNvPr id="2" name="Rectangle à coins arrondis 1"/>
          <p:cNvSpPr/>
          <p:nvPr/>
        </p:nvSpPr>
        <p:spPr>
          <a:xfrm>
            <a:off x="647849" y="3068960"/>
            <a:ext cx="7776864" cy="216024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lvl="1" algn="r" rtl="1"/>
            <a:r>
              <a:rPr lang="ar-DZ" dirty="0"/>
              <a:t>يتم قياس نتائج التنفيذ عن طريق المعايير سواء عن طريق الملاحظة المباشرة ،كما يمكن معرفة نتائج الأداء عن طريق التقارير بالإضافة إلى بعض الأدوات الأخرى مثل الوسائل الإجراءات ، الأنظمة الإحصائيات ،محاسبة التكاليف ...الخ.</a:t>
            </a:r>
            <a:endParaRPr lang="en-US" sz="1200" dirty="0"/>
          </a:p>
        </p:txBody>
      </p:sp>
    </p:spTree>
    <p:extLst>
      <p:ext uri="{BB962C8B-B14F-4D97-AF65-F5344CB8AC3E}">
        <p14:creationId xmlns:p14="http://schemas.microsoft.com/office/powerpoint/2010/main" val="1644670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down)">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6" presetClass="entr" presetSubtype="0"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wipe(down)">
                                      <p:cBhvr>
                                        <p:cTn id="18" dur="580">
                                          <p:stCondLst>
                                            <p:cond delay="0"/>
                                          </p:stCondLst>
                                        </p:cTn>
                                        <p:tgtEl>
                                          <p:spTgt spid="2"/>
                                        </p:tgtEl>
                                      </p:cBhvr>
                                    </p:animEffect>
                                    <p:anim calcmode="lin" valueType="num">
                                      <p:cBhvr>
                                        <p:cTn id="19"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24" dur="26">
                                          <p:stCondLst>
                                            <p:cond delay="650"/>
                                          </p:stCondLst>
                                        </p:cTn>
                                        <p:tgtEl>
                                          <p:spTgt spid="2"/>
                                        </p:tgtEl>
                                      </p:cBhvr>
                                      <p:to x="100000" y="60000"/>
                                    </p:animScale>
                                    <p:animScale>
                                      <p:cBhvr>
                                        <p:cTn id="25" dur="166" decel="50000">
                                          <p:stCondLst>
                                            <p:cond delay="676"/>
                                          </p:stCondLst>
                                        </p:cTn>
                                        <p:tgtEl>
                                          <p:spTgt spid="2"/>
                                        </p:tgtEl>
                                      </p:cBhvr>
                                      <p:to x="100000" y="100000"/>
                                    </p:animScale>
                                    <p:animScale>
                                      <p:cBhvr>
                                        <p:cTn id="26" dur="26">
                                          <p:stCondLst>
                                            <p:cond delay="1312"/>
                                          </p:stCondLst>
                                        </p:cTn>
                                        <p:tgtEl>
                                          <p:spTgt spid="2"/>
                                        </p:tgtEl>
                                      </p:cBhvr>
                                      <p:to x="100000" y="80000"/>
                                    </p:animScale>
                                    <p:animScale>
                                      <p:cBhvr>
                                        <p:cTn id="27" dur="166" decel="50000">
                                          <p:stCondLst>
                                            <p:cond delay="1338"/>
                                          </p:stCondLst>
                                        </p:cTn>
                                        <p:tgtEl>
                                          <p:spTgt spid="2"/>
                                        </p:tgtEl>
                                      </p:cBhvr>
                                      <p:to x="100000" y="100000"/>
                                    </p:animScale>
                                    <p:animScale>
                                      <p:cBhvr>
                                        <p:cTn id="28" dur="26">
                                          <p:stCondLst>
                                            <p:cond delay="1642"/>
                                          </p:stCondLst>
                                        </p:cTn>
                                        <p:tgtEl>
                                          <p:spTgt spid="2"/>
                                        </p:tgtEl>
                                      </p:cBhvr>
                                      <p:to x="100000" y="90000"/>
                                    </p:animScale>
                                    <p:animScale>
                                      <p:cBhvr>
                                        <p:cTn id="29" dur="166" decel="50000">
                                          <p:stCondLst>
                                            <p:cond delay="1668"/>
                                          </p:stCondLst>
                                        </p:cTn>
                                        <p:tgtEl>
                                          <p:spTgt spid="2"/>
                                        </p:tgtEl>
                                      </p:cBhvr>
                                      <p:to x="100000" y="100000"/>
                                    </p:animScale>
                                    <p:animScale>
                                      <p:cBhvr>
                                        <p:cTn id="30" dur="26">
                                          <p:stCondLst>
                                            <p:cond delay="1808"/>
                                          </p:stCondLst>
                                        </p:cTn>
                                        <p:tgtEl>
                                          <p:spTgt spid="2"/>
                                        </p:tgtEl>
                                      </p:cBhvr>
                                      <p:to x="100000" y="95000"/>
                                    </p:animScale>
                                    <p:animScale>
                                      <p:cBhvr>
                                        <p:cTn id="31"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3" grpId="0" animBg="1"/>
      <p:bldP spid="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وظائف التسيير</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16" name="Titre 1"/>
          <p:cNvSpPr txBox="1">
            <a:spLocks/>
          </p:cNvSpPr>
          <p:nvPr/>
        </p:nvSpPr>
        <p:spPr>
          <a:xfrm>
            <a:off x="6858016" y="857232"/>
            <a:ext cx="2071670"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algn="r" rtl="1"/>
            <a:r>
              <a:rPr lang="ar-DZ" sz="3200" b="1" dirty="0" smtClean="0">
                <a:latin typeface="Traditional Arabic" pitchFamily="18" charset="-78"/>
                <a:cs typeface="Traditional Arabic" pitchFamily="18" charset="-78"/>
              </a:rPr>
              <a:t>مراحل الرقابة </a:t>
            </a:r>
            <a:endParaRPr lang="en-US" sz="3200" b="1" dirty="0">
              <a:latin typeface="Traditional Arabic" pitchFamily="18" charset="-78"/>
              <a:cs typeface="Traditional Arabic" pitchFamily="18" charset="-78"/>
            </a:endParaRPr>
          </a:p>
        </p:txBody>
      </p:sp>
      <p:sp>
        <p:nvSpPr>
          <p:cNvPr id="3" name="Rectangle à coins arrondis 2"/>
          <p:cNvSpPr/>
          <p:nvPr/>
        </p:nvSpPr>
        <p:spPr>
          <a:xfrm>
            <a:off x="6156176" y="1700808"/>
            <a:ext cx="2426568" cy="828672"/>
          </a:xfrm>
          <a:prstGeom prst="wedgeRoundRectCallout">
            <a:avLst>
              <a:gd name="adj1" fmla="val -51893"/>
              <a:gd name="adj2" fmla="val 88988"/>
              <a:gd name="adj3" fmla="val 16667"/>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ar-DZ" b="1" dirty="0"/>
              <a:t>تحديد و اكتشاف الانحرافات و معرفة أسبابها و التصدي لعلاجها</a:t>
            </a:r>
            <a:r>
              <a:rPr lang="ar-DZ" sz="1200" b="1" u="sng" dirty="0"/>
              <a:t> </a:t>
            </a:r>
            <a:endParaRPr lang="en-US" sz="1200" dirty="0">
              <a:latin typeface="Traditional Arabic" pitchFamily="18" charset="-78"/>
              <a:cs typeface="Traditional Arabic" pitchFamily="18" charset="-78"/>
            </a:endParaRPr>
          </a:p>
        </p:txBody>
      </p:sp>
      <p:sp>
        <p:nvSpPr>
          <p:cNvPr id="2" name="Rectangle à coins arrondis 1"/>
          <p:cNvSpPr/>
          <p:nvPr/>
        </p:nvSpPr>
        <p:spPr>
          <a:xfrm>
            <a:off x="647849" y="3068960"/>
            <a:ext cx="7776864" cy="216024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lvl="1" algn="just" rtl="1"/>
            <a:r>
              <a:rPr lang="ar-DZ" sz="2400" dirty="0" smtClean="0"/>
              <a:t>يعرف </a:t>
            </a:r>
            <a:r>
              <a:rPr lang="ar-DZ" sz="2400" dirty="0"/>
              <a:t>الانحراف على أنه فرق أم خلاف بين حالتين حالة واقعية و أخرى </a:t>
            </a:r>
            <a:r>
              <a:rPr lang="ar-DZ" sz="2400" dirty="0" err="1"/>
              <a:t>تنبؤية</a:t>
            </a:r>
            <a:r>
              <a:rPr lang="ar-DZ" sz="2400" dirty="0"/>
              <a:t> ينتج نتيجة المقارنة بين الأداء الفعلي و المعايير في المرحلة السابقة ثم معرفة أسباب هذه الانحرافات و اتخاذ الإجراءات التصحيحية من أجل محو أثار الانحرافات السلبية و تعظيم نتائج الانحرافات الايجابية عن طريق إعادة عملية التخطيط.</a:t>
            </a:r>
            <a:endParaRPr lang="en-US" sz="1600" dirty="0"/>
          </a:p>
          <a:p>
            <a:pPr algn="r" rtl="1"/>
            <a:r>
              <a:rPr lang="fr-FR" sz="2400" dirty="0"/>
              <a:t> </a:t>
            </a:r>
            <a:endParaRPr lang="en-US" sz="1600" dirty="0"/>
          </a:p>
        </p:txBody>
      </p:sp>
    </p:spTree>
    <p:extLst>
      <p:ext uri="{BB962C8B-B14F-4D97-AF65-F5344CB8AC3E}">
        <p14:creationId xmlns:p14="http://schemas.microsoft.com/office/powerpoint/2010/main" val="1644670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6" presetClass="entr" presetSubtype="0"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ipe(down)">
                                      <p:cBhvr>
                                        <p:cTn id="20" dur="580">
                                          <p:stCondLst>
                                            <p:cond delay="0"/>
                                          </p:stCondLst>
                                        </p:cTn>
                                        <p:tgtEl>
                                          <p:spTgt spid="2"/>
                                        </p:tgtEl>
                                      </p:cBhvr>
                                    </p:animEffect>
                                    <p:anim calcmode="lin" valueType="num">
                                      <p:cBhvr>
                                        <p:cTn id="21"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26" dur="26">
                                          <p:stCondLst>
                                            <p:cond delay="650"/>
                                          </p:stCondLst>
                                        </p:cTn>
                                        <p:tgtEl>
                                          <p:spTgt spid="2"/>
                                        </p:tgtEl>
                                      </p:cBhvr>
                                      <p:to x="100000" y="60000"/>
                                    </p:animScale>
                                    <p:animScale>
                                      <p:cBhvr>
                                        <p:cTn id="27" dur="166" decel="50000">
                                          <p:stCondLst>
                                            <p:cond delay="676"/>
                                          </p:stCondLst>
                                        </p:cTn>
                                        <p:tgtEl>
                                          <p:spTgt spid="2"/>
                                        </p:tgtEl>
                                      </p:cBhvr>
                                      <p:to x="100000" y="100000"/>
                                    </p:animScale>
                                    <p:animScale>
                                      <p:cBhvr>
                                        <p:cTn id="28" dur="26">
                                          <p:stCondLst>
                                            <p:cond delay="1312"/>
                                          </p:stCondLst>
                                        </p:cTn>
                                        <p:tgtEl>
                                          <p:spTgt spid="2"/>
                                        </p:tgtEl>
                                      </p:cBhvr>
                                      <p:to x="100000" y="80000"/>
                                    </p:animScale>
                                    <p:animScale>
                                      <p:cBhvr>
                                        <p:cTn id="29" dur="166" decel="50000">
                                          <p:stCondLst>
                                            <p:cond delay="1338"/>
                                          </p:stCondLst>
                                        </p:cTn>
                                        <p:tgtEl>
                                          <p:spTgt spid="2"/>
                                        </p:tgtEl>
                                      </p:cBhvr>
                                      <p:to x="100000" y="100000"/>
                                    </p:animScale>
                                    <p:animScale>
                                      <p:cBhvr>
                                        <p:cTn id="30" dur="26">
                                          <p:stCondLst>
                                            <p:cond delay="1642"/>
                                          </p:stCondLst>
                                        </p:cTn>
                                        <p:tgtEl>
                                          <p:spTgt spid="2"/>
                                        </p:tgtEl>
                                      </p:cBhvr>
                                      <p:to x="100000" y="90000"/>
                                    </p:animScale>
                                    <p:animScale>
                                      <p:cBhvr>
                                        <p:cTn id="31" dur="166" decel="50000">
                                          <p:stCondLst>
                                            <p:cond delay="1668"/>
                                          </p:stCondLst>
                                        </p:cTn>
                                        <p:tgtEl>
                                          <p:spTgt spid="2"/>
                                        </p:tgtEl>
                                      </p:cBhvr>
                                      <p:to x="100000" y="100000"/>
                                    </p:animScale>
                                    <p:animScale>
                                      <p:cBhvr>
                                        <p:cTn id="32" dur="26">
                                          <p:stCondLst>
                                            <p:cond delay="1808"/>
                                          </p:stCondLst>
                                        </p:cTn>
                                        <p:tgtEl>
                                          <p:spTgt spid="2"/>
                                        </p:tgtEl>
                                      </p:cBhvr>
                                      <p:to x="100000" y="95000"/>
                                    </p:animScale>
                                    <p:animScale>
                                      <p:cBhvr>
                                        <p:cTn id="33"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3" grpId="0" animBg="1"/>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42968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وظائف التسيير</a:t>
            </a:r>
            <a:endParaRPr kumimoji="0" lang="en-US" sz="4000" b="1" i="0" u="none" strike="noStrike" kern="1200" cap="none" spc="0" normalizeH="0" baseline="0" noProof="0" dirty="0">
              <a:ln>
                <a:noFill/>
              </a:ln>
              <a:solidFill>
                <a:schemeClr val="lt1"/>
              </a:solidFill>
              <a:effectLst/>
              <a:uLnTx/>
              <a:uFillTx/>
              <a:latin typeface="Traditional Arabic" pitchFamily="18" charset="-78"/>
              <a:cs typeface="Traditional Arabic" pitchFamily="18" charset="-78"/>
            </a:endParaRPr>
          </a:p>
        </p:txBody>
      </p:sp>
      <p:pic>
        <p:nvPicPr>
          <p:cNvPr id="8" name="Image 1" descr="Corporate_04.jpg"/>
          <p:cNvPicPr>
            <a:picLocks noGrp="1" noChangeAspect="1"/>
          </p:cNvPicPr>
          <p:nvPr isPhoto="1"/>
        </p:nvPicPr>
        <p:blipFill>
          <a:blip r:embed="rId2"/>
          <a:srcRect/>
          <a:stretch>
            <a:fillRect/>
          </a:stretch>
        </p:blipFill>
        <p:spPr bwMode="auto">
          <a:xfrm>
            <a:off x="0" y="857232"/>
            <a:ext cx="8643998" cy="6000768"/>
          </a:xfrm>
          <a:prstGeom prst="rect">
            <a:avLst/>
          </a:prstGeom>
          <a:ln>
            <a:noFill/>
          </a:ln>
          <a:effectLst>
            <a:softEdge rad="112500"/>
          </a:effectLst>
        </p:spPr>
      </p:pic>
      <p:sp>
        <p:nvSpPr>
          <p:cNvPr id="14" name="Rectangle 1"/>
          <p:cNvSpPr>
            <a:spLocks noChangeArrowheads="1"/>
          </p:cNvSpPr>
          <p:nvPr/>
        </p:nvSpPr>
        <p:spPr bwMode="auto">
          <a:xfrm>
            <a:off x="4071934" y="938553"/>
            <a:ext cx="4429156" cy="58477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lvl="0" algn="r" rtl="1" fontAlgn="base">
              <a:spcBef>
                <a:spcPct val="0"/>
              </a:spcBef>
              <a:spcAft>
                <a:spcPct val="0"/>
              </a:spcAft>
            </a:pPr>
            <a:r>
              <a:rPr lang="ar-DZ" sz="3200" b="1" u="sng" dirty="0"/>
              <a:t>أهمية التخطيط </a:t>
            </a:r>
            <a:endParaRPr kumimoji="0" lang="ar-DZ" sz="3200" b="0" i="0" u="none" strike="noStrike" cap="none" normalizeH="0" baseline="0" dirty="0" smtClean="0">
              <a:ln>
                <a:noFill/>
              </a:ln>
              <a:solidFill>
                <a:schemeClr val="tx2">
                  <a:lumMod val="75000"/>
                </a:schemeClr>
              </a:solidFill>
              <a:effectLst/>
              <a:latin typeface="Traditional Arabic" pitchFamily="18" charset="-78"/>
              <a:cs typeface="Traditional Arabic" pitchFamily="18" charset="-78"/>
            </a:endParaRPr>
          </a:p>
        </p:txBody>
      </p:sp>
      <p:sp>
        <p:nvSpPr>
          <p:cNvPr id="19" name="Rectangle à coins arrondis 18"/>
          <p:cNvSpPr/>
          <p:nvPr/>
        </p:nvSpPr>
        <p:spPr>
          <a:xfrm>
            <a:off x="1115616" y="1700808"/>
            <a:ext cx="5976664" cy="4426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a:spAutoFit/>
          </a:bodyPr>
          <a:lstStyle/>
          <a:p>
            <a:pPr algn="ctr" rtl="1"/>
            <a:r>
              <a:rPr lang="ar-DZ" sz="2000" dirty="0" smtClean="0"/>
              <a:t>للتخطيط </a:t>
            </a:r>
            <a:r>
              <a:rPr lang="ar-DZ" sz="2000" dirty="0"/>
              <a:t>أهمية كبيرة بالنسبة للأسر و المجتمع و المؤسسات </a:t>
            </a:r>
            <a:endParaRPr lang="en-US" sz="2000" dirty="0"/>
          </a:p>
        </p:txBody>
      </p:sp>
      <p:sp>
        <p:nvSpPr>
          <p:cNvPr id="2" name="ZoneTexte 1"/>
          <p:cNvSpPr txBox="1"/>
          <p:nvPr/>
        </p:nvSpPr>
        <p:spPr>
          <a:xfrm>
            <a:off x="683568" y="2356108"/>
            <a:ext cx="7817522" cy="73866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285750" lvl="0" indent="-285750" algn="r" rtl="1">
              <a:buFont typeface="Wingdings" pitchFamily="2" charset="2"/>
              <a:buChar char="§"/>
            </a:pPr>
            <a:r>
              <a:rPr lang="ar-DZ" dirty="0"/>
              <a:t>استشعار مبكر للمشكلات و </a:t>
            </a:r>
            <a:r>
              <a:rPr lang="ar-DZ" dirty="0" smtClean="0"/>
              <a:t>المعوقات </a:t>
            </a:r>
            <a:r>
              <a:rPr lang="ar-DZ" dirty="0"/>
              <a:t>التنظيمية المستقبلية التي قد تضعف من مقدرة المؤسسة في تحقيق أهدافها و استعراض الحلول الممكنة لمواجهتها</a:t>
            </a:r>
            <a:r>
              <a:rPr lang="ar-DZ" sz="2400" dirty="0"/>
              <a:t>.</a:t>
            </a:r>
            <a:endParaRPr lang="en-US" sz="2400" dirty="0"/>
          </a:p>
        </p:txBody>
      </p:sp>
      <p:sp>
        <p:nvSpPr>
          <p:cNvPr id="3" name="ZoneTexte 2"/>
          <p:cNvSpPr txBox="1"/>
          <p:nvPr/>
        </p:nvSpPr>
        <p:spPr>
          <a:xfrm>
            <a:off x="683568" y="3212976"/>
            <a:ext cx="7817522"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285750" lvl="0" indent="-285750" algn="r" rtl="1">
              <a:buFont typeface="Wingdings" pitchFamily="2" charset="2"/>
              <a:buChar char="§"/>
            </a:pPr>
            <a:r>
              <a:rPr lang="ar-DZ" dirty="0"/>
              <a:t>انجاز أسرع </a:t>
            </a:r>
            <a:r>
              <a:rPr lang="ar-DZ" dirty="0" smtClean="0"/>
              <a:t>للأهداف: لأن العمل يسير وفق خطة محددة ببرنامج زمني</a:t>
            </a:r>
            <a:endParaRPr lang="en-US" dirty="0"/>
          </a:p>
        </p:txBody>
      </p:sp>
      <p:sp>
        <p:nvSpPr>
          <p:cNvPr id="4" name="ZoneTexte 3"/>
          <p:cNvSpPr txBox="1"/>
          <p:nvPr/>
        </p:nvSpPr>
        <p:spPr>
          <a:xfrm>
            <a:off x="700267" y="4615507"/>
            <a:ext cx="7817522"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285750" lvl="0" indent="-285750" algn="r" rtl="1">
              <a:buFont typeface="Wingdings" pitchFamily="2" charset="2"/>
              <a:buChar char="§"/>
            </a:pPr>
            <a:r>
              <a:rPr lang="ar-DZ" dirty="0"/>
              <a:t>توفير أساس سليم و موضوعي لمراقبة النشاط و تحقيق الأهداف أي أنه هو </a:t>
            </a:r>
            <a:r>
              <a:rPr lang="ar-DZ"/>
              <a:t>الأداة </a:t>
            </a:r>
            <a:r>
              <a:rPr lang="ar-DZ" smtClean="0"/>
              <a:t>الأولى </a:t>
            </a:r>
            <a:r>
              <a:rPr lang="ar-DZ" dirty="0"/>
              <a:t>التي من خلالها نستطيع أن نراقب.  </a:t>
            </a:r>
            <a:endParaRPr lang="en-US" dirty="0"/>
          </a:p>
        </p:txBody>
      </p:sp>
      <p:sp>
        <p:nvSpPr>
          <p:cNvPr id="6" name="ZoneTexte 5"/>
          <p:cNvSpPr txBox="1"/>
          <p:nvPr/>
        </p:nvSpPr>
        <p:spPr>
          <a:xfrm>
            <a:off x="700267" y="5408349"/>
            <a:ext cx="7817522"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285750" lvl="0" indent="-285750" algn="r" rtl="1">
              <a:buFont typeface="Wingdings" pitchFamily="2" charset="2"/>
              <a:buChar char="§"/>
            </a:pPr>
            <a:r>
              <a:rPr lang="ar-DZ" dirty="0"/>
              <a:t>إعطاء فرصة لملاحظة المتغيرات الجديدة و محاولة الاستفادة منها </a:t>
            </a:r>
            <a:r>
              <a:rPr lang="ar-DZ" dirty="0" smtClean="0"/>
              <a:t>مما </a:t>
            </a:r>
            <a:r>
              <a:rPr lang="ar-DZ" dirty="0"/>
              <a:t>يحقق و يتفق مع مصلحة المؤسسة و أهدافها .</a:t>
            </a:r>
            <a:endParaRPr lang="en-US" dirty="0"/>
          </a:p>
        </p:txBody>
      </p:sp>
      <p:sp>
        <p:nvSpPr>
          <p:cNvPr id="7" name="ZoneTexte 6"/>
          <p:cNvSpPr txBox="1"/>
          <p:nvPr/>
        </p:nvSpPr>
        <p:spPr>
          <a:xfrm>
            <a:off x="683567" y="6230348"/>
            <a:ext cx="7834221"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285750" lvl="0" indent="-285750" algn="r" rtl="1">
              <a:buFont typeface="Wingdings" pitchFamily="2" charset="2"/>
              <a:buChar char="§"/>
            </a:pPr>
            <a:r>
              <a:rPr lang="ar-DZ" dirty="0"/>
              <a:t>تحقيق البقاء و الاستمرار للمؤسسة بما يوفره من بيانات حول متغيرات البيئة. </a:t>
            </a:r>
            <a:endParaRPr lang="en-US" dirty="0"/>
          </a:p>
        </p:txBody>
      </p:sp>
      <p:sp>
        <p:nvSpPr>
          <p:cNvPr id="9" name="ZoneTexte 8"/>
          <p:cNvSpPr txBox="1"/>
          <p:nvPr/>
        </p:nvSpPr>
        <p:spPr>
          <a:xfrm>
            <a:off x="683568" y="3700264"/>
            <a:ext cx="7817522" cy="73866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285750" lvl="0" indent="-285750" algn="r" rtl="1">
              <a:buFont typeface="Wingdings" pitchFamily="2" charset="2"/>
              <a:buChar char="§"/>
            </a:pPr>
            <a:r>
              <a:rPr lang="ar-DZ" sz="1400" b="1" dirty="0"/>
              <a:t>تجهيز سليم للإمكانات المادية و البشرية من أجل المساهمة في تحقيق الأهداف و ذلك عن طريق التعرف المسبق لإمكانات المؤسسة ، وما هي قدراتها و مقارنتها بالإمكانات و القدرات المطلوبة في المستقبل كإرشاد لتوفير و توظيف جيد للموارد و تعزيز جوانب الضعف و القصور</a:t>
            </a:r>
            <a:r>
              <a:rPr lang="ar-DZ" sz="1400" b="1" dirty="0" smtClean="0"/>
              <a:t>.</a:t>
            </a:r>
          </a:p>
        </p:txBody>
      </p:sp>
    </p:spTree>
    <p:extLst>
      <p:ext uri="{BB962C8B-B14F-4D97-AF65-F5344CB8AC3E}">
        <p14:creationId xmlns:p14="http://schemas.microsoft.com/office/powerpoint/2010/main" val="3661919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19"/>
                                        </p:tgtEl>
                                        <p:attrNameLst>
                                          <p:attrName>style.visibility</p:attrName>
                                        </p:attrNameLst>
                                      </p:cBhvr>
                                      <p:to>
                                        <p:strVal val="visible"/>
                                      </p:to>
                                    </p:set>
                                    <p:animEffect transition="in" filter="wipe(down)">
                                      <p:cBhvr>
                                        <p:cTn id="14" dur="500"/>
                                        <p:tgtEl>
                                          <p:spTgt spid="19"/>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wipe(down)">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ipe(down)">
                                      <p:cBhvr>
                                        <p:cTn id="24" dur="500"/>
                                        <p:tgtEl>
                                          <p:spTgt spid="3"/>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fade">
                                      <p:cBhvr>
                                        <p:cTn id="29" dur="1000"/>
                                        <p:tgtEl>
                                          <p:spTgt spid="9"/>
                                        </p:tgtEl>
                                      </p:cBhvr>
                                    </p:animEffect>
                                    <p:anim calcmode="lin" valueType="num">
                                      <p:cBhvr>
                                        <p:cTn id="30" dur="1000" fill="hold"/>
                                        <p:tgtEl>
                                          <p:spTgt spid="9"/>
                                        </p:tgtEl>
                                        <p:attrNameLst>
                                          <p:attrName>ppt_x</p:attrName>
                                        </p:attrNameLst>
                                      </p:cBhvr>
                                      <p:tavLst>
                                        <p:tav tm="0">
                                          <p:val>
                                            <p:strVal val="#ppt_x"/>
                                          </p:val>
                                        </p:tav>
                                        <p:tav tm="100000">
                                          <p:val>
                                            <p:strVal val="#ppt_x"/>
                                          </p:val>
                                        </p:tav>
                                      </p:tavLst>
                                    </p:anim>
                                    <p:anim calcmode="lin" valueType="num">
                                      <p:cBhvr>
                                        <p:cTn id="3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barn(inVertical)">
                                      <p:cBhvr>
                                        <p:cTn id="36" dur="500"/>
                                        <p:tgtEl>
                                          <p:spTgt spid="4"/>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barn(inVertical)">
                                      <p:cBhvr>
                                        <p:cTn id="41" dur="500"/>
                                        <p:tgtEl>
                                          <p:spTgt spid="6"/>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barn(inVertical)">
                                      <p:cBhvr>
                                        <p:cTn id="4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9" grpId="0" animBg="1"/>
      <p:bldP spid="2" grpId="0" animBg="1"/>
      <p:bldP spid="3" grpId="0" animBg="1"/>
      <p:bldP spid="4" grpId="0" animBg="1"/>
      <p:bldP spid="6" grpId="0" animBg="1"/>
      <p:bldP spid="7"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42968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وظائف التسيير</a:t>
            </a:r>
            <a:endParaRPr kumimoji="0" lang="en-US" sz="4000" b="1" i="0" u="none" strike="noStrike" kern="1200" cap="none" spc="0" normalizeH="0" baseline="0" noProof="0" dirty="0">
              <a:ln>
                <a:noFill/>
              </a:ln>
              <a:solidFill>
                <a:schemeClr val="lt1"/>
              </a:solidFill>
              <a:effectLst/>
              <a:uLnTx/>
              <a:uFillTx/>
              <a:latin typeface="Traditional Arabic" pitchFamily="18" charset="-78"/>
              <a:cs typeface="Traditional Arabic" pitchFamily="18" charset="-78"/>
            </a:endParaRPr>
          </a:p>
        </p:txBody>
      </p:sp>
      <p:pic>
        <p:nvPicPr>
          <p:cNvPr id="8" name="Image 1" descr="Corporate_04.jpg"/>
          <p:cNvPicPr>
            <a:picLocks noGrp="1" noChangeAspect="1"/>
          </p:cNvPicPr>
          <p:nvPr isPhoto="1"/>
        </p:nvPicPr>
        <p:blipFill>
          <a:blip r:embed="rId2"/>
          <a:srcRect/>
          <a:stretch>
            <a:fillRect/>
          </a:stretch>
        </p:blipFill>
        <p:spPr bwMode="auto">
          <a:xfrm>
            <a:off x="0" y="857232"/>
            <a:ext cx="8643998" cy="6000768"/>
          </a:xfrm>
          <a:prstGeom prst="rect">
            <a:avLst/>
          </a:prstGeom>
          <a:ln>
            <a:noFill/>
          </a:ln>
          <a:effectLst>
            <a:softEdge rad="112500"/>
          </a:effectLst>
        </p:spPr>
      </p:pic>
      <p:sp>
        <p:nvSpPr>
          <p:cNvPr id="14" name="Rectangle 1"/>
          <p:cNvSpPr>
            <a:spLocks noChangeArrowheads="1"/>
          </p:cNvSpPr>
          <p:nvPr/>
        </p:nvSpPr>
        <p:spPr bwMode="auto">
          <a:xfrm>
            <a:off x="251520" y="882494"/>
            <a:ext cx="8249570" cy="707886"/>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lvl="0" algn="r" rtl="1"/>
            <a:r>
              <a:rPr lang="ar-DZ" sz="2000" dirty="0"/>
              <a:t>حماية المديرين من القرارات الفجائية و الضغوط الاقتصادية و محاولة التقليل من </a:t>
            </a:r>
            <a:r>
              <a:rPr lang="ar-DZ" sz="2000" dirty="0" smtClean="0"/>
              <a:t>أثارها، بالإضافة </a:t>
            </a:r>
            <a:r>
              <a:rPr lang="ar-DZ" sz="2000" dirty="0"/>
              <a:t>إلى المساهمة في تفعيل نشاطات التنظيم ،</a:t>
            </a:r>
            <a:r>
              <a:rPr lang="ar-DZ" sz="2000" dirty="0" smtClean="0"/>
              <a:t>والتوجيه </a:t>
            </a:r>
            <a:r>
              <a:rPr lang="ar-DZ" sz="2000" dirty="0"/>
              <a:t>و الرقابة .</a:t>
            </a:r>
            <a:endParaRPr lang="en-US" sz="2000" dirty="0"/>
          </a:p>
        </p:txBody>
      </p:sp>
      <p:sp>
        <p:nvSpPr>
          <p:cNvPr id="19" name="Rectangle à coins arrondis 18"/>
          <p:cNvSpPr/>
          <p:nvPr/>
        </p:nvSpPr>
        <p:spPr>
          <a:xfrm>
            <a:off x="4762252" y="1700808"/>
            <a:ext cx="3600400" cy="4426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a:spAutoFit/>
          </a:bodyPr>
          <a:lstStyle/>
          <a:p>
            <a:pPr algn="ctr" rtl="1"/>
            <a:r>
              <a:rPr lang="ar-DZ" sz="2000" b="1" u="sng" dirty="0"/>
              <a:t>خصائص التخطيط الجيد </a:t>
            </a:r>
            <a:endParaRPr lang="en-US" sz="2000" dirty="0"/>
          </a:p>
        </p:txBody>
      </p:sp>
      <p:sp>
        <p:nvSpPr>
          <p:cNvPr id="2" name="ZoneTexte 1"/>
          <p:cNvSpPr txBox="1"/>
          <p:nvPr/>
        </p:nvSpPr>
        <p:spPr>
          <a:xfrm>
            <a:off x="683568" y="2356108"/>
            <a:ext cx="7817522" cy="70788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gn="r" rtl="1"/>
            <a:r>
              <a:rPr lang="ar-DZ" sz="2000" dirty="0"/>
              <a:t>خاصية الاستشعار </a:t>
            </a:r>
            <a:r>
              <a:rPr lang="ar-DZ" sz="2000" dirty="0" smtClean="0"/>
              <a:t>المسبق: </a:t>
            </a:r>
            <a:r>
              <a:rPr lang="ar-DZ" sz="2000" dirty="0"/>
              <a:t>لأن التخطيط أداة للاستشعار بظروف المستقبل و تغيرها ، حيث يمكن للمسيرين التعرف على هذه الظروف ووضعها في الحسبان عند وضع هذه الخطة.</a:t>
            </a:r>
            <a:endParaRPr lang="en-US" sz="2000" dirty="0"/>
          </a:p>
        </p:txBody>
      </p:sp>
      <p:sp>
        <p:nvSpPr>
          <p:cNvPr id="3" name="ZoneTexte 2"/>
          <p:cNvSpPr txBox="1"/>
          <p:nvPr/>
        </p:nvSpPr>
        <p:spPr>
          <a:xfrm>
            <a:off x="683568" y="3212976"/>
            <a:ext cx="7817522"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gn="r" rtl="1"/>
            <a:r>
              <a:rPr lang="ar-DZ" dirty="0"/>
              <a:t>خاصية الحتمية أو </a:t>
            </a:r>
            <a:r>
              <a:rPr lang="ar-DZ" dirty="0" smtClean="0"/>
              <a:t>الضرورة:  </a:t>
            </a:r>
            <a:r>
              <a:rPr lang="ar-DZ" dirty="0"/>
              <a:t>فلا يمكن في الأصل تحديد أعمال و تحقيق أهداف دون و جود تخطيط مسبق لها ، يضمن نجاحها .</a:t>
            </a:r>
            <a:endParaRPr lang="en-US" dirty="0"/>
          </a:p>
        </p:txBody>
      </p:sp>
      <p:sp>
        <p:nvSpPr>
          <p:cNvPr id="4" name="ZoneTexte 3"/>
          <p:cNvSpPr txBox="1"/>
          <p:nvPr/>
        </p:nvSpPr>
        <p:spPr>
          <a:xfrm>
            <a:off x="683568" y="4292342"/>
            <a:ext cx="7817522"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gn="r" rtl="1"/>
            <a:r>
              <a:rPr lang="ar-DZ" dirty="0"/>
              <a:t>خاصية </a:t>
            </a:r>
            <a:r>
              <a:rPr lang="ar-DZ" dirty="0" smtClean="0"/>
              <a:t>التكامل:  </a:t>
            </a:r>
            <a:r>
              <a:rPr lang="ar-DZ" dirty="0"/>
              <a:t>التخطيط ، يولد خطة ، فالخطة هي مخرجات التخطيط و هذه الأخيرة تتفرع و تتجزأ إلى خطط فرعية و هذه الخطط تتكامل لتحقيق الخطة الرئيسية.</a:t>
            </a:r>
            <a:endParaRPr lang="en-US" dirty="0"/>
          </a:p>
        </p:txBody>
      </p:sp>
      <p:sp>
        <p:nvSpPr>
          <p:cNvPr id="6" name="ZoneTexte 5"/>
          <p:cNvSpPr txBox="1"/>
          <p:nvPr/>
        </p:nvSpPr>
        <p:spPr>
          <a:xfrm>
            <a:off x="683568" y="5085184"/>
            <a:ext cx="7817522"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gn="r" rtl="1"/>
            <a:r>
              <a:rPr lang="ar-DZ" dirty="0"/>
              <a:t>خاصية الاستمرارية </a:t>
            </a:r>
            <a:r>
              <a:rPr lang="ar-DZ" dirty="0" smtClean="0"/>
              <a:t>: التخطيط </a:t>
            </a:r>
            <a:r>
              <a:rPr lang="ar-DZ" dirty="0"/>
              <a:t>هو عملية مستمرة </a:t>
            </a:r>
            <a:r>
              <a:rPr lang="ar-DZ" dirty="0" smtClean="0"/>
              <a:t>مادام </a:t>
            </a:r>
            <a:r>
              <a:rPr lang="ar-DZ" dirty="0"/>
              <a:t>المؤسسة مستمرة في مزاولة نشاطها و التخطيط حتمي ، فالتخطيط مستمر و بما أن المتغيرات الخارجية غير ثابتة فالمؤسسة ملزمة </a:t>
            </a:r>
            <a:r>
              <a:rPr lang="ar-DZ" dirty="0" smtClean="0"/>
              <a:t>بالتخطيط</a:t>
            </a:r>
            <a:r>
              <a:rPr lang="ar-DZ" dirty="0"/>
              <a:t>.</a:t>
            </a:r>
            <a:endParaRPr lang="en-US" dirty="0"/>
          </a:p>
        </p:txBody>
      </p:sp>
      <p:sp>
        <p:nvSpPr>
          <p:cNvPr id="7" name="ZoneTexte 6"/>
          <p:cNvSpPr txBox="1"/>
          <p:nvPr/>
        </p:nvSpPr>
        <p:spPr>
          <a:xfrm>
            <a:off x="683568" y="5861016"/>
            <a:ext cx="7704856"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gn="r" rtl="1"/>
            <a:r>
              <a:rPr lang="ar-DZ" dirty="0"/>
              <a:t>خاصية الاحتياط </a:t>
            </a:r>
            <a:r>
              <a:rPr lang="ar-DZ" dirty="0" smtClean="0"/>
              <a:t>: التخطيط هو </a:t>
            </a:r>
            <a:r>
              <a:rPr lang="ar-DZ" dirty="0"/>
              <a:t>أداة </a:t>
            </a:r>
            <a:r>
              <a:rPr lang="ar-DZ" dirty="0" smtClean="0"/>
              <a:t>للاحتياط </a:t>
            </a:r>
            <a:r>
              <a:rPr lang="ar-DZ" dirty="0"/>
              <a:t>من غموض المستقبل و هو أداة قوية يملكها المسيرون لمواجهة هذا الغموض.</a:t>
            </a:r>
            <a:endParaRPr lang="en-US" dirty="0"/>
          </a:p>
        </p:txBody>
      </p:sp>
    </p:spTree>
    <p:extLst>
      <p:ext uri="{BB962C8B-B14F-4D97-AF65-F5344CB8AC3E}">
        <p14:creationId xmlns:p14="http://schemas.microsoft.com/office/powerpoint/2010/main" val="1770549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down)">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ipe(down)">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down)">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ipe(down)">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down)">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wipe(down)">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9" grpId="0" animBg="1"/>
      <p:bldP spid="2" grpId="0" animBg="1"/>
      <p:bldP spid="3" grpId="0" animBg="1"/>
      <p:bldP spid="4"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42968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وظائف التسيير</a:t>
            </a:r>
            <a:endParaRPr kumimoji="0" lang="en-US" sz="4000" b="1" i="0" u="none" strike="noStrike" kern="1200" cap="none" spc="0" normalizeH="0" baseline="0" noProof="0" dirty="0">
              <a:ln>
                <a:noFill/>
              </a:ln>
              <a:solidFill>
                <a:schemeClr val="lt1"/>
              </a:solidFill>
              <a:effectLst/>
              <a:uLnTx/>
              <a:uFillTx/>
              <a:latin typeface="Traditional Arabic" pitchFamily="18" charset="-78"/>
              <a:cs typeface="Traditional Arabic" pitchFamily="18" charset="-78"/>
            </a:endParaRPr>
          </a:p>
        </p:txBody>
      </p:sp>
      <p:pic>
        <p:nvPicPr>
          <p:cNvPr id="8" name="Image 1" descr="Corporate_04.jpg"/>
          <p:cNvPicPr>
            <a:picLocks noGrp="1" noChangeAspect="1"/>
          </p:cNvPicPr>
          <p:nvPr isPhoto="1"/>
        </p:nvPicPr>
        <p:blipFill>
          <a:blip r:embed="rId2"/>
          <a:srcRect/>
          <a:stretch>
            <a:fillRect/>
          </a:stretch>
        </p:blipFill>
        <p:spPr bwMode="auto">
          <a:xfrm>
            <a:off x="0" y="857232"/>
            <a:ext cx="8643998" cy="6000768"/>
          </a:xfrm>
          <a:prstGeom prst="rect">
            <a:avLst/>
          </a:prstGeom>
          <a:ln>
            <a:noFill/>
          </a:ln>
          <a:effectLst>
            <a:softEdge rad="112500"/>
          </a:effectLst>
        </p:spPr>
      </p:pic>
      <p:sp>
        <p:nvSpPr>
          <p:cNvPr id="14" name="Rectangle 1"/>
          <p:cNvSpPr>
            <a:spLocks noChangeArrowheads="1"/>
          </p:cNvSpPr>
          <p:nvPr/>
        </p:nvSpPr>
        <p:spPr bwMode="auto">
          <a:xfrm>
            <a:off x="251520" y="882495"/>
            <a:ext cx="8249570" cy="707886"/>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lvl="0" algn="r" rtl="1"/>
            <a:r>
              <a:rPr lang="ar-DZ" sz="2000" dirty="0"/>
              <a:t>خاصية المقدرة و الاطلاع بمعنى أن من توكل لهم أمور التخطيط يجب أن يتميزوا بالقدرة العالية </a:t>
            </a:r>
            <a:r>
              <a:rPr lang="ar-DZ" sz="2000" dirty="0" smtClean="0"/>
              <a:t>على التحليل</a:t>
            </a:r>
            <a:r>
              <a:rPr lang="ar-DZ" sz="2000" dirty="0"/>
              <a:t>، و الاختبار و التفسير و بالإضافة إلى الاطلاع المستمر لفهم المتغيرات و التدخلات العديدة.</a:t>
            </a:r>
            <a:endParaRPr lang="en-US" sz="2000" dirty="0"/>
          </a:p>
        </p:txBody>
      </p:sp>
      <p:sp>
        <p:nvSpPr>
          <p:cNvPr id="19" name="Rectangle à coins arrondis 18"/>
          <p:cNvSpPr/>
          <p:nvPr/>
        </p:nvSpPr>
        <p:spPr>
          <a:xfrm>
            <a:off x="4762252" y="1700808"/>
            <a:ext cx="3600400" cy="44267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a:spAutoFit/>
          </a:bodyPr>
          <a:lstStyle/>
          <a:p>
            <a:pPr algn="ctr" rtl="1"/>
            <a:r>
              <a:rPr lang="ar-DZ" sz="2000" b="1" dirty="0"/>
              <a:t>مراحل</a:t>
            </a:r>
            <a:r>
              <a:rPr lang="ar-DZ" sz="2000" b="1" u="sng" dirty="0"/>
              <a:t> </a:t>
            </a:r>
            <a:r>
              <a:rPr lang="ar-DZ" sz="2000" b="1" dirty="0"/>
              <a:t>التخطيط</a:t>
            </a:r>
            <a:r>
              <a:rPr lang="ar-DZ" sz="2000" b="1" u="sng" dirty="0"/>
              <a:t> </a:t>
            </a:r>
            <a:endParaRPr lang="en-US" sz="2000" dirty="0"/>
          </a:p>
        </p:txBody>
      </p:sp>
      <p:sp>
        <p:nvSpPr>
          <p:cNvPr id="2" name="ZoneTexte 1"/>
          <p:cNvSpPr txBox="1"/>
          <p:nvPr/>
        </p:nvSpPr>
        <p:spPr>
          <a:xfrm>
            <a:off x="683568" y="2356108"/>
            <a:ext cx="7679084" cy="40011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gn="r" rtl="1"/>
            <a:r>
              <a:rPr lang="ar-DZ" sz="2000" dirty="0" smtClean="0">
                <a:latin typeface="Hacen Jordan" pitchFamily="2" charset="-78"/>
              </a:rPr>
              <a:t>1- دراسة وتقييم الأوضاع الحالية (التشخيص) :  </a:t>
            </a:r>
            <a:endParaRPr lang="en-US" sz="2000" dirty="0"/>
          </a:p>
        </p:txBody>
      </p:sp>
      <p:sp>
        <p:nvSpPr>
          <p:cNvPr id="3" name="ZoneTexte 2"/>
          <p:cNvSpPr txBox="1"/>
          <p:nvPr/>
        </p:nvSpPr>
        <p:spPr>
          <a:xfrm>
            <a:off x="738786" y="3212975"/>
            <a:ext cx="7623866" cy="133882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rtl="1">
              <a:spcBef>
                <a:spcPct val="50000"/>
              </a:spcBef>
            </a:pPr>
            <a:r>
              <a:rPr lang="ar-DZ" dirty="0"/>
              <a:t>قبل وضع الأهداف يجب التعرف بدقة على الأوضاع الحالية للمنظمة (المتغيرات الداخلية والخارجية</a:t>
            </a:r>
            <a:r>
              <a:rPr lang="ar-DZ" dirty="0" smtClean="0"/>
              <a:t>)</a:t>
            </a:r>
            <a:endParaRPr lang="fr-FR" dirty="0" smtClean="0"/>
          </a:p>
          <a:p>
            <a:pPr algn="just" rtl="1">
              <a:spcBef>
                <a:spcPct val="50000"/>
              </a:spcBef>
            </a:pPr>
            <a:r>
              <a:rPr lang="ar-DZ" dirty="0">
                <a:solidFill>
                  <a:schemeClr val="tx1"/>
                </a:solidFill>
                <a:cs typeface="FS_Free" pitchFamily="2" charset="-78"/>
              </a:rPr>
              <a:t>نقصد بالمتغيرات الداخلية موارد المؤسسة (المالية، البشرية، المادية وغير المادية) أي نقاط قوتها ونقاط ضعفها. أما فيما يخص البيئة الخارجية فيتعين تحليل المعطيات المحيطة بنشاط المؤسسة (اقتصادي، سياسي، اجتماعي.... من حيث تأثيراتها المباشرة وغير المباشرة ومن حيث الفرص </a:t>
            </a:r>
            <a:r>
              <a:rPr lang="ar-DZ" dirty="0" smtClean="0">
                <a:solidFill>
                  <a:schemeClr val="tx1"/>
                </a:solidFill>
                <a:cs typeface="FS_Free" pitchFamily="2" charset="-78"/>
              </a:rPr>
              <a:t>والتهديدات</a:t>
            </a:r>
            <a:endParaRPr lang="fr-FR" dirty="0">
              <a:solidFill>
                <a:schemeClr val="tx1"/>
              </a:solidFill>
              <a:cs typeface="FS_Free" pitchFamily="2" charset="-78"/>
            </a:endParaRPr>
          </a:p>
        </p:txBody>
      </p:sp>
      <p:sp>
        <p:nvSpPr>
          <p:cNvPr id="10" name="ZoneTexte 9"/>
          <p:cNvSpPr txBox="1"/>
          <p:nvPr/>
        </p:nvSpPr>
        <p:spPr>
          <a:xfrm>
            <a:off x="738786" y="4725144"/>
            <a:ext cx="7623866"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r"/>
            <a:r>
              <a:rPr lang="ar-DZ" dirty="0" smtClean="0"/>
              <a:t>2- تحديد الهدف:  الهدف هو حالة مستقبلية تسعى المؤسسة لبلوغها.</a:t>
            </a:r>
          </a:p>
          <a:p>
            <a:pPr algn="r"/>
            <a:endParaRPr lang="en-US" dirty="0"/>
          </a:p>
        </p:txBody>
      </p:sp>
      <p:sp>
        <p:nvSpPr>
          <p:cNvPr id="15" name="ZoneTexte 14"/>
          <p:cNvSpPr txBox="1"/>
          <p:nvPr/>
        </p:nvSpPr>
        <p:spPr>
          <a:xfrm>
            <a:off x="738786" y="5589240"/>
            <a:ext cx="7623866"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r" rtl="1">
              <a:spcBef>
                <a:spcPct val="50000"/>
              </a:spcBef>
            </a:pPr>
            <a:r>
              <a:rPr lang="ar-DZ" sz="2000" b="1" dirty="0" smtClean="0"/>
              <a:t>3- </a:t>
            </a:r>
            <a:r>
              <a:rPr lang="ar-DZ" sz="1600" b="1" dirty="0" smtClean="0"/>
              <a:t>وضع الفروض التخطيطية: </a:t>
            </a:r>
            <a:r>
              <a:rPr lang="ar-DZ" sz="1600" dirty="0" smtClean="0"/>
              <a:t>أي وضع الامكانات الممكنة الحدوث والتي من شأنها أن تعرقل أو تساعد في تحديد الخطة</a:t>
            </a:r>
          </a:p>
        </p:txBody>
      </p:sp>
    </p:spTree>
    <p:extLst>
      <p:ext uri="{BB962C8B-B14F-4D97-AF65-F5344CB8AC3E}">
        <p14:creationId xmlns:p14="http://schemas.microsoft.com/office/powerpoint/2010/main" val="359490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down)">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ipe(down)">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p:cTn id="17" dur="500" fill="hold"/>
                                        <p:tgtEl>
                                          <p:spTgt spid="2"/>
                                        </p:tgtEl>
                                        <p:attrNameLst>
                                          <p:attrName>ppt_w</p:attrName>
                                        </p:attrNameLst>
                                      </p:cBhvr>
                                      <p:tavLst>
                                        <p:tav tm="0">
                                          <p:val>
                                            <p:fltVal val="0"/>
                                          </p:val>
                                        </p:tav>
                                        <p:tav tm="100000">
                                          <p:val>
                                            <p:strVal val="#ppt_w"/>
                                          </p:val>
                                        </p:tav>
                                      </p:tavLst>
                                    </p:anim>
                                    <p:anim calcmode="lin" valueType="num">
                                      <p:cBhvr>
                                        <p:cTn id="18" dur="500" fill="hold"/>
                                        <p:tgtEl>
                                          <p:spTgt spid="2"/>
                                        </p:tgtEl>
                                        <p:attrNameLst>
                                          <p:attrName>ppt_h</p:attrName>
                                        </p:attrNameLst>
                                      </p:cBhvr>
                                      <p:tavLst>
                                        <p:tav tm="0">
                                          <p:val>
                                            <p:fltVal val="0"/>
                                          </p:val>
                                        </p:tav>
                                        <p:tav tm="100000">
                                          <p:val>
                                            <p:strVal val="#ppt_h"/>
                                          </p:val>
                                        </p:tav>
                                      </p:tavLst>
                                    </p:anim>
                                    <p:animEffect transition="in" filter="fade">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grpId="0" nodeType="clickEffect">
                                  <p:stCondLst>
                                    <p:cond delay="0"/>
                                  </p:stCondLst>
                                  <p:childTnLst>
                                    <p:set>
                                      <p:cBhvr>
                                        <p:cTn id="23" dur="1" fill="hold">
                                          <p:stCondLst>
                                            <p:cond delay="0"/>
                                          </p:stCondLst>
                                        </p:cTn>
                                        <p:tgtEl>
                                          <p:spTgt spid="3"/>
                                        </p:tgtEl>
                                        <p:attrNameLst>
                                          <p:attrName>style.visibility</p:attrName>
                                        </p:attrNameLst>
                                      </p:cBhvr>
                                      <p:to>
                                        <p:strVal val="visible"/>
                                      </p:to>
                                    </p:set>
                                    <p:anim calcmode="lin" valueType="num">
                                      <p:cBhvr>
                                        <p:cTn id="24" dur="500" fill="hold"/>
                                        <p:tgtEl>
                                          <p:spTgt spid="3"/>
                                        </p:tgtEl>
                                        <p:attrNameLst>
                                          <p:attrName>ppt_w</p:attrName>
                                        </p:attrNameLst>
                                      </p:cBhvr>
                                      <p:tavLst>
                                        <p:tav tm="0">
                                          <p:val>
                                            <p:fltVal val="0"/>
                                          </p:val>
                                        </p:tav>
                                        <p:tav tm="100000">
                                          <p:val>
                                            <p:strVal val="#ppt_w"/>
                                          </p:val>
                                        </p:tav>
                                      </p:tavLst>
                                    </p:anim>
                                    <p:anim calcmode="lin" valueType="num">
                                      <p:cBhvr>
                                        <p:cTn id="25" dur="500" fill="hold"/>
                                        <p:tgtEl>
                                          <p:spTgt spid="3"/>
                                        </p:tgtEl>
                                        <p:attrNameLst>
                                          <p:attrName>ppt_h</p:attrName>
                                        </p:attrNameLst>
                                      </p:cBhvr>
                                      <p:tavLst>
                                        <p:tav tm="0">
                                          <p:val>
                                            <p:fltVal val="0"/>
                                          </p:val>
                                        </p:tav>
                                        <p:tav tm="100000">
                                          <p:val>
                                            <p:strVal val="#ppt_h"/>
                                          </p:val>
                                        </p:tav>
                                      </p:tavLst>
                                    </p:anim>
                                    <p:animEffect transition="in" filter="fade">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p:cTn id="31" dur="500" fill="hold"/>
                                        <p:tgtEl>
                                          <p:spTgt spid="10"/>
                                        </p:tgtEl>
                                        <p:attrNameLst>
                                          <p:attrName>ppt_w</p:attrName>
                                        </p:attrNameLst>
                                      </p:cBhvr>
                                      <p:tavLst>
                                        <p:tav tm="0">
                                          <p:val>
                                            <p:fltVal val="0"/>
                                          </p:val>
                                        </p:tav>
                                        <p:tav tm="100000">
                                          <p:val>
                                            <p:strVal val="#ppt_w"/>
                                          </p:val>
                                        </p:tav>
                                      </p:tavLst>
                                    </p:anim>
                                    <p:anim calcmode="lin" valueType="num">
                                      <p:cBhvr>
                                        <p:cTn id="32" dur="500" fill="hold"/>
                                        <p:tgtEl>
                                          <p:spTgt spid="10"/>
                                        </p:tgtEl>
                                        <p:attrNameLst>
                                          <p:attrName>ppt_h</p:attrName>
                                        </p:attrNameLst>
                                      </p:cBhvr>
                                      <p:tavLst>
                                        <p:tav tm="0">
                                          <p:val>
                                            <p:fltVal val="0"/>
                                          </p:val>
                                        </p:tav>
                                        <p:tav tm="100000">
                                          <p:val>
                                            <p:strVal val="#ppt_h"/>
                                          </p:val>
                                        </p:tav>
                                      </p:tavLst>
                                    </p:anim>
                                    <p:animEffect transition="in" filter="fade">
                                      <p:cBhvr>
                                        <p:cTn id="33" dur="500"/>
                                        <p:tgtEl>
                                          <p:spTgt spid="10"/>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15"/>
                                        </p:tgtEl>
                                        <p:attrNameLst>
                                          <p:attrName>style.visibility</p:attrName>
                                        </p:attrNameLst>
                                      </p:cBhvr>
                                      <p:to>
                                        <p:strVal val="visible"/>
                                      </p:to>
                                    </p:set>
                                    <p:anim calcmode="lin" valueType="num">
                                      <p:cBhvr>
                                        <p:cTn id="38" dur="500" fill="hold"/>
                                        <p:tgtEl>
                                          <p:spTgt spid="15"/>
                                        </p:tgtEl>
                                        <p:attrNameLst>
                                          <p:attrName>ppt_w</p:attrName>
                                        </p:attrNameLst>
                                      </p:cBhvr>
                                      <p:tavLst>
                                        <p:tav tm="0">
                                          <p:val>
                                            <p:fltVal val="0"/>
                                          </p:val>
                                        </p:tav>
                                        <p:tav tm="100000">
                                          <p:val>
                                            <p:strVal val="#ppt_w"/>
                                          </p:val>
                                        </p:tav>
                                      </p:tavLst>
                                    </p:anim>
                                    <p:anim calcmode="lin" valueType="num">
                                      <p:cBhvr>
                                        <p:cTn id="39" dur="500" fill="hold"/>
                                        <p:tgtEl>
                                          <p:spTgt spid="15"/>
                                        </p:tgtEl>
                                        <p:attrNameLst>
                                          <p:attrName>ppt_h</p:attrName>
                                        </p:attrNameLst>
                                      </p:cBhvr>
                                      <p:tavLst>
                                        <p:tav tm="0">
                                          <p:val>
                                            <p:fltVal val="0"/>
                                          </p:val>
                                        </p:tav>
                                        <p:tav tm="100000">
                                          <p:val>
                                            <p:strVal val="#ppt_h"/>
                                          </p:val>
                                        </p:tav>
                                      </p:tavLst>
                                    </p:anim>
                                    <p:animEffect transition="in" filter="fade">
                                      <p:cBhvr>
                                        <p:cTn id="4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9" grpId="0" animBg="1"/>
      <p:bldP spid="2" grpId="0" animBg="1"/>
      <p:bldP spid="3" grpId="0" animBg="1"/>
      <p:bldP spid="10"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42968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وظائف التسيير</a:t>
            </a:r>
            <a:endParaRPr kumimoji="0" lang="en-US" sz="4000" b="1" i="0" u="none" strike="noStrike" kern="1200" cap="none" spc="0" normalizeH="0" baseline="0" noProof="0" dirty="0">
              <a:ln>
                <a:noFill/>
              </a:ln>
              <a:solidFill>
                <a:schemeClr val="lt1"/>
              </a:solidFill>
              <a:effectLst/>
              <a:uLnTx/>
              <a:uFillTx/>
              <a:latin typeface="Traditional Arabic" pitchFamily="18" charset="-78"/>
              <a:cs typeface="Traditional Arabic" pitchFamily="18" charset="-78"/>
            </a:endParaRPr>
          </a:p>
        </p:txBody>
      </p:sp>
      <p:pic>
        <p:nvPicPr>
          <p:cNvPr id="8" name="Image 1" descr="Corporate_04.jpg"/>
          <p:cNvPicPr>
            <a:picLocks noGrp="1" noChangeAspect="1"/>
          </p:cNvPicPr>
          <p:nvPr isPhoto="1"/>
        </p:nvPicPr>
        <p:blipFill>
          <a:blip r:embed="rId2"/>
          <a:srcRect/>
          <a:stretch>
            <a:fillRect/>
          </a:stretch>
        </p:blipFill>
        <p:spPr bwMode="auto">
          <a:xfrm>
            <a:off x="35687" y="823820"/>
            <a:ext cx="8643998" cy="6000768"/>
          </a:xfrm>
          <a:prstGeom prst="rect">
            <a:avLst/>
          </a:prstGeom>
          <a:ln>
            <a:noFill/>
          </a:ln>
          <a:effectLst>
            <a:softEdge rad="112500"/>
          </a:effectLst>
        </p:spPr>
      </p:pic>
      <p:sp>
        <p:nvSpPr>
          <p:cNvPr id="14" name="Rectangle 1"/>
          <p:cNvSpPr>
            <a:spLocks noChangeArrowheads="1"/>
          </p:cNvSpPr>
          <p:nvPr/>
        </p:nvSpPr>
        <p:spPr bwMode="auto">
          <a:xfrm>
            <a:off x="232901" y="1114291"/>
            <a:ext cx="8249570" cy="150810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algn="r" rtl="1">
              <a:spcBef>
                <a:spcPct val="50000"/>
              </a:spcBef>
            </a:pPr>
            <a:r>
              <a:rPr lang="ar-DZ" sz="2000" dirty="0" smtClean="0">
                <a:latin typeface="Hacen Jordan" pitchFamily="2" charset="-78"/>
                <a:cs typeface="AGA Dimnah Regular" pitchFamily="2" charset="-78"/>
              </a:rPr>
              <a:t>4- </a:t>
            </a:r>
            <a:r>
              <a:rPr lang="ar-DZ" sz="2000" b="1" dirty="0"/>
              <a:t>تحديد البدائل: </a:t>
            </a:r>
          </a:p>
          <a:p>
            <a:pPr algn="just" rtl="1">
              <a:spcBef>
                <a:spcPct val="50000"/>
              </a:spcBef>
            </a:pPr>
            <a:r>
              <a:rPr lang="ar-DZ" dirty="0"/>
              <a:t>يتعلق الأمر بتحديد مجوعة من البدائل الممكنة ل</a:t>
            </a:r>
            <a:r>
              <a:rPr lang="ar-DZ" dirty="0" smtClean="0"/>
              <a:t>لوصول </a:t>
            </a:r>
            <a:r>
              <a:rPr lang="ar-DZ" dirty="0"/>
              <a:t>الى تحقيق الأهداف وذلك انطلاقا من مجموعة معايير</a:t>
            </a:r>
            <a:endParaRPr lang="fr-FR" dirty="0"/>
          </a:p>
          <a:p>
            <a:pPr algn="just" rtl="1">
              <a:spcBef>
                <a:spcPct val="50000"/>
              </a:spcBef>
            </a:pPr>
            <a:r>
              <a:rPr lang="ar-DZ" dirty="0"/>
              <a:t>قد تكون الزمن  أو التكلفة.....  ويتعين على المؤسسة اختيار بديل من البدائل المتاحة بعيدا عن الذاتية أو الحدس بل بتوظيف الطرق العلمية (الرياضية الاحصائية) من أجل المفاضلة</a:t>
            </a:r>
            <a:endParaRPr lang="fr-FR" dirty="0"/>
          </a:p>
        </p:txBody>
      </p:sp>
      <p:sp>
        <p:nvSpPr>
          <p:cNvPr id="4" name="ZoneTexte 3"/>
          <p:cNvSpPr txBox="1"/>
          <p:nvPr/>
        </p:nvSpPr>
        <p:spPr>
          <a:xfrm>
            <a:off x="294317" y="2780928"/>
            <a:ext cx="8083515" cy="101566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r"/>
            <a:r>
              <a:rPr lang="ar-DZ" sz="2000" b="1" dirty="0" smtClean="0">
                <a:solidFill>
                  <a:schemeClr val="dk1"/>
                </a:solidFill>
              </a:rPr>
              <a:t>5- تنفيذ الخطة:  </a:t>
            </a:r>
            <a:r>
              <a:rPr lang="ar-DZ" dirty="0"/>
              <a:t>في هذه المرحلة الأخيرة يتم تنفيذ الخطة ويتم قياس التقدم في تحقيق الأهداف وتحديد الانحرافات واتخاذ اجراءات تصحيحية عند الحاجة</a:t>
            </a:r>
            <a:endParaRPr lang="fr-FR" dirty="0"/>
          </a:p>
          <a:p>
            <a:pPr algn="r"/>
            <a:r>
              <a:rPr lang="ar-DZ" sz="2000" b="1" dirty="0" smtClean="0">
                <a:solidFill>
                  <a:schemeClr val="dk1"/>
                </a:solidFill>
              </a:rPr>
              <a:t> </a:t>
            </a:r>
            <a:endParaRPr lang="en-US" sz="2000" b="1" dirty="0">
              <a:solidFill>
                <a:schemeClr val="dk1"/>
              </a:solidFill>
            </a:endParaRPr>
          </a:p>
        </p:txBody>
      </p:sp>
    </p:spTree>
    <p:extLst>
      <p:ext uri="{BB962C8B-B14F-4D97-AF65-F5344CB8AC3E}">
        <p14:creationId xmlns:p14="http://schemas.microsoft.com/office/powerpoint/2010/main" val="2807992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down)">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4">
                                            <p:txEl>
                                              <p:pRg st="0" end="0"/>
                                            </p:txEl>
                                          </p:spTgt>
                                        </p:tgtEl>
                                        <p:attrNameLst>
                                          <p:attrName>style.visibility</p:attrName>
                                        </p:attrNameLst>
                                      </p:cBhvr>
                                      <p:to>
                                        <p:strVal val="visible"/>
                                      </p:to>
                                    </p:set>
                                    <p:anim calcmode="lin" valueType="num">
                                      <p:cBhvr additive="base">
                                        <p:cTn id="12"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14">
                                            <p:txEl>
                                              <p:pRg st="1" end="1"/>
                                            </p:txEl>
                                          </p:spTgt>
                                        </p:tgtEl>
                                        <p:attrNameLst>
                                          <p:attrName>style.visibility</p:attrName>
                                        </p:attrNameLst>
                                      </p:cBhvr>
                                      <p:to>
                                        <p:strVal val="visible"/>
                                      </p:to>
                                    </p:set>
                                    <p:animEffect transition="in" filter="barn(inVertical)">
                                      <p:cBhvr>
                                        <p:cTn id="18" dur="500"/>
                                        <p:tgtEl>
                                          <p:spTgt spid="14">
                                            <p:txEl>
                                              <p:pRg st="1" end="1"/>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14">
                                            <p:txEl>
                                              <p:pRg st="2" end="2"/>
                                            </p:txEl>
                                          </p:spTgt>
                                        </p:tgtEl>
                                        <p:attrNameLst>
                                          <p:attrName>style.visibility</p:attrName>
                                        </p:attrNameLst>
                                      </p:cBhvr>
                                      <p:to>
                                        <p:strVal val="visible"/>
                                      </p:to>
                                    </p:set>
                                    <p:animEffect transition="in" filter="barn(inVertical)">
                                      <p:cBhvr>
                                        <p:cTn id="21" dur="500"/>
                                        <p:tgtEl>
                                          <p:spTgt spid="14">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4"/>
                                        </p:tgtEl>
                                        <p:attrNameLst>
                                          <p:attrName>style.visibility</p:attrName>
                                        </p:attrNameLst>
                                      </p:cBhvr>
                                      <p:to>
                                        <p:strVal val="visible"/>
                                      </p:to>
                                    </p:set>
                                    <p:anim calcmode="lin" valueType="num">
                                      <p:cBhvr additive="base">
                                        <p:cTn id="26" dur="500" fill="hold"/>
                                        <p:tgtEl>
                                          <p:spTgt spid="4"/>
                                        </p:tgtEl>
                                        <p:attrNameLst>
                                          <p:attrName>ppt_x</p:attrName>
                                        </p:attrNameLst>
                                      </p:cBhvr>
                                      <p:tavLst>
                                        <p:tav tm="0">
                                          <p:val>
                                            <p:strVal val="#ppt_x"/>
                                          </p:val>
                                        </p:tav>
                                        <p:tav tm="100000">
                                          <p:val>
                                            <p:strVal val="#ppt_x"/>
                                          </p:val>
                                        </p:tav>
                                      </p:tavLst>
                                    </p:anim>
                                    <p:anim calcmode="lin" valueType="num">
                                      <p:cBhvr additive="base">
                                        <p:cTn id="2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وظائف التسيير</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pic>
        <p:nvPicPr>
          <p:cNvPr id="8" name="Image 1" descr="Corporate_04.jpg"/>
          <p:cNvPicPr>
            <a:picLocks noGrp="1" noChangeAspect="1"/>
          </p:cNvPicPr>
          <p:nvPr isPhoto="1"/>
        </p:nvPicPr>
        <p:blipFill>
          <a:blip r:embed="rId2"/>
          <a:srcRect/>
          <a:stretch>
            <a:fillRect/>
          </a:stretch>
        </p:blipFill>
        <p:spPr bwMode="auto">
          <a:xfrm>
            <a:off x="-71470" y="1643050"/>
            <a:ext cx="9215470" cy="5165335"/>
          </a:xfrm>
          <a:prstGeom prst="rect">
            <a:avLst/>
          </a:prstGeom>
          <a:ln>
            <a:noFill/>
          </a:ln>
          <a:effectLst>
            <a:softEdge rad="112500"/>
          </a:effectLst>
        </p:spPr>
      </p:pic>
      <p:sp>
        <p:nvSpPr>
          <p:cNvPr id="7" name="Double flèche horizontale 6"/>
          <p:cNvSpPr/>
          <p:nvPr/>
        </p:nvSpPr>
        <p:spPr>
          <a:xfrm>
            <a:off x="3571868" y="1857364"/>
            <a:ext cx="2000264" cy="1428760"/>
          </a:xfrm>
          <a:prstGeom prst="leftRightArrow">
            <a:avLst>
              <a:gd name="adj1" fmla="val 38739"/>
              <a:gd name="adj2" fmla="val 49062"/>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ar-DZ" sz="2800" b="1" dirty="0" smtClean="0">
                <a:latin typeface="Traditional Arabic" pitchFamily="18" charset="-78"/>
                <a:cs typeface="Traditional Arabic" pitchFamily="18" charset="-78"/>
              </a:rPr>
              <a:t>كلمة التنظيم</a:t>
            </a:r>
            <a:endParaRPr lang="en-US" sz="2800" b="1" dirty="0">
              <a:latin typeface="Traditional Arabic" pitchFamily="18" charset="-78"/>
              <a:cs typeface="Traditional Arabic" pitchFamily="18" charset="-78"/>
            </a:endParaRPr>
          </a:p>
        </p:txBody>
      </p:sp>
      <p:sp>
        <p:nvSpPr>
          <p:cNvPr id="9" name="Chevron 8"/>
          <p:cNvSpPr/>
          <p:nvPr/>
        </p:nvSpPr>
        <p:spPr>
          <a:xfrm>
            <a:off x="5072066" y="1928802"/>
            <a:ext cx="4000528" cy="1285884"/>
          </a:xfrm>
          <a:prstGeom prst="chevron">
            <a:avLst/>
          </a:prstGeom>
        </p:spPr>
        <p:style>
          <a:lnRef idx="2">
            <a:schemeClr val="accent5"/>
          </a:lnRef>
          <a:fillRef idx="1">
            <a:schemeClr val="lt1"/>
          </a:fillRef>
          <a:effectRef idx="0">
            <a:schemeClr val="accent5"/>
          </a:effectRef>
          <a:fontRef idx="minor">
            <a:schemeClr val="dk1"/>
          </a:fontRef>
        </p:style>
        <p:txBody>
          <a:bodyPr rtlCol="0" anchor="ctr"/>
          <a:lstStyle/>
          <a:p>
            <a:pPr indent="265113" algn="just" rtl="1"/>
            <a:r>
              <a:rPr lang="ar-DZ" sz="2000" b="1" dirty="0" smtClean="0">
                <a:solidFill>
                  <a:srgbClr val="002060"/>
                </a:solidFill>
                <a:latin typeface="Traditional Arabic" pitchFamily="18" charset="-78"/>
                <a:cs typeface="Traditional Arabic" pitchFamily="18" charset="-78"/>
              </a:rPr>
              <a:t>عمل يرمي إلى تحقيق هدف ما فكل عمل، يؤدي إلى تحقيق هدف ما هو تنظيم فهناك تنظيم إداري، وتنظيم العمل، وتنظيم الأفراد.</a:t>
            </a:r>
            <a:endParaRPr lang="en-US" sz="2000" b="1" dirty="0">
              <a:solidFill>
                <a:srgbClr val="002060"/>
              </a:solidFill>
              <a:latin typeface="Traditional Arabic" pitchFamily="18" charset="-78"/>
              <a:cs typeface="Traditional Arabic" pitchFamily="18" charset="-78"/>
            </a:endParaRPr>
          </a:p>
        </p:txBody>
      </p:sp>
      <p:sp>
        <p:nvSpPr>
          <p:cNvPr id="10" name="Chevron 9"/>
          <p:cNvSpPr/>
          <p:nvPr/>
        </p:nvSpPr>
        <p:spPr>
          <a:xfrm rot="10800000">
            <a:off x="0" y="1928803"/>
            <a:ext cx="4071934" cy="1285884"/>
          </a:xfrm>
          <a:prstGeom prst="chevron">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dirty="0">
              <a:solidFill>
                <a:schemeClr val="tx1"/>
              </a:solidFill>
            </a:endParaRPr>
          </a:p>
        </p:txBody>
      </p:sp>
      <p:sp>
        <p:nvSpPr>
          <p:cNvPr id="11" name="Titre 1"/>
          <p:cNvSpPr txBox="1">
            <a:spLocks/>
          </p:cNvSpPr>
          <p:nvPr/>
        </p:nvSpPr>
        <p:spPr>
          <a:xfrm>
            <a:off x="6357950" y="857232"/>
            <a:ext cx="2571736"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r" rtl="1" fontAlgn="base">
              <a:spcBef>
                <a:spcPct val="0"/>
              </a:spcBef>
              <a:spcAft>
                <a:spcPct val="0"/>
              </a:spcAft>
            </a:pPr>
            <a:r>
              <a:rPr lang="fr-FR" sz="3200" b="1" dirty="0" smtClean="0">
                <a:solidFill>
                  <a:schemeClr val="bg1"/>
                </a:solidFill>
                <a:latin typeface="Traditional Arabic" pitchFamily="18" charset="-78"/>
                <a:cs typeface="Traditional Arabic" pitchFamily="18" charset="-78"/>
              </a:rPr>
              <a:t>2</a:t>
            </a:r>
            <a:r>
              <a:rPr lang="ar-DZ" sz="3200" b="1" dirty="0" smtClean="0">
                <a:solidFill>
                  <a:schemeClr val="bg1"/>
                </a:solidFill>
                <a:latin typeface="Traditional Arabic" pitchFamily="18" charset="-78"/>
                <a:cs typeface="Traditional Arabic" pitchFamily="18" charset="-78"/>
              </a:rPr>
              <a:t>- </a:t>
            </a:r>
            <a:r>
              <a:rPr lang="ar-DZ" sz="3600" b="1" dirty="0" smtClean="0">
                <a:solidFill>
                  <a:schemeClr val="bg1"/>
                </a:solidFill>
                <a:latin typeface="Traditional Arabic" pitchFamily="18" charset="-78"/>
                <a:cs typeface="Traditional Arabic" pitchFamily="18" charset="-78"/>
              </a:rPr>
              <a:t>وظيفة التنظيم</a:t>
            </a:r>
            <a:endParaRPr lang="ar-DZ" sz="4000" dirty="0" smtClean="0">
              <a:solidFill>
                <a:schemeClr val="bg1"/>
              </a:solidFill>
              <a:latin typeface="Traditional Arabic" pitchFamily="18" charset="-78"/>
              <a:cs typeface="Traditional Arabic" pitchFamily="18" charset="-78"/>
            </a:endParaRPr>
          </a:p>
        </p:txBody>
      </p:sp>
      <p:sp>
        <p:nvSpPr>
          <p:cNvPr id="15" name="ZoneTexte 14"/>
          <p:cNvSpPr txBox="1"/>
          <p:nvPr/>
        </p:nvSpPr>
        <p:spPr>
          <a:xfrm>
            <a:off x="285720" y="2071678"/>
            <a:ext cx="3286148" cy="1200329"/>
          </a:xfrm>
          <a:prstGeom prst="rect">
            <a:avLst/>
          </a:prstGeom>
          <a:noFill/>
        </p:spPr>
        <p:txBody>
          <a:bodyPr wrap="square" rtlCol="0">
            <a:spAutoFit/>
          </a:bodyPr>
          <a:lstStyle/>
          <a:p>
            <a:pPr indent="176213" algn="just" rtl="1"/>
            <a:r>
              <a:rPr lang="ar-DZ" b="1" dirty="0" smtClean="0">
                <a:solidFill>
                  <a:srgbClr val="002060"/>
                </a:solidFill>
                <a:latin typeface="Traditional Arabic" pitchFamily="18" charset="-78"/>
                <a:cs typeface="Traditional Arabic" pitchFamily="18" charset="-78"/>
              </a:rPr>
              <a:t>مجموعة من الأفراد يقومون بعمل منسق، فيما بينهم، فكلمة تنظيم تشير إلى كيان أو نسق اجتماعي منظم في المؤسسة، جمعية، فريق رياضي، مسجد...الخ. </a:t>
            </a:r>
            <a:endParaRPr lang="en-US" b="1" dirty="0">
              <a:solidFill>
                <a:srgbClr val="002060"/>
              </a:solidFill>
              <a:latin typeface="Traditional Arabic" pitchFamily="18" charset="-78"/>
              <a:cs typeface="Traditional Arabic" pitchFamily="18" charset="-78"/>
            </a:endParaRPr>
          </a:p>
        </p:txBody>
      </p:sp>
      <p:sp>
        <p:nvSpPr>
          <p:cNvPr id="16" name="Rectangle 15"/>
          <p:cNvSpPr/>
          <p:nvPr/>
        </p:nvSpPr>
        <p:spPr>
          <a:xfrm>
            <a:off x="7643834" y="3429000"/>
            <a:ext cx="1143008" cy="571504"/>
          </a:xfrm>
          <a:prstGeom prst="wedgeRectCallout">
            <a:avLst>
              <a:gd name="adj1" fmla="val -42651"/>
              <a:gd name="adj2" fmla="val 79470"/>
            </a:avLst>
          </a:prstGeom>
          <a:solidFill>
            <a:schemeClr val="bg1"/>
          </a:solidFill>
          <a:ln>
            <a:solidFill>
              <a:srgbClr val="00B0F0"/>
            </a:solidFill>
          </a:ln>
          <a:scene3d>
            <a:camera prst="isometricOffAxis2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2">
                    <a:lumMod val="50000"/>
                  </a:schemeClr>
                </a:solidFill>
                <a:latin typeface="Traditional Arabic" pitchFamily="18" charset="-78"/>
                <a:cs typeface="Traditional Arabic" pitchFamily="18" charset="-78"/>
              </a:rPr>
              <a:t>تعاريف</a:t>
            </a:r>
            <a:endParaRPr lang="fr-FR" sz="2800" dirty="0"/>
          </a:p>
        </p:txBody>
      </p:sp>
      <p:sp>
        <p:nvSpPr>
          <p:cNvPr id="17" name="Arrondir un rectangle avec un coin diagonal 16"/>
          <p:cNvSpPr/>
          <p:nvPr/>
        </p:nvSpPr>
        <p:spPr>
          <a:xfrm>
            <a:off x="428596" y="4214818"/>
            <a:ext cx="7272808" cy="864096"/>
          </a:xfrm>
          <a:prstGeom prst="round2DiagRect">
            <a:avLst>
              <a:gd name="adj1" fmla="val 50000"/>
              <a:gd name="adj2" fmla="val 0"/>
            </a:avLst>
          </a:prstGeom>
          <a:solidFill>
            <a:schemeClr val="bg1"/>
          </a:solidFill>
          <a:ln w="76200">
            <a:solidFill>
              <a:schemeClr val="tx2">
                <a:lumMod val="75000"/>
              </a:schemeClr>
            </a:solidFill>
            <a:prstDash val="sysDash"/>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57150">
              <a:bevelT w="69850" h="69850" prst="divot"/>
            </a:sp3d>
          </a:bodyPr>
          <a:lstStyle/>
          <a:p>
            <a:pPr indent="265113" algn="just" rtl="1"/>
            <a:r>
              <a:rPr lang="ar-DZ" sz="2400" b="1" dirty="0" smtClean="0">
                <a:solidFill>
                  <a:schemeClr val="accent1">
                    <a:lumMod val="50000"/>
                  </a:schemeClr>
                </a:solidFill>
                <a:latin typeface="Traditional Arabic" pitchFamily="18" charset="-78"/>
                <a:cs typeface="Traditional Arabic" pitchFamily="18" charset="-78"/>
              </a:rPr>
              <a:t>هو تحديد وتجميع العمل الذي ينبغي أداءه مع تفويض السلطة، وتحديد المسؤولية بغرض تمكين الأشخاص من العمل بفعالية .</a:t>
            </a:r>
            <a:endParaRPr lang="en-US" sz="2400" b="1" dirty="0">
              <a:solidFill>
                <a:schemeClr val="accent1">
                  <a:lumMod val="50000"/>
                </a:schemeClr>
              </a:solidFill>
              <a:latin typeface="Traditional Arabic" pitchFamily="18" charset="-78"/>
              <a:cs typeface="Traditional Arabic" pitchFamily="18" charset="-78"/>
            </a:endParaRPr>
          </a:p>
        </p:txBody>
      </p:sp>
      <p:sp>
        <p:nvSpPr>
          <p:cNvPr id="18" name="Arrondir un rectangle avec un coin diagonal 17"/>
          <p:cNvSpPr/>
          <p:nvPr/>
        </p:nvSpPr>
        <p:spPr>
          <a:xfrm>
            <a:off x="428596" y="5357826"/>
            <a:ext cx="7358114" cy="857256"/>
          </a:xfrm>
          <a:prstGeom prst="round2DiagRect">
            <a:avLst>
              <a:gd name="adj1" fmla="val 50000"/>
              <a:gd name="adj2" fmla="val 0"/>
            </a:avLst>
          </a:prstGeom>
          <a:solidFill>
            <a:schemeClr val="bg1"/>
          </a:solidFill>
          <a:ln w="76200">
            <a:solidFill>
              <a:schemeClr val="tx2">
                <a:lumMod val="75000"/>
              </a:schemeClr>
            </a:solidFill>
            <a:prstDash val="sysDash"/>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57150">
              <a:bevelT w="69850" h="69850" prst="divot"/>
            </a:sp3d>
          </a:bodyPr>
          <a:lstStyle/>
          <a:p>
            <a:pPr indent="265113" algn="just" rtl="1"/>
            <a:r>
              <a:rPr lang="ar-DZ" sz="2400" b="1" dirty="0" smtClean="0">
                <a:solidFill>
                  <a:schemeClr val="accent1">
                    <a:lumMod val="50000"/>
                  </a:schemeClr>
                </a:solidFill>
                <a:latin typeface="Traditional Arabic" pitchFamily="18" charset="-78"/>
                <a:cs typeface="Traditional Arabic" pitchFamily="18" charset="-78"/>
              </a:rPr>
              <a:t>وهو إمداد المنشأة بكل ما يمكنها من تحقيق أهدافها من مواد أولية، ورأس المال، والأفراد وتستلزم وظيفة المدير من إقامة علاقة بين الأفراد. </a:t>
            </a:r>
            <a:endParaRPr lang="en-US" sz="2400" b="1" dirty="0">
              <a:solidFill>
                <a:schemeClr val="accent1">
                  <a:lumMod val="50000"/>
                </a:schemeClr>
              </a:solidFill>
              <a:latin typeface="Traditional Arabic" pitchFamily="18" charset="-78"/>
              <a:cs typeface="Traditional Arabic" pitchFamily="18" charset="-78"/>
            </a:endParaRPr>
          </a:p>
        </p:txBody>
      </p:sp>
    </p:spTree>
    <p:extLst>
      <p:ext uri="{BB962C8B-B14F-4D97-AF65-F5344CB8AC3E}">
        <p14:creationId xmlns:p14="http://schemas.microsoft.com/office/powerpoint/2010/main" val="296522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slide(fromBottom)">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slide(fromBottom)">
                                      <p:cBhvr>
                                        <p:cTn id="20" dur="500"/>
                                        <p:tgtEl>
                                          <p:spTgt spid="10"/>
                                        </p:tgtEl>
                                      </p:cBhvr>
                                    </p:animEffect>
                                  </p:childTnLst>
                                </p:cTn>
                              </p:par>
                              <p:par>
                                <p:cTn id="21" presetID="12" presetClass="entr" presetSubtype="4"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slide(fromBottom)">
                                      <p:cBhvr>
                                        <p:cTn id="23" dur="500"/>
                                        <p:tgtEl>
                                          <p:spTgt spid="15"/>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grpId="0" nodeType="clickEffect">
                                  <p:stCondLst>
                                    <p:cond delay="0"/>
                                  </p:stCondLst>
                                  <p:iterate type="lt">
                                    <p:tmPct val="5000"/>
                                  </p:iterate>
                                  <p:childTnLst>
                                    <p:set>
                                      <p:cBhvr>
                                        <p:cTn id="27" dur="1" fill="hold">
                                          <p:stCondLst>
                                            <p:cond delay="0"/>
                                          </p:stCondLst>
                                        </p:cTn>
                                        <p:tgtEl>
                                          <p:spTgt spid="16"/>
                                        </p:tgtEl>
                                        <p:attrNameLst>
                                          <p:attrName>style.visibility</p:attrName>
                                        </p:attrNameLst>
                                      </p:cBhvr>
                                      <p:to>
                                        <p:strVal val="visible"/>
                                      </p:to>
                                    </p:set>
                                    <p:anim calcmode="lin" valueType="num">
                                      <p:cBhvr>
                                        <p:cTn id="28" dur="1000" fill="hold"/>
                                        <p:tgtEl>
                                          <p:spTgt spid="16"/>
                                        </p:tgtEl>
                                        <p:attrNameLst>
                                          <p:attrName>ppt_w</p:attrName>
                                        </p:attrNameLst>
                                      </p:cBhvr>
                                      <p:tavLst>
                                        <p:tav tm="0">
                                          <p:val>
                                            <p:fltVal val="0"/>
                                          </p:val>
                                        </p:tav>
                                        <p:tav tm="100000">
                                          <p:val>
                                            <p:strVal val="#ppt_w"/>
                                          </p:val>
                                        </p:tav>
                                      </p:tavLst>
                                    </p:anim>
                                    <p:anim calcmode="lin" valueType="num">
                                      <p:cBhvr>
                                        <p:cTn id="29" dur="1000" fill="hold"/>
                                        <p:tgtEl>
                                          <p:spTgt spid="16"/>
                                        </p:tgtEl>
                                        <p:attrNameLst>
                                          <p:attrName>ppt_h</p:attrName>
                                        </p:attrNameLst>
                                      </p:cBhvr>
                                      <p:tavLst>
                                        <p:tav tm="0">
                                          <p:val>
                                            <p:fltVal val="0"/>
                                          </p:val>
                                        </p:tav>
                                        <p:tav tm="100000">
                                          <p:val>
                                            <p:strVal val="#ppt_h"/>
                                          </p:val>
                                        </p:tav>
                                      </p:tavLst>
                                    </p:anim>
                                    <p:anim calcmode="lin" valueType="num">
                                      <p:cBhvr>
                                        <p:cTn id="30" dur="1000" fill="hold"/>
                                        <p:tgtEl>
                                          <p:spTgt spid="16"/>
                                        </p:tgtEl>
                                        <p:attrNameLst>
                                          <p:attrName>style.rotation</p:attrName>
                                        </p:attrNameLst>
                                      </p:cBhvr>
                                      <p:tavLst>
                                        <p:tav tm="0">
                                          <p:val>
                                            <p:fltVal val="90"/>
                                          </p:val>
                                        </p:tav>
                                        <p:tav tm="100000">
                                          <p:val>
                                            <p:fltVal val="0"/>
                                          </p:val>
                                        </p:tav>
                                      </p:tavLst>
                                    </p:anim>
                                    <p:animEffect transition="in" filter="fade">
                                      <p:cBhvr>
                                        <p:cTn id="31" dur="1000"/>
                                        <p:tgtEl>
                                          <p:spTgt spid="16"/>
                                        </p:tgtEl>
                                      </p:cBhvr>
                                    </p:animEffect>
                                  </p:childTnLst>
                                </p:cTn>
                              </p:par>
                            </p:childTnLst>
                          </p:cTn>
                        </p:par>
                      </p:childTnLst>
                    </p:cTn>
                  </p:par>
                  <p:par>
                    <p:cTn id="32" fill="hold">
                      <p:stCondLst>
                        <p:cond delay="indefinite"/>
                      </p:stCondLst>
                      <p:childTnLst>
                        <p:par>
                          <p:cTn id="33" fill="hold">
                            <p:stCondLst>
                              <p:cond delay="0"/>
                            </p:stCondLst>
                            <p:childTnLst>
                              <p:par>
                                <p:cTn id="34" presetID="30" presetClass="entr" presetSubtype="0" fill="hold" grpId="0" nodeType="click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fade">
                                      <p:cBhvr>
                                        <p:cTn id="36" dur="800" decel="100000"/>
                                        <p:tgtEl>
                                          <p:spTgt spid="17"/>
                                        </p:tgtEl>
                                      </p:cBhvr>
                                    </p:animEffect>
                                    <p:anim calcmode="lin" valueType="num">
                                      <p:cBhvr>
                                        <p:cTn id="37" dur="800" decel="100000" fill="hold"/>
                                        <p:tgtEl>
                                          <p:spTgt spid="17"/>
                                        </p:tgtEl>
                                        <p:attrNameLst>
                                          <p:attrName>style.rotation</p:attrName>
                                        </p:attrNameLst>
                                      </p:cBhvr>
                                      <p:tavLst>
                                        <p:tav tm="0">
                                          <p:val>
                                            <p:fltVal val="-90"/>
                                          </p:val>
                                        </p:tav>
                                        <p:tav tm="100000">
                                          <p:val>
                                            <p:fltVal val="0"/>
                                          </p:val>
                                        </p:tav>
                                      </p:tavLst>
                                    </p:anim>
                                    <p:anim calcmode="lin" valueType="num">
                                      <p:cBhvr>
                                        <p:cTn id="38" dur="800" decel="100000" fill="hold"/>
                                        <p:tgtEl>
                                          <p:spTgt spid="17"/>
                                        </p:tgtEl>
                                        <p:attrNameLst>
                                          <p:attrName>ppt_x</p:attrName>
                                        </p:attrNameLst>
                                      </p:cBhvr>
                                      <p:tavLst>
                                        <p:tav tm="0">
                                          <p:val>
                                            <p:strVal val="#ppt_x+0.4"/>
                                          </p:val>
                                        </p:tav>
                                        <p:tav tm="100000">
                                          <p:val>
                                            <p:strVal val="#ppt_x-0.05"/>
                                          </p:val>
                                        </p:tav>
                                      </p:tavLst>
                                    </p:anim>
                                    <p:anim calcmode="lin" valueType="num">
                                      <p:cBhvr>
                                        <p:cTn id="39" dur="800" decel="100000" fill="hold"/>
                                        <p:tgtEl>
                                          <p:spTgt spid="17"/>
                                        </p:tgtEl>
                                        <p:attrNameLst>
                                          <p:attrName>ppt_y</p:attrName>
                                        </p:attrNameLst>
                                      </p:cBhvr>
                                      <p:tavLst>
                                        <p:tav tm="0">
                                          <p:val>
                                            <p:strVal val="#ppt_y-0.4"/>
                                          </p:val>
                                        </p:tav>
                                        <p:tav tm="100000">
                                          <p:val>
                                            <p:strVal val="#ppt_y+0.1"/>
                                          </p:val>
                                        </p:tav>
                                      </p:tavLst>
                                    </p:anim>
                                    <p:anim calcmode="lin" valueType="num">
                                      <p:cBhvr>
                                        <p:cTn id="40" dur="200" accel="100000" fill="hold">
                                          <p:stCondLst>
                                            <p:cond delay="800"/>
                                          </p:stCondLst>
                                        </p:cTn>
                                        <p:tgtEl>
                                          <p:spTgt spid="17"/>
                                        </p:tgtEl>
                                        <p:attrNameLst>
                                          <p:attrName>ppt_x</p:attrName>
                                        </p:attrNameLst>
                                      </p:cBhvr>
                                      <p:tavLst>
                                        <p:tav tm="0">
                                          <p:val>
                                            <p:strVal val="#ppt_x-0.05"/>
                                          </p:val>
                                        </p:tav>
                                        <p:tav tm="100000">
                                          <p:val>
                                            <p:strVal val="#ppt_x"/>
                                          </p:val>
                                        </p:tav>
                                      </p:tavLst>
                                    </p:anim>
                                    <p:anim calcmode="lin" valueType="num">
                                      <p:cBhvr>
                                        <p:cTn id="41" dur="200" accel="100000" fill="hold">
                                          <p:stCondLst>
                                            <p:cond delay="800"/>
                                          </p:stCondLst>
                                        </p:cTn>
                                        <p:tgtEl>
                                          <p:spTgt spid="17"/>
                                        </p:tgtEl>
                                        <p:attrNameLst>
                                          <p:attrName>ppt_y</p:attrName>
                                        </p:attrNameLst>
                                      </p:cBhvr>
                                      <p:tavLst>
                                        <p:tav tm="0">
                                          <p:val>
                                            <p:strVal val="#ppt_y+0.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30" presetClass="entr" presetSubtype="0" fill="hold" grpId="0" nodeType="clickEffect">
                                  <p:stCondLst>
                                    <p:cond delay="0"/>
                                  </p:stCondLst>
                                  <p:childTnLst>
                                    <p:set>
                                      <p:cBhvr>
                                        <p:cTn id="45" dur="1" fill="hold">
                                          <p:stCondLst>
                                            <p:cond delay="0"/>
                                          </p:stCondLst>
                                        </p:cTn>
                                        <p:tgtEl>
                                          <p:spTgt spid="18"/>
                                        </p:tgtEl>
                                        <p:attrNameLst>
                                          <p:attrName>style.visibility</p:attrName>
                                        </p:attrNameLst>
                                      </p:cBhvr>
                                      <p:to>
                                        <p:strVal val="visible"/>
                                      </p:to>
                                    </p:set>
                                    <p:animEffect transition="in" filter="fade">
                                      <p:cBhvr>
                                        <p:cTn id="46" dur="800" decel="100000"/>
                                        <p:tgtEl>
                                          <p:spTgt spid="18"/>
                                        </p:tgtEl>
                                      </p:cBhvr>
                                    </p:animEffect>
                                    <p:anim calcmode="lin" valueType="num">
                                      <p:cBhvr>
                                        <p:cTn id="47" dur="800" decel="100000" fill="hold"/>
                                        <p:tgtEl>
                                          <p:spTgt spid="18"/>
                                        </p:tgtEl>
                                        <p:attrNameLst>
                                          <p:attrName>style.rotation</p:attrName>
                                        </p:attrNameLst>
                                      </p:cBhvr>
                                      <p:tavLst>
                                        <p:tav tm="0">
                                          <p:val>
                                            <p:fltVal val="-90"/>
                                          </p:val>
                                        </p:tav>
                                        <p:tav tm="100000">
                                          <p:val>
                                            <p:fltVal val="0"/>
                                          </p:val>
                                        </p:tav>
                                      </p:tavLst>
                                    </p:anim>
                                    <p:anim calcmode="lin" valueType="num">
                                      <p:cBhvr>
                                        <p:cTn id="48" dur="800" decel="100000" fill="hold"/>
                                        <p:tgtEl>
                                          <p:spTgt spid="18"/>
                                        </p:tgtEl>
                                        <p:attrNameLst>
                                          <p:attrName>ppt_x</p:attrName>
                                        </p:attrNameLst>
                                      </p:cBhvr>
                                      <p:tavLst>
                                        <p:tav tm="0">
                                          <p:val>
                                            <p:strVal val="#ppt_x+0.4"/>
                                          </p:val>
                                        </p:tav>
                                        <p:tav tm="100000">
                                          <p:val>
                                            <p:strVal val="#ppt_x-0.05"/>
                                          </p:val>
                                        </p:tav>
                                      </p:tavLst>
                                    </p:anim>
                                    <p:anim calcmode="lin" valueType="num">
                                      <p:cBhvr>
                                        <p:cTn id="49" dur="800" decel="100000" fill="hold"/>
                                        <p:tgtEl>
                                          <p:spTgt spid="18"/>
                                        </p:tgtEl>
                                        <p:attrNameLst>
                                          <p:attrName>ppt_y</p:attrName>
                                        </p:attrNameLst>
                                      </p:cBhvr>
                                      <p:tavLst>
                                        <p:tav tm="0">
                                          <p:val>
                                            <p:strVal val="#ppt_y-0.4"/>
                                          </p:val>
                                        </p:tav>
                                        <p:tav tm="100000">
                                          <p:val>
                                            <p:strVal val="#ppt_y+0.1"/>
                                          </p:val>
                                        </p:tav>
                                      </p:tavLst>
                                    </p:anim>
                                    <p:anim calcmode="lin" valueType="num">
                                      <p:cBhvr>
                                        <p:cTn id="50" dur="200" accel="100000" fill="hold">
                                          <p:stCondLst>
                                            <p:cond delay="800"/>
                                          </p:stCondLst>
                                        </p:cTn>
                                        <p:tgtEl>
                                          <p:spTgt spid="18"/>
                                        </p:tgtEl>
                                        <p:attrNameLst>
                                          <p:attrName>ppt_x</p:attrName>
                                        </p:attrNameLst>
                                      </p:cBhvr>
                                      <p:tavLst>
                                        <p:tav tm="0">
                                          <p:val>
                                            <p:strVal val="#ppt_x-0.05"/>
                                          </p:val>
                                        </p:tav>
                                        <p:tav tm="100000">
                                          <p:val>
                                            <p:strVal val="#ppt_x"/>
                                          </p:val>
                                        </p:tav>
                                      </p:tavLst>
                                    </p:anim>
                                    <p:anim calcmode="lin" valueType="num">
                                      <p:cBhvr>
                                        <p:cTn id="51" dur="200" accel="100000" fill="hold">
                                          <p:stCondLst>
                                            <p:cond delay="800"/>
                                          </p:stCondLst>
                                        </p:cTn>
                                        <p:tgtEl>
                                          <p:spTgt spid="18"/>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5" grpId="0"/>
      <p:bldP spid="16" grpId="0" animBg="1"/>
      <p:bldP spid="17" grpId="0" animBg="1"/>
      <p:bldP spid="1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b="1" dirty="0" smtClean="0">
                <a:latin typeface="Traditional Arabic" pitchFamily="18" charset="-78"/>
                <a:cs typeface="Traditional Arabic" pitchFamily="18" charset="-78"/>
              </a:rPr>
              <a:t>وظائف التسيير</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graphicFrame>
        <p:nvGraphicFramePr>
          <p:cNvPr id="12" name="Diagramme 11"/>
          <p:cNvGraphicFramePr/>
          <p:nvPr/>
        </p:nvGraphicFramePr>
        <p:xfrm>
          <a:off x="1571604" y="164305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Ellipse 12"/>
          <p:cNvSpPr/>
          <p:nvPr/>
        </p:nvSpPr>
        <p:spPr>
          <a:xfrm>
            <a:off x="3714744" y="2857496"/>
            <a:ext cx="1714512" cy="150019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3200" b="1" dirty="0" smtClean="0">
                <a:solidFill>
                  <a:schemeClr val="accent1">
                    <a:lumMod val="50000"/>
                  </a:schemeClr>
                </a:solidFill>
                <a:latin typeface="Traditional Arabic" pitchFamily="18" charset="-78"/>
                <a:cs typeface="Traditional Arabic" pitchFamily="18" charset="-78"/>
              </a:rPr>
              <a:t>خصائص التنظيم</a:t>
            </a:r>
            <a:endParaRPr lang="en-US" sz="3200" b="1" dirty="0">
              <a:solidFill>
                <a:schemeClr val="accent1">
                  <a:lumMod val="50000"/>
                </a:schemeClr>
              </a:solidFill>
              <a:latin typeface="Traditional Arabic" pitchFamily="18" charset="-78"/>
              <a:cs typeface="Traditional Arabic" pitchFamily="18" charset="-78"/>
            </a:endParaRPr>
          </a:p>
        </p:txBody>
      </p:sp>
      <p:sp>
        <p:nvSpPr>
          <p:cNvPr id="14" name="Titre 1"/>
          <p:cNvSpPr txBox="1">
            <a:spLocks/>
          </p:cNvSpPr>
          <p:nvPr/>
        </p:nvSpPr>
        <p:spPr>
          <a:xfrm>
            <a:off x="6357950" y="857232"/>
            <a:ext cx="2571736"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indent="176213" algn="r" rtl="1" fontAlgn="base">
              <a:spcBef>
                <a:spcPct val="0"/>
              </a:spcBef>
              <a:spcAft>
                <a:spcPct val="0"/>
              </a:spcAft>
            </a:pPr>
            <a:r>
              <a:rPr lang="ar-DZ" sz="3200" b="1" dirty="0" smtClean="0">
                <a:solidFill>
                  <a:schemeClr val="bg1"/>
                </a:solidFill>
                <a:latin typeface="Traditional Arabic" pitchFamily="18" charset="-78"/>
                <a:cs typeface="Traditional Arabic" pitchFamily="18" charset="-78"/>
              </a:rPr>
              <a:t>خصائص </a:t>
            </a:r>
            <a:r>
              <a:rPr lang="ar-DZ" sz="3600" b="1" dirty="0" smtClean="0">
                <a:solidFill>
                  <a:schemeClr val="bg1"/>
                </a:solidFill>
                <a:latin typeface="Traditional Arabic" pitchFamily="18" charset="-78"/>
                <a:cs typeface="Traditional Arabic" pitchFamily="18" charset="-78"/>
              </a:rPr>
              <a:t>التنظيم</a:t>
            </a:r>
            <a:endParaRPr lang="ar-DZ" sz="4000" dirty="0" smtClean="0">
              <a:solidFill>
                <a:schemeClr val="bg1"/>
              </a:solidFill>
              <a:latin typeface="Traditional Arabic" pitchFamily="18" charset="-78"/>
              <a:cs typeface="Traditional Arabic" pitchFamily="18" charset="-78"/>
            </a:endParaRPr>
          </a:p>
        </p:txBody>
      </p:sp>
    </p:spTree>
    <p:extLst>
      <p:ext uri="{BB962C8B-B14F-4D97-AF65-F5344CB8AC3E}">
        <p14:creationId xmlns:p14="http://schemas.microsoft.com/office/powerpoint/2010/main" val="1202669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bg/>
                                          </p:spTgt>
                                        </p:tgtEl>
                                        <p:attrNameLst>
                                          <p:attrName>style.visibility</p:attrName>
                                        </p:attrNameLst>
                                      </p:cBhvr>
                                      <p:to>
                                        <p:strVal val="visible"/>
                                      </p:to>
                                    </p:set>
                                    <p:animEffect transition="in" filter="fade">
                                      <p:cBhvr>
                                        <p:cTn id="7" dur="2000"/>
                                        <p:tgtEl>
                                          <p:spTgt spid="1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fade">
                                      <p:cBhvr>
                                        <p:cTn id="12" dur="20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2">
                                            <p:graphicEl>
                                              <a:dgm id="{0F987103-7C64-431A-A439-A121E7253F15}"/>
                                            </p:graphicEl>
                                          </p:spTgt>
                                        </p:tgtEl>
                                        <p:attrNameLst>
                                          <p:attrName>style.visibility</p:attrName>
                                        </p:attrNameLst>
                                      </p:cBhvr>
                                      <p:to>
                                        <p:strVal val="visible"/>
                                      </p:to>
                                    </p:set>
                                    <p:anim calcmode="lin" valueType="num">
                                      <p:cBhvr additive="base">
                                        <p:cTn id="17" dur="500" fill="hold"/>
                                        <p:tgtEl>
                                          <p:spTgt spid="12">
                                            <p:graphicEl>
                                              <a:dgm id="{0F987103-7C64-431A-A439-A121E7253F15}"/>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12">
                                            <p:graphicEl>
                                              <a:dgm id="{0F987103-7C64-431A-A439-A121E7253F15}"/>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2">
                                            <p:graphicEl>
                                              <a:dgm id="{1DE99F72-C045-4B00-93A6-2C807CE98BD3}"/>
                                            </p:graphicEl>
                                          </p:spTgt>
                                        </p:tgtEl>
                                        <p:attrNameLst>
                                          <p:attrName>style.visibility</p:attrName>
                                        </p:attrNameLst>
                                      </p:cBhvr>
                                      <p:to>
                                        <p:strVal val="visible"/>
                                      </p:to>
                                    </p:set>
                                    <p:anim calcmode="lin" valueType="num">
                                      <p:cBhvr additive="base">
                                        <p:cTn id="23" dur="500" fill="hold"/>
                                        <p:tgtEl>
                                          <p:spTgt spid="12">
                                            <p:graphicEl>
                                              <a:dgm id="{1DE99F72-C045-4B00-93A6-2C807CE98BD3}"/>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12">
                                            <p:graphicEl>
                                              <a:dgm id="{1DE99F72-C045-4B00-93A6-2C807CE98BD3}"/>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2">
                                            <p:graphicEl>
                                              <a:dgm id="{7CE5A570-5329-41A7-BC7A-68DA619DFD8D}"/>
                                            </p:graphicEl>
                                          </p:spTgt>
                                        </p:tgtEl>
                                        <p:attrNameLst>
                                          <p:attrName>style.visibility</p:attrName>
                                        </p:attrNameLst>
                                      </p:cBhvr>
                                      <p:to>
                                        <p:strVal val="visible"/>
                                      </p:to>
                                    </p:set>
                                    <p:anim calcmode="lin" valueType="num">
                                      <p:cBhvr additive="base">
                                        <p:cTn id="27" dur="500" fill="hold"/>
                                        <p:tgtEl>
                                          <p:spTgt spid="12">
                                            <p:graphicEl>
                                              <a:dgm id="{7CE5A570-5329-41A7-BC7A-68DA619DFD8D}"/>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12">
                                            <p:graphicEl>
                                              <a:dgm id="{7CE5A570-5329-41A7-BC7A-68DA619DFD8D}"/>
                                            </p:graphic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2">
                                            <p:graphicEl>
                                              <a:dgm id="{79C9E3D9-39AA-457B-B256-BBCC88FF018B}"/>
                                            </p:graphicEl>
                                          </p:spTgt>
                                        </p:tgtEl>
                                        <p:attrNameLst>
                                          <p:attrName>style.visibility</p:attrName>
                                        </p:attrNameLst>
                                      </p:cBhvr>
                                      <p:to>
                                        <p:strVal val="visible"/>
                                      </p:to>
                                    </p:set>
                                    <p:anim calcmode="lin" valueType="num">
                                      <p:cBhvr additive="base">
                                        <p:cTn id="33" dur="500" fill="hold"/>
                                        <p:tgtEl>
                                          <p:spTgt spid="12">
                                            <p:graphicEl>
                                              <a:dgm id="{79C9E3D9-39AA-457B-B256-BBCC88FF018B}"/>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12">
                                            <p:graphicEl>
                                              <a:dgm id="{79C9E3D9-39AA-457B-B256-BBCC88FF018B}"/>
                                            </p:graphic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2">
                                            <p:graphicEl>
                                              <a:dgm id="{DA1ECB2C-3B58-4911-BF46-80169BC40FC8}"/>
                                            </p:graphicEl>
                                          </p:spTgt>
                                        </p:tgtEl>
                                        <p:attrNameLst>
                                          <p:attrName>style.visibility</p:attrName>
                                        </p:attrNameLst>
                                      </p:cBhvr>
                                      <p:to>
                                        <p:strVal val="visible"/>
                                      </p:to>
                                    </p:set>
                                    <p:anim calcmode="lin" valueType="num">
                                      <p:cBhvr additive="base">
                                        <p:cTn id="37" dur="500" fill="hold"/>
                                        <p:tgtEl>
                                          <p:spTgt spid="12">
                                            <p:graphicEl>
                                              <a:dgm id="{DA1ECB2C-3B58-4911-BF46-80169BC40FC8}"/>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graphicEl>
                                              <a:dgm id="{DA1ECB2C-3B58-4911-BF46-80169BC40FC8}"/>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graphicEl>
                                              <a:dgm id="{2877FCB4-CBFA-4CE8-AE5E-F9B681195D58}"/>
                                            </p:graphicEl>
                                          </p:spTgt>
                                        </p:tgtEl>
                                        <p:attrNameLst>
                                          <p:attrName>style.visibility</p:attrName>
                                        </p:attrNameLst>
                                      </p:cBhvr>
                                      <p:to>
                                        <p:strVal val="visible"/>
                                      </p:to>
                                    </p:set>
                                    <p:anim calcmode="lin" valueType="num">
                                      <p:cBhvr additive="base">
                                        <p:cTn id="43" dur="500" fill="hold"/>
                                        <p:tgtEl>
                                          <p:spTgt spid="12">
                                            <p:graphicEl>
                                              <a:dgm id="{2877FCB4-CBFA-4CE8-AE5E-F9B681195D58}"/>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12">
                                            <p:graphicEl>
                                              <a:dgm id="{2877FCB4-CBFA-4CE8-AE5E-F9B681195D58}"/>
                                            </p:graphic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2">
                                            <p:graphicEl>
                                              <a:dgm id="{4FE61422-F31E-4C85-B592-BD0B7817B5AC}"/>
                                            </p:graphicEl>
                                          </p:spTgt>
                                        </p:tgtEl>
                                        <p:attrNameLst>
                                          <p:attrName>style.visibility</p:attrName>
                                        </p:attrNameLst>
                                      </p:cBhvr>
                                      <p:to>
                                        <p:strVal val="visible"/>
                                      </p:to>
                                    </p:set>
                                    <p:anim calcmode="lin" valueType="num">
                                      <p:cBhvr additive="base">
                                        <p:cTn id="47" dur="500" fill="hold"/>
                                        <p:tgtEl>
                                          <p:spTgt spid="12">
                                            <p:graphicEl>
                                              <a:dgm id="{4FE61422-F31E-4C85-B592-BD0B7817B5AC}"/>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12">
                                            <p:graphicEl>
                                              <a:dgm id="{4FE61422-F31E-4C85-B592-BD0B7817B5AC}"/>
                                            </p:graphic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2">
                                            <p:graphicEl>
                                              <a:dgm id="{A7F03C74-62CD-4BBC-80A0-5477F2171705}"/>
                                            </p:graphicEl>
                                          </p:spTgt>
                                        </p:tgtEl>
                                        <p:attrNameLst>
                                          <p:attrName>style.visibility</p:attrName>
                                        </p:attrNameLst>
                                      </p:cBhvr>
                                      <p:to>
                                        <p:strVal val="visible"/>
                                      </p:to>
                                    </p:set>
                                    <p:anim calcmode="lin" valueType="num">
                                      <p:cBhvr additive="base">
                                        <p:cTn id="53" dur="500" fill="hold"/>
                                        <p:tgtEl>
                                          <p:spTgt spid="12">
                                            <p:graphicEl>
                                              <a:dgm id="{A7F03C74-62CD-4BBC-80A0-5477F2171705}"/>
                                            </p:graphicEl>
                                          </p:spTgt>
                                        </p:tgtEl>
                                        <p:attrNameLst>
                                          <p:attrName>ppt_x</p:attrName>
                                        </p:attrNameLst>
                                      </p:cBhvr>
                                      <p:tavLst>
                                        <p:tav tm="0">
                                          <p:val>
                                            <p:strVal val="#ppt_x"/>
                                          </p:val>
                                        </p:tav>
                                        <p:tav tm="100000">
                                          <p:val>
                                            <p:strVal val="#ppt_x"/>
                                          </p:val>
                                        </p:tav>
                                      </p:tavLst>
                                    </p:anim>
                                    <p:anim calcmode="lin" valueType="num">
                                      <p:cBhvr additive="base">
                                        <p:cTn id="54" dur="500" fill="hold"/>
                                        <p:tgtEl>
                                          <p:spTgt spid="12">
                                            <p:graphicEl>
                                              <a:dgm id="{A7F03C74-62CD-4BBC-80A0-5477F2171705}"/>
                                            </p:graphic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2">
                                            <p:graphicEl>
                                              <a:dgm id="{23CDB2F4-A609-4CB7-B9E2-001FAB7A452B}"/>
                                            </p:graphicEl>
                                          </p:spTgt>
                                        </p:tgtEl>
                                        <p:attrNameLst>
                                          <p:attrName>style.visibility</p:attrName>
                                        </p:attrNameLst>
                                      </p:cBhvr>
                                      <p:to>
                                        <p:strVal val="visible"/>
                                      </p:to>
                                    </p:set>
                                    <p:anim calcmode="lin" valueType="num">
                                      <p:cBhvr additive="base">
                                        <p:cTn id="57" dur="500" fill="hold"/>
                                        <p:tgtEl>
                                          <p:spTgt spid="12">
                                            <p:graphicEl>
                                              <a:dgm id="{23CDB2F4-A609-4CB7-B9E2-001FAB7A452B}"/>
                                            </p:graphicEl>
                                          </p:spTgt>
                                        </p:tgtEl>
                                        <p:attrNameLst>
                                          <p:attrName>ppt_x</p:attrName>
                                        </p:attrNameLst>
                                      </p:cBhvr>
                                      <p:tavLst>
                                        <p:tav tm="0">
                                          <p:val>
                                            <p:strVal val="#ppt_x"/>
                                          </p:val>
                                        </p:tav>
                                        <p:tav tm="100000">
                                          <p:val>
                                            <p:strVal val="#ppt_x"/>
                                          </p:val>
                                        </p:tav>
                                      </p:tavLst>
                                    </p:anim>
                                    <p:anim calcmode="lin" valueType="num">
                                      <p:cBhvr additive="base">
                                        <p:cTn id="58" dur="500" fill="hold"/>
                                        <p:tgtEl>
                                          <p:spTgt spid="12">
                                            <p:graphicEl>
                                              <a:dgm id="{23CDB2F4-A609-4CB7-B9E2-001FAB7A452B}"/>
                                            </p:graphicEl>
                                          </p:spTgt>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12">
                                            <p:graphicEl>
                                              <a:dgm id="{3283D5D0-9AE8-43A0-A073-62980368B418}"/>
                                            </p:graphicEl>
                                          </p:spTgt>
                                        </p:tgtEl>
                                        <p:attrNameLst>
                                          <p:attrName>style.visibility</p:attrName>
                                        </p:attrNameLst>
                                      </p:cBhvr>
                                      <p:to>
                                        <p:strVal val="visible"/>
                                      </p:to>
                                    </p:set>
                                    <p:anim calcmode="lin" valueType="num">
                                      <p:cBhvr additive="base">
                                        <p:cTn id="61" dur="500" fill="hold"/>
                                        <p:tgtEl>
                                          <p:spTgt spid="12">
                                            <p:graphicEl>
                                              <a:dgm id="{3283D5D0-9AE8-43A0-A073-62980368B418}"/>
                                            </p:graphicEl>
                                          </p:spTgt>
                                        </p:tgtEl>
                                        <p:attrNameLst>
                                          <p:attrName>ppt_x</p:attrName>
                                        </p:attrNameLst>
                                      </p:cBhvr>
                                      <p:tavLst>
                                        <p:tav tm="0">
                                          <p:val>
                                            <p:strVal val="#ppt_x"/>
                                          </p:val>
                                        </p:tav>
                                        <p:tav tm="100000">
                                          <p:val>
                                            <p:strVal val="#ppt_x"/>
                                          </p:val>
                                        </p:tav>
                                      </p:tavLst>
                                    </p:anim>
                                    <p:anim calcmode="lin" valueType="num">
                                      <p:cBhvr additive="base">
                                        <p:cTn id="62" dur="500" fill="hold"/>
                                        <p:tgtEl>
                                          <p:spTgt spid="12">
                                            <p:graphicEl>
                                              <a:dgm id="{3283D5D0-9AE8-43A0-A073-62980368B418}"/>
                                            </p:graphic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xit" presetSubtype="0" fill="hold" grpId="1" nodeType="clickEffect">
                                  <p:stCondLst>
                                    <p:cond delay="0"/>
                                  </p:stCondLst>
                                  <p:childTnLst>
                                    <p:animEffect transition="out" filter="fade">
                                      <p:cBhvr>
                                        <p:cTn id="66" dur="1000"/>
                                        <p:tgtEl>
                                          <p:spTgt spid="12">
                                            <p:graphicEl>
                                              <a:dgm id="{0F987103-7C64-431A-A439-A121E7253F15}"/>
                                            </p:graphicEl>
                                          </p:spTgt>
                                        </p:tgtEl>
                                      </p:cBhvr>
                                    </p:animEffect>
                                    <p:anim calcmode="lin" valueType="num">
                                      <p:cBhvr>
                                        <p:cTn id="67" dur="1000"/>
                                        <p:tgtEl>
                                          <p:spTgt spid="12">
                                            <p:graphicEl>
                                              <a:dgm id="{0F987103-7C64-431A-A439-A121E7253F15}"/>
                                            </p:graphicEl>
                                          </p:spTgt>
                                        </p:tgtEl>
                                        <p:attrNameLst>
                                          <p:attrName>ppt_x</p:attrName>
                                        </p:attrNameLst>
                                      </p:cBhvr>
                                      <p:tavLst>
                                        <p:tav tm="0">
                                          <p:val>
                                            <p:strVal val="ppt_x"/>
                                          </p:val>
                                        </p:tav>
                                        <p:tav tm="100000">
                                          <p:val>
                                            <p:strVal val="ppt_x"/>
                                          </p:val>
                                        </p:tav>
                                      </p:tavLst>
                                    </p:anim>
                                    <p:anim calcmode="lin" valueType="num">
                                      <p:cBhvr>
                                        <p:cTn id="68" dur="1000"/>
                                        <p:tgtEl>
                                          <p:spTgt spid="12">
                                            <p:graphicEl>
                                              <a:dgm id="{0F987103-7C64-431A-A439-A121E7253F15}"/>
                                            </p:graphicEl>
                                          </p:spTgt>
                                        </p:tgtEl>
                                        <p:attrNameLst>
                                          <p:attrName>ppt_y</p:attrName>
                                        </p:attrNameLst>
                                      </p:cBhvr>
                                      <p:tavLst>
                                        <p:tav tm="0">
                                          <p:val>
                                            <p:strVal val="ppt_y"/>
                                          </p:val>
                                        </p:tav>
                                        <p:tav tm="100000">
                                          <p:val>
                                            <p:strVal val="ppt_y+.1"/>
                                          </p:val>
                                        </p:tav>
                                      </p:tavLst>
                                    </p:anim>
                                    <p:set>
                                      <p:cBhvr>
                                        <p:cTn id="69" dur="1" fill="hold">
                                          <p:stCondLst>
                                            <p:cond delay="999"/>
                                          </p:stCondLst>
                                        </p:cTn>
                                        <p:tgtEl>
                                          <p:spTgt spid="12">
                                            <p:graphicEl>
                                              <a:dgm id="{0F987103-7C64-431A-A439-A121E7253F15}"/>
                                            </p:graphicEl>
                                          </p:spTgt>
                                        </p:tgtEl>
                                        <p:attrNameLst>
                                          <p:attrName>style.visibility</p:attrName>
                                        </p:attrNameLst>
                                      </p:cBhvr>
                                      <p:to>
                                        <p:strVal val="hidden"/>
                                      </p:to>
                                    </p:set>
                                  </p:childTnLst>
                                </p:cTn>
                              </p:par>
                            </p:childTnLst>
                          </p:cTn>
                        </p:par>
                      </p:childTnLst>
                    </p:cTn>
                  </p:par>
                  <p:par>
                    <p:cTn id="70" fill="hold">
                      <p:stCondLst>
                        <p:cond delay="indefinite"/>
                      </p:stCondLst>
                      <p:childTnLst>
                        <p:par>
                          <p:cTn id="71" fill="hold">
                            <p:stCondLst>
                              <p:cond delay="0"/>
                            </p:stCondLst>
                            <p:childTnLst>
                              <p:par>
                                <p:cTn id="72" presetID="42" presetClass="exit" presetSubtype="0" fill="hold" grpId="1" nodeType="clickEffect">
                                  <p:stCondLst>
                                    <p:cond delay="0"/>
                                  </p:stCondLst>
                                  <p:childTnLst>
                                    <p:animEffect transition="out" filter="fade">
                                      <p:cBhvr>
                                        <p:cTn id="73" dur="1000"/>
                                        <p:tgtEl>
                                          <p:spTgt spid="12">
                                            <p:graphicEl>
                                              <a:dgm id="{1DE99F72-C045-4B00-93A6-2C807CE98BD3}"/>
                                            </p:graphicEl>
                                          </p:spTgt>
                                        </p:tgtEl>
                                      </p:cBhvr>
                                    </p:animEffect>
                                    <p:anim calcmode="lin" valueType="num">
                                      <p:cBhvr>
                                        <p:cTn id="74" dur="1000"/>
                                        <p:tgtEl>
                                          <p:spTgt spid="12">
                                            <p:graphicEl>
                                              <a:dgm id="{1DE99F72-C045-4B00-93A6-2C807CE98BD3}"/>
                                            </p:graphicEl>
                                          </p:spTgt>
                                        </p:tgtEl>
                                        <p:attrNameLst>
                                          <p:attrName>ppt_x</p:attrName>
                                        </p:attrNameLst>
                                      </p:cBhvr>
                                      <p:tavLst>
                                        <p:tav tm="0">
                                          <p:val>
                                            <p:strVal val="ppt_x"/>
                                          </p:val>
                                        </p:tav>
                                        <p:tav tm="100000">
                                          <p:val>
                                            <p:strVal val="ppt_x"/>
                                          </p:val>
                                        </p:tav>
                                      </p:tavLst>
                                    </p:anim>
                                    <p:anim calcmode="lin" valueType="num">
                                      <p:cBhvr>
                                        <p:cTn id="75" dur="1000"/>
                                        <p:tgtEl>
                                          <p:spTgt spid="12">
                                            <p:graphicEl>
                                              <a:dgm id="{1DE99F72-C045-4B00-93A6-2C807CE98BD3}"/>
                                            </p:graphicEl>
                                          </p:spTgt>
                                        </p:tgtEl>
                                        <p:attrNameLst>
                                          <p:attrName>ppt_y</p:attrName>
                                        </p:attrNameLst>
                                      </p:cBhvr>
                                      <p:tavLst>
                                        <p:tav tm="0">
                                          <p:val>
                                            <p:strVal val="ppt_y"/>
                                          </p:val>
                                        </p:tav>
                                        <p:tav tm="100000">
                                          <p:val>
                                            <p:strVal val="ppt_y+.1"/>
                                          </p:val>
                                        </p:tav>
                                      </p:tavLst>
                                    </p:anim>
                                    <p:set>
                                      <p:cBhvr>
                                        <p:cTn id="76" dur="1" fill="hold">
                                          <p:stCondLst>
                                            <p:cond delay="999"/>
                                          </p:stCondLst>
                                        </p:cTn>
                                        <p:tgtEl>
                                          <p:spTgt spid="12">
                                            <p:graphicEl>
                                              <a:dgm id="{1DE99F72-C045-4B00-93A6-2C807CE98BD3}"/>
                                            </p:graphicEl>
                                          </p:spTgt>
                                        </p:tgtEl>
                                        <p:attrNameLst>
                                          <p:attrName>style.visibility</p:attrName>
                                        </p:attrNameLst>
                                      </p:cBhvr>
                                      <p:to>
                                        <p:strVal val="hidden"/>
                                      </p:to>
                                    </p:set>
                                  </p:childTnLst>
                                </p:cTn>
                              </p:par>
                              <p:par>
                                <p:cTn id="77" presetID="42" presetClass="exit" presetSubtype="0" fill="hold" grpId="1" nodeType="withEffect">
                                  <p:stCondLst>
                                    <p:cond delay="0"/>
                                  </p:stCondLst>
                                  <p:childTnLst>
                                    <p:animEffect transition="out" filter="fade">
                                      <p:cBhvr>
                                        <p:cTn id="78" dur="1000"/>
                                        <p:tgtEl>
                                          <p:spTgt spid="12">
                                            <p:graphicEl>
                                              <a:dgm id="{7CE5A570-5329-41A7-BC7A-68DA619DFD8D}"/>
                                            </p:graphicEl>
                                          </p:spTgt>
                                        </p:tgtEl>
                                      </p:cBhvr>
                                    </p:animEffect>
                                    <p:anim calcmode="lin" valueType="num">
                                      <p:cBhvr>
                                        <p:cTn id="79" dur="1000"/>
                                        <p:tgtEl>
                                          <p:spTgt spid="12">
                                            <p:graphicEl>
                                              <a:dgm id="{7CE5A570-5329-41A7-BC7A-68DA619DFD8D}"/>
                                            </p:graphicEl>
                                          </p:spTgt>
                                        </p:tgtEl>
                                        <p:attrNameLst>
                                          <p:attrName>ppt_x</p:attrName>
                                        </p:attrNameLst>
                                      </p:cBhvr>
                                      <p:tavLst>
                                        <p:tav tm="0">
                                          <p:val>
                                            <p:strVal val="ppt_x"/>
                                          </p:val>
                                        </p:tav>
                                        <p:tav tm="100000">
                                          <p:val>
                                            <p:strVal val="ppt_x"/>
                                          </p:val>
                                        </p:tav>
                                      </p:tavLst>
                                    </p:anim>
                                    <p:anim calcmode="lin" valueType="num">
                                      <p:cBhvr>
                                        <p:cTn id="80" dur="1000"/>
                                        <p:tgtEl>
                                          <p:spTgt spid="12">
                                            <p:graphicEl>
                                              <a:dgm id="{7CE5A570-5329-41A7-BC7A-68DA619DFD8D}"/>
                                            </p:graphicEl>
                                          </p:spTgt>
                                        </p:tgtEl>
                                        <p:attrNameLst>
                                          <p:attrName>ppt_y</p:attrName>
                                        </p:attrNameLst>
                                      </p:cBhvr>
                                      <p:tavLst>
                                        <p:tav tm="0">
                                          <p:val>
                                            <p:strVal val="ppt_y"/>
                                          </p:val>
                                        </p:tav>
                                        <p:tav tm="100000">
                                          <p:val>
                                            <p:strVal val="ppt_y+.1"/>
                                          </p:val>
                                        </p:tav>
                                      </p:tavLst>
                                    </p:anim>
                                    <p:set>
                                      <p:cBhvr>
                                        <p:cTn id="81" dur="1" fill="hold">
                                          <p:stCondLst>
                                            <p:cond delay="999"/>
                                          </p:stCondLst>
                                        </p:cTn>
                                        <p:tgtEl>
                                          <p:spTgt spid="12">
                                            <p:graphicEl>
                                              <a:dgm id="{7CE5A570-5329-41A7-BC7A-68DA619DFD8D}"/>
                                            </p:graphicEl>
                                          </p:spTgt>
                                        </p:tgtEl>
                                        <p:attrNameLst>
                                          <p:attrName>style.visibility</p:attrName>
                                        </p:attrNameLst>
                                      </p:cBhvr>
                                      <p:to>
                                        <p:strVal val="hidden"/>
                                      </p:to>
                                    </p:set>
                                  </p:childTnLst>
                                </p:cTn>
                              </p:par>
                            </p:childTnLst>
                          </p:cTn>
                        </p:par>
                      </p:childTnLst>
                    </p:cTn>
                  </p:par>
                  <p:par>
                    <p:cTn id="82" fill="hold">
                      <p:stCondLst>
                        <p:cond delay="indefinite"/>
                      </p:stCondLst>
                      <p:childTnLst>
                        <p:par>
                          <p:cTn id="83" fill="hold">
                            <p:stCondLst>
                              <p:cond delay="0"/>
                            </p:stCondLst>
                            <p:childTnLst>
                              <p:par>
                                <p:cTn id="84" presetID="42" presetClass="exit" presetSubtype="0" fill="hold" grpId="1" nodeType="clickEffect">
                                  <p:stCondLst>
                                    <p:cond delay="0"/>
                                  </p:stCondLst>
                                  <p:childTnLst>
                                    <p:animEffect transition="out" filter="fade">
                                      <p:cBhvr>
                                        <p:cTn id="85" dur="1000"/>
                                        <p:tgtEl>
                                          <p:spTgt spid="12">
                                            <p:graphicEl>
                                              <a:dgm id="{79C9E3D9-39AA-457B-B256-BBCC88FF018B}"/>
                                            </p:graphicEl>
                                          </p:spTgt>
                                        </p:tgtEl>
                                      </p:cBhvr>
                                    </p:animEffect>
                                    <p:anim calcmode="lin" valueType="num">
                                      <p:cBhvr>
                                        <p:cTn id="86" dur="1000"/>
                                        <p:tgtEl>
                                          <p:spTgt spid="12">
                                            <p:graphicEl>
                                              <a:dgm id="{79C9E3D9-39AA-457B-B256-BBCC88FF018B}"/>
                                            </p:graphicEl>
                                          </p:spTgt>
                                        </p:tgtEl>
                                        <p:attrNameLst>
                                          <p:attrName>ppt_x</p:attrName>
                                        </p:attrNameLst>
                                      </p:cBhvr>
                                      <p:tavLst>
                                        <p:tav tm="0">
                                          <p:val>
                                            <p:strVal val="ppt_x"/>
                                          </p:val>
                                        </p:tav>
                                        <p:tav tm="100000">
                                          <p:val>
                                            <p:strVal val="ppt_x"/>
                                          </p:val>
                                        </p:tav>
                                      </p:tavLst>
                                    </p:anim>
                                    <p:anim calcmode="lin" valueType="num">
                                      <p:cBhvr>
                                        <p:cTn id="87" dur="1000"/>
                                        <p:tgtEl>
                                          <p:spTgt spid="12">
                                            <p:graphicEl>
                                              <a:dgm id="{79C9E3D9-39AA-457B-B256-BBCC88FF018B}"/>
                                            </p:graphicEl>
                                          </p:spTgt>
                                        </p:tgtEl>
                                        <p:attrNameLst>
                                          <p:attrName>ppt_y</p:attrName>
                                        </p:attrNameLst>
                                      </p:cBhvr>
                                      <p:tavLst>
                                        <p:tav tm="0">
                                          <p:val>
                                            <p:strVal val="ppt_y"/>
                                          </p:val>
                                        </p:tav>
                                        <p:tav tm="100000">
                                          <p:val>
                                            <p:strVal val="ppt_y+.1"/>
                                          </p:val>
                                        </p:tav>
                                      </p:tavLst>
                                    </p:anim>
                                    <p:set>
                                      <p:cBhvr>
                                        <p:cTn id="88" dur="1" fill="hold">
                                          <p:stCondLst>
                                            <p:cond delay="999"/>
                                          </p:stCondLst>
                                        </p:cTn>
                                        <p:tgtEl>
                                          <p:spTgt spid="12">
                                            <p:graphicEl>
                                              <a:dgm id="{79C9E3D9-39AA-457B-B256-BBCC88FF018B}"/>
                                            </p:graphicEl>
                                          </p:spTgt>
                                        </p:tgtEl>
                                        <p:attrNameLst>
                                          <p:attrName>style.visibility</p:attrName>
                                        </p:attrNameLst>
                                      </p:cBhvr>
                                      <p:to>
                                        <p:strVal val="hidden"/>
                                      </p:to>
                                    </p:set>
                                  </p:childTnLst>
                                </p:cTn>
                              </p:par>
                              <p:par>
                                <p:cTn id="89" presetID="42" presetClass="exit" presetSubtype="0" fill="hold" grpId="1" nodeType="withEffect">
                                  <p:stCondLst>
                                    <p:cond delay="0"/>
                                  </p:stCondLst>
                                  <p:childTnLst>
                                    <p:animEffect transition="out" filter="fade">
                                      <p:cBhvr>
                                        <p:cTn id="90" dur="1000"/>
                                        <p:tgtEl>
                                          <p:spTgt spid="12">
                                            <p:graphicEl>
                                              <a:dgm id="{DA1ECB2C-3B58-4911-BF46-80169BC40FC8}"/>
                                            </p:graphicEl>
                                          </p:spTgt>
                                        </p:tgtEl>
                                      </p:cBhvr>
                                    </p:animEffect>
                                    <p:anim calcmode="lin" valueType="num">
                                      <p:cBhvr>
                                        <p:cTn id="91" dur="1000"/>
                                        <p:tgtEl>
                                          <p:spTgt spid="12">
                                            <p:graphicEl>
                                              <a:dgm id="{DA1ECB2C-3B58-4911-BF46-80169BC40FC8}"/>
                                            </p:graphicEl>
                                          </p:spTgt>
                                        </p:tgtEl>
                                        <p:attrNameLst>
                                          <p:attrName>ppt_x</p:attrName>
                                        </p:attrNameLst>
                                      </p:cBhvr>
                                      <p:tavLst>
                                        <p:tav tm="0">
                                          <p:val>
                                            <p:strVal val="ppt_x"/>
                                          </p:val>
                                        </p:tav>
                                        <p:tav tm="100000">
                                          <p:val>
                                            <p:strVal val="ppt_x"/>
                                          </p:val>
                                        </p:tav>
                                      </p:tavLst>
                                    </p:anim>
                                    <p:anim calcmode="lin" valueType="num">
                                      <p:cBhvr>
                                        <p:cTn id="92" dur="1000"/>
                                        <p:tgtEl>
                                          <p:spTgt spid="12">
                                            <p:graphicEl>
                                              <a:dgm id="{DA1ECB2C-3B58-4911-BF46-80169BC40FC8}"/>
                                            </p:graphicEl>
                                          </p:spTgt>
                                        </p:tgtEl>
                                        <p:attrNameLst>
                                          <p:attrName>ppt_y</p:attrName>
                                        </p:attrNameLst>
                                      </p:cBhvr>
                                      <p:tavLst>
                                        <p:tav tm="0">
                                          <p:val>
                                            <p:strVal val="ppt_y"/>
                                          </p:val>
                                        </p:tav>
                                        <p:tav tm="100000">
                                          <p:val>
                                            <p:strVal val="ppt_y+.1"/>
                                          </p:val>
                                        </p:tav>
                                      </p:tavLst>
                                    </p:anim>
                                    <p:set>
                                      <p:cBhvr>
                                        <p:cTn id="93" dur="1" fill="hold">
                                          <p:stCondLst>
                                            <p:cond delay="999"/>
                                          </p:stCondLst>
                                        </p:cTn>
                                        <p:tgtEl>
                                          <p:spTgt spid="12">
                                            <p:graphicEl>
                                              <a:dgm id="{DA1ECB2C-3B58-4911-BF46-80169BC40FC8}"/>
                                            </p:graphicEl>
                                          </p:spTgt>
                                        </p:tgtEl>
                                        <p:attrNameLst>
                                          <p:attrName>style.visibility</p:attrName>
                                        </p:attrNameLst>
                                      </p:cBhvr>
                                      <p:to>
                                        <p:strVal val="hidden"/>
                                      </p:to>
                                    </p:set>
                                  </p:childTnLst>
                                </p:cTn>
                              </p:par>
                            </p:childTnLst>
                          </p:cTn>
                        </p:par>
                      </p:childTnLst>
                    </p:cTn>
                  </p:par>
                  <p:par>
                    <p:cTn id="94" fill="hold">
                      <p:stCondLst>
                        <p:cond delay="indefinite"/>
                      </p:stCondLst>
                      <p:childTnLst>
                        <p:par>
                          <p:cTn id="95" fill="hold">
                            <p:stCondLst>
                              <p:cond delay="0"/>
                            </p:stCondLst>
                            <p:childTnLst>
                              <p:par>
                                <p:cTn id="96" presetID="42" presetClass="exit" presetSubtype="0" fill="hold" grpId="1" nodeType="clickEffect">
                                  <p:stCondLst>
                                    <p:cond delay="0"/>
                                  </p:stCondLst>
                                  <p:childTnLst>
                                    <p:animEffect transition="out" filter="fade">
                                      <p:cBhvr>
                                        <p:cTn id="97" dur="1000"/>
                                        <p:tgtEl>
                                          <p:spTgt spid="12">
                                            <p:graphicEl>
                                              <a:dgm id="{2877FCB4-CBFA-4CE8-AE5E-F9B681195D58}"/>
                                            </p:graphicEl>
                                          </p:spTgt>
                                        </p:tgtEl>
                                      </p:cBhvr>
                                    </p:animEffect>
                                    <p:anim calcmode="lin" valueType="num">
                                      <p:cBhvr>
                                        <p:cTn id="98" dur="1000"/>
                                        <p:tgtEl>
                                          <p:spTgt spid="12">
                                            <p:graphicEl>
                                              <a:dgm id="{2877FCB4-CBFA-4CE8-AE5E-F9B681195D58}"/>
                                            </p:graphicEl>
                                          </p:spTgt>
                                        </p:tgtEl>
                                        <p:attrNameLst>
                                          <p:attrName>ppt_x</p:attrName>
                                        </p:attrNameLst>
                                      </p:cBhvr>
                                      <p:tavLst>
                                        <p:tav tm="0">
                                          <p:val>
                                            <p:strVal val="ppt_x"/>
                                          </p:val>
                                        </p:tav>
                                        <p:tav tm="100000">
                                          <p:val>
                                            <p:strVal val="ppt_x"/>
                                          </p:val>
                                        </p:tav>
                                      </p:tavLst>
                                    </p:anim>
                                    <p:anim calcmode="lin" valueType="num">
                                      <p:cBhvr>
                                        <p:cTn id="99" dur="1000"/>
                                        <p:tgtEl>
                                          <p:spTgt spid="12">
                                            <p:graphicEl>
                                              <a:dgm id="{2877FCB4-CBFA-4CE8-AE5E-F9B681195D58}"/>
                                            </p:graphicEl>
                                          </p:spTgt>
                                        </p:tgtEl>
                                        <p:attrNameLst>
                                          <p:attrName>ppt_y</p:attrName>
                                        </p:attrNameLst>
                                      </p:cBhvr>
                                      <p:tavLst>
                                        <p:tav tm="0">
                                          <p:val>
                                            <p:strVal val="ppt_y"/>
                                          </p:val>
                                        </p:tav>
                                        <p:tav tm="100000">
                                          <p:val>
                                            <p:strVal val="ppt_y+.1"/>
                                          </p:val>
                                        </p:tav>
                                      </p:tavLst>
                                    </p:anim>
                                    <p:set>
                                      <p:cBhvr>
                                        <p:cTn id="100" dur="1" fill="hold">
                                          <p:stCondLst>
                                            <p:cond delay="999"/>
                                          </p:stCondLst>
                                        </p:cTn>
                                        <p:tgtEl>
                                          <p:spTgt spid="12">
                                            <p:graphicEl>
                                              <a:dgm id="{2877FCB4-CBFA-4CE8-AE5E-F9B681195D58}"/>
                                            </p:graphicEl>
                                          </p:spTgt>
                                        </p:tgtEl>
                                        <p:attrNameLst>
                                          <p:attrName>style.visibility</p:attrName>
                                        </p:attrNameLst>
                                      </p:cBhvr>
                                      <p:to>
                                        <p:strVal val="hidden"/>
                                      </p:to>
                                    </p:set>
                                  </p:childTnLst>
                                </p:cTn>
                              </p:par>
                              <p:par>
                                <p:cTn id="101" presetID="42" presetClass="exit" presetSubtype="0" fill="hold" grpId="1" nodeType="withEffect">
                                  <p:stCondLst>
                                    <p:cond delay="0"/>
                                  </p:stCondLst>
                                  <p:childTnLst>
                                    <p:animEffect transition="out" filter="fade">
                                      <p:cBhvr>
                                        <p:cTn id="102" dur="1000"/>
                                        <p:tgtEl>
                                          <p:spTgt spid="12">
                                            <p:graphicEl>
                                              <a:dgm id="{4FE61422-F31E-4C85-B592-BD0B7817B5AC}"/>
                                            </p:graphicEl>
                                          </p:spTgt>
                                        </p:tgtEl>
                                      </p:cBhvr>
                                    </p:animEffect>
                                    <p:anim calcmode="lin" valueType="num">
                                      <p:cBhvr>
                                        <p:cTn id="103" dur="1000"/>
                                        <p:tgtEl>
                                          <p:spTgt spid="12">
                                            <p:graphicEl>
                                              <a:dgm id="{4FE61422-F31E-4C85-B592-BD0B7817B5AC}"/>
                                            </p:graphicEl>
                                          </p:spTgt>
                                        </p:tgtEl>
                                        <p:attrNameLst>
                                          <p:attrName>ppt_x</p:attrName>
                                        </p:attrNameLst>
                                      </p:cBhvr>
                                      <p:tavLst>
                                        <p:tav tm="0">
                                          <p:val>
                                            <p:strVal val="ppt_x"/>
                                          </p:val>
                                        </p:tav>
                                        <p:tav tm="100000">
                                          <p:val>
                                            <p:strVal val="ppt_x"/>
                                          </p:val>
                                        </p:tav>
                                      </p:tavLst>
                                    </p:anim>
                                    <p:anim calcmode="lin" valueType="num">
                                      <p:cBhvr>
                                        <p:cTn id="104" dur="1000"/>
                                        <p:tgtEl>
                                          <p:spTgt spid="12">
                                            <p:graphicEl>
                                              <a:dgm id="{4FE61422-F31E-4C85-B592-BD0B7817B5AC}"/>
                                            </p:graphicEl>
                                          </p:spTgt>
                                        </p:tgtEl>
                                        <p:attrNameLst>
                                          <p:attrName>ppt_y</p:attrName>
                                        </p:attrNameLst>
                                      </p:cBhvr>
                                      <p:tavLst>
                                        <p:tav tm="0">
                                          <p:val>
                                            <p:strVal val="ppt_y"/>
                                          </p:val>
                                        </p:tav>
                                        <p:tav tm="100000">
                                          <p:val>
                                            <p:strVal val="ppt_y+.1"/>
                                          </p:val>
                                        </p:tav>
                                      </p:tavLst>
                                    </p:anim>
                                    <p:set>
                                      <p:cBhvr>
                                        <p:cTn id="105" dur="1" fill="hold">
                                          <p:stCondLst>
                                            <p:cond delay="999"/>
                                          </p:stCondLst>
                                        </p:cTn>
                                        <p:tgtEl>
                                          <p:spTgt spid="12">
                                            <p:graphicEl>
                                              <a:dgm id="{4FE61422-F31E-4C85-B592-BD0B7817B5AC}"/>
                                            </p:graphicEl>
                                          </p:spTgt>
                                        </p:tgtEl>
                                        <p:attrNameLst>
                                          <p:attrName>style.visibility</p:attrName>
                                        </p:attrNameLst>
                                      </p:cBhvr>
                                      <p:to>
                                        <p:strVal val="hidden"/>
                                      </p:to>
                                    </p:set>
                                  </p:childTnLst>
                                </p:cTn>
                              </p:par>
                            </p:childTnLst>
                          </p:cTn>
                        </p:par>
                      </p:childTnLst>
                    </p:cTn>
                  </p:par>
                  <p:par>
                    <p:cTn id="106" fill="hold">
                      <p:stCondLst>
                        <p:cond delay="indefinite"/>
                      </p:stCondLst>
                      <p:childTnLst>
                        <p:par>
                          <p:cTn id="107" fill="hold">
                            <p:stCondLst>
                              <p:cond delay="0"/>
                            </p:stCondLst>
                            <p:childTnLst>
                              <p:par>
                                <p:cTn id="108" presetID="42" presetClass="exit" presetSubtype="0" fill="hold" grpId="1" nodeType="clickEffect">
                                  <p:stCondLst>
                                    <p:cond delay="0"/>
                                  </p:stCondLst>
                                  <p:childTnLst>
                                    <p:animEffect transition="out" filter="fade">
                                      <p:cBhvr>
                                        <p:cTn id="109" dur="1000"/>
                                        <p:tgtEl>
                                          <p:spTgt spid="12">
                                            <p:graphicEl>
                                              <a:dgm id="{A7F03C74-62CD-4BBC-80A0-5477F2171705}"/>
                                            </p:graphicEl>
                                          </p:spTgt>
                                        </p:tgtEl>
                                      </p:cBhvr>
                                    </p:animEffect>
                                    <p:anim calcmode="lin" valueType="num">
                                      <p:cBhvr>
                                        <p:cTn id="110" dur="1000"/>
                                        <p:tgtEl>
                                          <p:spTgt spid="12">
                                            <p:graphicEl>
                                              <a:dgm id="{A7F03C74-62CD-4BBC-80A0-5477F2171705}"/>
                                            </p:graphicEl>
                                          </p:spTgt>
                                        </p:tgtEl>
                                        <p:attrNameLst>
                                          <p:attrName>ppt_x</p:attrName>
                                        </p:attrNameLst>
                                      </p:cBhvr>
                                      <p:tavLst>
                                        <p:tav tm="0">
                                          <p:val>
                                            <p:strVal val="ppt_x"/>
                                          </p:val>
                                        </p:tav>
                                        <p:tav tm="100000">
                                          <p:val>
                                            <p:strVal val="ppt_x"/>
                                          </p:val>
                                        </p:tav>
                                      </p:tavLst>
                                    </p:anim>
                                    <p:anim calcmode="lin" valueType="num">
                                      <p:cBhvr>
                                        <p:cTn id="111" dur="1000"/>
                                        <p:tgtEl>
                                          <p:spTgt spid="12">
                                            <p:graphicEl>
                                              <a:dgm id="{A7F03C74-62CD-4BBC-80A0-5477F2171705}"/>
                                            </p:graphicEl>
                                          </p:spTgt>
                                        </p:tgtEl>
                                        <p:attrNameLst>
                                          <p:attrName>ppt_y</p:attrName>
                                        </p:attrNameLst>
                                      </p:cBhvr>
                                      <p:tavLst>
                                        <p:tav tm="0">
                                          <p:val>
                                            <p:strVal val="ppt_y"/>
                                          </p:val>
                                        </p:tav>
                                        <p:tav tm="100000">
                                          <p:val>
                                            <p:strVal val="ppt_y+.1"/>
                                          </p:val>
                                        </p:tav>
                                      </p:tavLst>
                                    </p:anim>
                                    <p:set>
                                      <p:cBhvr>
                                        <p:cTn id="112" dur="1" fill="hold">
                                          <p:stCondLst>
                                            <p:cond delay="999"/>
                                          </p:stCondLst>
                                        </p:cTn>
                                        <p:tgtEl>
                                          <p:spTgt spid="12">
                                            <p:graphicEl>
                                              <a:dgm id="{A7F03C74-62CD-4BBC-80A0-5477F2171705}"/>
                                            </p:graphicEl>
                                          </p:spTgt>
                                        </p:tgtEl>
                                        <p:attrNameLst>
                                          <p:attrName>style.visibility</p:attrName>
                                        </p:attrNameLst>
                                      </p:cBhvr>
                                      <p:to>
                                        <p:strVal val="hidden"/>
                                      </p:to>
                                    </p:set>
                                  </p:childTnLst>
                                </p:cTn>
                              </p:par>
                              <p:par>
                                <p:cTn id="113" presetID="42" presetClass="exit" presetSubtype="0" fill="hold" grpId="1" nodeType="withEffect">
                                  <p:stCondLst>
                                    <p:cond delay="0"/>
                                  </p:stCondLst>
                                  <p:childTnLst>
                                    <p:animEffect transition="out" filter="fade">
                                      <p:cBhvr>
                                        <p:cTn id="114" dur="1000"/>
                                        <p:tgtEl>
                                          <p:spTgt spid="12">
                                            <p:graphicEl>
                                              <a:dgm id="{23CDB2F4-A609-4CB7-B9E2-001FAB7A452B}"/>
                                            </p:graphicEl>
                                          </p:spTgt>
                                        </p:tgtEl>
                                      </p:cBhvr>
                                    </p:animEffect>
                                    <p:anim calcmode="lin" valueType="num">
                                      <p:cBhvr>
                                        <p:cTn id="115" dur="1000"/>
                                        <p:tgtEl>
                                          <p:spTgt spid="12">
                                            <p:graphicEl>
                                              <a:dgm id="{23CDB2F4-A609-4CB7-B9E2-001FAB7A452B}"/>
                                            </p:graphicEl>
                                          </p:spTgt>
                                        </p:tgtEl>
                                        <p:attrNameLst>
                                          <p:attrName>ppt_x</p:attrName>
                                        </p:attrNameLst>
                                      </p:cBhvr>
                                      <p:tavLst>
                                        <p:tav tm="0">
                                          <p:val>
                                            <p:strVal val="ppt_x"/>
                                          </p:val>
                                        </p:tav>
                                        <p:tav tm="100000">
                                          <p:val>
                                            <p:strVal val="ppt_x"/>
                                          </p:val>
                                        </p:tav>
                                      </p:tavLst>
                                    </p:anim>
                                    <p:anim calcmode="lin" valueType="num">
                                      <p:cBhvr>
                                        <p:cTn id="116" dur="1000"/>
                                        <p:tgtEl>
                                          <p:spTgt spid="12">
                                            <p:graphicEl>
                                              <a:dgm id="{23CDB2F4-A609-4CB7-B9E2-001FAB7A452B}"/>
                                            </p:graphicEl>
                                          </p:spTgt>
                                        </p:tgtEl>
                                        <p:attrNameLst>
                                          <p:attrName>ppt_y</p:attrName>
                                        </p:attrNameLst>
                                      </p:cBhvr>
                                      <p:tavLst>
                                        <p:tav tm="0">
                                          <p:val>
                                            <p:strVal val="ppt_y"/>
                                          </p:val>
                                        </p:tav>
                                        <p:tav tm="100000">
                                          <p:val>
                                            <p:strVal val="ppt_y+.1"/>
                                          </p:val>
                                        </p:tav>
                                      </p:tavLst>
                                    </p:anim>
                                    <p:set>
                                      <p:cBhvr>
                                        <p:cTn id="117" dur="1" fill="hold">
                                          <p:stCondLst>
                                            <p:cond delay="999"/>
                                          </p:stCondLst>
                                        </p:cTn>
                                        <p:tgtEl>
                                          <p:spTgt spid="12">
                                            <p:graphicEl>
                                              <a:dgm id="{23CDB2F4-A609-4CB7-B9E2-001FAB7A452B}"/>
                                            </p:graphicEl>
                                          </p:spTgt>
                                        </p:tgtEl>
                                        <p:attrNameLst>
                                          <p:attrName>style.visibility</p:attrName>
                                        </p:attrNameLst>
                                      </p:cBhvr>
                                      <p:to>
                                        <p:strVal val="hidden"/>
                                      </p:to>
                                    </p:set>
                                  </p:childTnLst>
                                </p:cTn>
                              </p:par>
                              <p:par>
                                <p:cTn id="118" presetID="42" presetClass="exit" presetSubtype="0" fill="hold" grpId="1" nodeType="withEffect">
                                  <p:stCondLst>
                                    <p:cond delay="0"/>
                                  </p:stCondLst>
                                  <p:childTnLst>
                                    <p:animEffect transition="out" filter="fade">
                                      <p:cBhvr>
                                        <p:cTn id="119" dur="1000"/>
                                        <p:tgtEl>
                                          <p:spTgt spid="12">
                                            <p:graphicEl>
                                              <a:dgm id="{3283D5D0-9AE8-43A0-A073-62980368B418}"/>
                                            </p:graphicEl>
                                          </p:spTgt>
                                        </p:tgtEl>
                                      </p:cBhvr>
                                    </p:animEffect>
                                    <p:anim calcmode="lin" valueType="num">
                                      <p:cBhvr>
                                        <p:cTn id="120" dur="1000"/>
                                        <p:tgtEl>
                                          <p:spTgt spid="12">
                                            <p:graphicEl>
                                              <a:dgm id="{3283D5D0-9AE8-43A0-A073-62980368B418}"/>
                                            </p:graphicEl>
                                          </p:spTgt>
                                        </p:tgtEl>
                                        <p:attrNameLst>
                                          <p:attrName>ppt_x</p:attrName>
                                        </p:attrNameLst>
                                      </p:cBhvr>
                                      <p:tavLst>
                                        <p:tav tm="0">
                                          <p:val>
                                            <p:strVal val="ppt_x"/>
                                          </p:val>
                                        </p:tav>
                                        <p:tav tm="100000">
                                          <p:val>
                                            <p:strVal val="ppt_x"/>
                                          </p:val>
                                        </p:tav>
                                      </p:tavLst>
                                    </p:anim>
                                    <p:anim calcmode="lin" valueType="num">
                                      <p:cBhvr>
                                        <p:cTn id="121" dur="1000"/>
                                        <p:tgtEl>
                                          <p:spTgt spid="12">
                                            <p:graphicEl>
                                              <a:dgm id="{3283D5D0-9AE8-43A0-A073-62980368B418}"/>
                                            </p:graphicEl>
                                          </p:spTgt>
                                        </p:tgtEl>
                                        <p:attrNameLst>
                                          <p:attrName>ppt_y</p:attrName>
                                        </p:attrNameLst>
                                      </p:cBhvr>
                                      <p:tavLst>
                                        <p:tav tm="0">
                                          <p:val>
                                            <p:strVal val="ppt_y"/>
                                          </p:val>
                                        </p:tav>
                                        <p:tav tm="100000">
                                          <p:val>
                                            <p:strVal val="ppt_y+.1"/>
                                          </p:val>
                                        </p:tav>
                                      </p:tavLst>
                                    </p:anim>
                                    <p:set>
                                      <p:cBhvr>
                                        <p:cTn id="122" dur="1" fill="hold">
                                          <p:stCondLst>
                                            <p:cond delay="999"/>
                                          </p:stCondLst>
                                        </p:cTn>
                                        <p:tgtEl>
                                          <p:spTgt spid="12">
                                            <p:graphicEl>
                                              <a:dgm id="{3283D5D0-9AE8-43A0-A073-62980368B418}"/>
                                            </p:graphicEl>
                                          </p:spTgt>
                                        </p:tgtEl>
                                        <p:attrNameLst>
                                          <p:attrName>style.visibility</p:attrName>
                                        </p:attrNameLst>
                                      </p:cBhvr>
                                      <p:to>
                                        <p:strVal val="hidden"/>
                                      </p:to>
                                    </p:set>
                                  </p:childTnLst>
                                </p:cTn>
                              </p:par>
                              <p:par>
                                <p:cTn id="123" presetID="42" presetClass="exit" presetSubtype="0" fill="hold" grpId="1" nodeType="withEffect">
                                  <p:stCondLst>
                                    <p:cond delay="0"/>
                                  </p:stCondLst>
                                  <p:childTnLst>
                                    <p:animEffect transition="out" filter="fade">
                                      <p:cBhvr>
                                        <p:cTn id="124" dur="1000"/>
                                        <p:tgtEl>
                                          <p:spTgt spid="13">
                                            <p:txEl>
                                              <p:pRg st="0" end="0"/>
                                            </p:txEl>
                                          </p:spTgt>
                                        </p:tgtEl>
                                      </p:cBhvr>
                                    </p:animEffect>
                                    <p:anim calcmode="lin" valueType="num">
                                      <p:cBhvr>
                                        <p:cTn id="125" dur="1000"/>
                                        <p:tgtEl>
                                          <p:spTgt spid="13">
                                            <p:txEl>
                                              <p:pRg st="0" end="0"/>
                                            </p:txEl>
                                          </p:spTgt>
                                        </p:tgtEl>
                                        <p:attrNameLst>
                                          <p:attrName>ppt_x</p:attrName>
                                        </p:attrNameLst>
                                      </p:cBhvr>
                                      <p:tavLst>
                                        <p:tav tm="0">
                                          <p:val>
                                            <p:strVal val="ppt_x"/>
                                          </p:val>
                                        </p:tav>
                                        <p:tav tm="100000">
                                          <p:val>
                                            <p:strVal val="ppt_x"/>
                                          </p:val>
                                        </p:tav>
                                      </p:tavLst>
                                    </p:anim>
                                    <p:anim calcmode="lin" valueType="num">
                                      <p:cBhvr>
                                        <p:cTn id="126" dur="1000"/>
                                        <p:tgtEl>
                                          <p:spTgt spid="13">
                                            <p:txEl>
                                              <p:pRg st="0" end="0"/>
                                            </p:txEl>
                                          </p:spTgt>
                                        </p:tgtEl>
                                        <p:attrNameLst>
                                          <p:attrName>ppt_y</p:attrName>
                                        </p:attrNameLst>
                                      </p:cBhvr>
                                      <p:tavLst>
                                        <p:tav tm="0">
                                          <p:val>
                                            <p:strVal val="ppt_y"/>
                                          </p:val>
                                        </p:tav>
                                        <p:tav tm="100000">
                                          <p:val>
                                            <p:strVal val="ppt_y+.1"/>
                                          </p:val>
                                        </p:tav>
                                      </p:tavLst>
                                    </p:anim>
                                    <p:set>
                                      <p:cBhvr>
                                        <p:cTn id="127" dur="1" fill="hold">
                                          <p:stCondLst>
                                            <p:cond delay="999"/>
                                          </p:stCondLst>
                                        </p:cTn>
                                        <p:tgtEl>
                                          <p:spTgt spid="13">
                                            <p:txEl>
                                              <p:pRg st="0" end="0"/>
                                            </p:txEl>
                                          </p:spTgt>
                                        </p:tgtEl>
                                        <p:attrNameLst>
                                          <p:attrName>style.visibility</p:attrName>
                                        </p:attrNameLst>
                                      </p:cBhvr>
                                      <p:to>
                                        <p:strVal val="hidden"/>
                                      </p:to>
                                    </p:set>
                                  </p:childTnLst>
                                </p:cTn>
                              </p:par>
                              <p:par>
                                <p:cTn id="128" presetID="42" presetClass="exit" presetSubtype="0" fill="hold" grpId="1" nodeType="withEffect">
                                  <p:stCondLst>
                                    <p:cond delay="0"/>
                                  </p:stCondLst>
                                  <p:childTnLst>
                                    <p:animEffect transition="out" filter="fade">
                                      <p:cBhvr>
                                        <p:cTn id="129" dur="1000"/>
                                        <p:tgtEl>
                                          <p:spTgt spid="13">
                                            <p:bg/>
                                          </p:spTgt>
                                        </p:tgtEl>
                                      </p:cBhvr>
                                    </p:animEffect>
                                    <p:anim calcmode="lin" valueType="num">
                                      <p:cBhvr>
                                        <p:cTn id="130" dur="1000"/>
                                        <p:tgtEl>
                                          <p:spTgt spid="13">
                                            <p:bg/>
                                          </p:spTgt>
                                        </p:tgtEl>
                                        <p:attrNameLst>
                                          <p:attrName>ppt_x</p:attrName>
                                        </p:attrNameLst>
                                      </p:cBhvr>
                                      <p:tavLst>
                                        <p:tav tm="0">
                                          <p:val>
                                            <p:strVal val="ppt_x"/>
                                          </p:val>
                                        </p:tav>
                                        <p:tav tm="100000">
                                          <p:val>
                                            <p:strVal val="ppt_x"/>
                                          </p:val>
                                        </p:tav>
                                      </p:tavLst>
                                    </p:anim>
                                    <p:anim calcmode="lin" valueType="num">
                                      <p:cBhvr>
                                        <p:cTn id="131" dur="1000"/>
                                        <p:tgtEl>
                                          <p:spTgt spid="13">
                                            <p:bg/>
                                          </p:spTgt>
                                        </p:tgtEl>
                                        <p:attrNameLst>
                                          <p:attrName>ppt_y</p:attrName>
                                        </p:attrNameLst>
                                      </p:cBhvr>
                                      <p:tavLst>
                                        <p:tav tm="0">
                                          <p:val>
                                            <p:strVal val="ppt_y"/>
                                          </p:val>
                                        </p:tav>
                                        <p:tav tm="100000">
                                          <p:val>
                                            <p:strVal val="ppt_y+.1"/>
                                          </p:val>
                                        </p:tav>
                                      </p:tavLst>
                                    </p:anim>
                                    <p:set>
                                      <p:cBhvr>
                                        <p:cTn id="132" dur="1" fill="hold">
                                          <p:stCondLst>
                                            <p:cond delay="999"/>
                                          </p:stCondLst>
                                        </p:cTn>
                                        <p:tgtEl>
                                          <p:spTgt spid="13">
                                            <p:bg/>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Sub>
          <a:bldDgm bld="one"/>
        </p:bldSub>
      </p:bldGraphic>
      <p:bldGraphic spid="12" grpId="1">
        <p:bldSub>
          <a:bldDgm bld="one"/>
        </p:bldSub>
      </p:bldGraphic>
      <p:bldP spid="13" grpId="0" build="p" animBg="1"/>
      <p:bldP spid="13" grpId="1" build="allAtOnce"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indent="176213" algn="ctr" rtl="1" fontAlgn="base">
              <a:spcBef>
                <a:spcPct val="0"/>
              </a:spcBef>
              <a:spcAft>
                <a:spcPct val="0"/>
              </a:spcAft>
            </a:pPr>
            <a:r>
              <a:rPr lang="ar-DZ" sz="3600" b="1" dirty="0" smtClean="0">
                <a:solidFill>
                  <a:schemeClr val="bg1"/>
                </a:solidFill>
                <a:latin typeface="Traditional Arabic" pitchFamily="18" charset="-78"/>
                <a:cs typeface="Traditional Arabic" pitchFamily="18" charset="-78"/>
              </a:rPr>
              <a:t>خصائص </a:t>
            </a:r>
            <a:r>
              <a:rPr lang="ar-DZ" sz="4000" b="1" dirty="0" smtClean="0">
                <a:solidFill>
                  <a:schemeClr val="bg1"/>
                </a:solidFill>
                <a:latin typeface="Traditional Arabic" pitchFamily="18" charset="-78"/>
                <a:cs typeface="Traditional Arabic" pitchFamily="18" charset="-78"/>
              </a:rPr>
              <a:t>التنظيم</a:t>
            </a:r>
            <a:endParaRPr lang="ar-DZ" sz="4400" dirty="0" smtClean="0">
              <a:solidFill>
                <a:schemeClr val="bg1"/>
              </a:solidFill>
              <a:latin typeface="Traditional Arabic" pitchFamily="18" charset="-78"/>
              <a:cs typeface="Traditional Arabic" pitchFamily="18" charset="-78"/>
            </a:endParaRPr>
          </a:p>
        </p:txBody>
      </p:sp>
      <p:grpSp>
        <p:nvGrpSpPr>
          <p:cNvPr id="6" name="Groupe 5"/>
          <p:cNvGrpSpPr/>
          <p:nvPr/>
        </p:nvGrpSpPr>
        <p:grpSpPr>
          <a:xfrm>
            <a:off x="7380416" y="857232"/>
            <a:ext cx="1620740" cy="642942"/>
            <a:chOff x="2380505" y="2370"/>
            <a:chExt cx="1334988" cy="867742"/>
          </a:xfrm>
          <a:scene3d>
            <a:camera prst="orthographicFront">
              <a:rot lat="0" lon="0" rev="0"/>
            </a:camera>
            <a:lightRig rig="contrasting" dir="t">
              <a:rot lat="0" lon="0" rev="1200000"/>
            </a:lightRig>
          </a:scene3d>
        </p:grpSpPr>
        <p:sp>
          <p:nvSpPr>
            <p:cNvPr id="7" name="Rectangle à coins arrondis 6"/>
            <p:cNvSpPr/>
            <p:nvPr/>
          </p:nvSpPr>
          <p:spPr>
            <a:xfrm>
              <a:off x="2380505" y="2370"/>
              <a:ext cx="1334988" cy="867742"/>
            </a:xfrm>
            <a:prstGeom prst="roundRect">
              <a:avLst/>
            </a:prstGeom>
            <a:sp3d contourW="19050" prstMaterial="metal">
              <a:bevelT w="88900" h="203200"/>
              <a:bevelB w="165100" h="254000"/>
            </a:sp3d>
          </p:spPr>
          <p:style>
            <a:lnRef idx="0">
              <a:schemeClr val="lt1">
                <a:hueOff val="0"/>
                <a:satOff val="0"/>
                <a:lumOff val="0"/>
                <a:alphaOff val="0"/>
              </a:schemeClr>
            </a:lnRef>
            <a:fillRef idx="1">
              <a:schemeClr val="accent4">
                <a:hueOff val="0"/>
                <a:satOff val="0"/>
                <a:lumOff val="0"/>
                <a:alphaOff val="0"/>
              </a:schemeClr>
            </a:fillRef>
            <a:effectRef idx="2">
              <a:schemeClr val="accent4">
                <a:hueOff val="0"/>
                <a:satOff val="0"/>
                <a:lumOff val="0"/>
                <a:alphaOff val="0"/>
              </a:schemeClr>
            </a:effectRef>
            <a:fontRef idx="minor">
              <a:schemeClr val="lt1"/>
            </a:fontRef>
          </p:style>
        </p:sp>
        <p:sp>
          <p:nvSpPr>
            <p:cNvPr id="9" name="Rectangle 8"/>
            <p:cNvSpPr/>
            <p:nvPr/>
          </p:nvSpPr>
          <p:spPr>
            <a:xfrm>
              <a:off x="2422865" y="44730"/>
              <a:ext cx="1250268" cy="783022"/>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ar-DZ" sz="2800" b="1" kern="1200" dirty="0" smtClean="0">
                  <a:latin typeface="Traditional Arabic" pitchFamily="18" charset="-78"/>
                  <a:cs typeface="Traditional Arabic" pitchFamily="18" charset="-78"/>
                </a:rPr>
                <a:t>وظيفة</a:t>
              </a:r>
              <a:endParaRPr lang="en-US" sz="2200" b="1" kern="1200" dirty="0">
                <a:latin typeface="Traditional Arabic" pitchFamily="18" charset="-78"/>
                <a:cs typeface="Traditional Arabic" pitchFamily="18" charset="-78"/>
              </a:endParaRPr>
            </a:p>
          </p:txBody>
        </p:sp>
      </p:grpSp>
      <p:grpSp>
        <p:nvGrpSpPr>
          <p:cNvPr id="10" name="Groupe 9"/>
          <p:cNvGrpSpPr/>
          <p:nvPr/>
        </p:nvGrpSpPr>
        <p:grpSpPr>
          <a:xfrm>
            <a:off x="428596" y="1643050"/>
            <a:ext cx="8286808" cy="1000132"/>
            <a:chOff x="0" y="-18574"/>
            <a:chExt cx="4693920" cy="537216"/>
          </a:xfrm>
          <a:scene3d>
            <a:camera prst="perspectiveRelaxedModerately"/>
            <a:lightRig rig="threePt" dir="t"/>
          </a:scene3d>
        </p:grpSpPr>
        <p:sp>
          <p:nvSpPr>
            <p:cNvPr id="11" name="Rectangle à coins arrondis 10"/>
            <p:cNvSpPr/>
            <p:nvPr/>
          </p:nvSpPr>
          <p:spPr>
            <a:xfrm>
              <a:off x="0" y="-18574"/>
              <a:ext cx="4693920" cy="537216"/>
            </a:xfrm>
            <a:prstGeom prst="roundRect">
              <a:avLst>
                <a:gd name="adj" fmla="val 10000"/>
              </a:avLst>
            </a:prstGeom>
            <a:solidFill>
              <a:schemeClr val="bg1"/>
            </a:solidFill>
            <a:ln>
              <a:solidFill>
                <a:srgbClr val="00B0F0"/>
              </a:solidFill>
            </a:ln>
            <a:sp3d>
              <a:bevelT/>
            </a:sp3d>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4" name="Rectangle 13"/>
            <p:cNvSpPr/>
            <p:nvPr/>
          </p:nvSpPr>
          <p:spPr>
            <a:xfrm>
              <a:off x="15735" y="-2839"/>
              <a:ext cx="4135880" cy="50574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r" rtl="1"/>
              <a:r>
                <a:rPr lang="ar-DZ" sz="2400" b="1" dirty="0" smtClean="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rPr>
                <a:t>هو مجموعة من الإجراءات المرتبة والمدروسة والمعتمدة على المعلومات والتحليلات وبالتالي يمارسها كل مدير وكل مسؤول في المؤسسة.</a:t>
              </a:r>
              <a:endParaRPr lang="en-US" sz="2400" b="1" dirty="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endParaRPr>
            </a:p>
          </p:txBody>
        </p:sp>
      </p:grpSp>
      <p:sp>
        <p:nvSpPr>
          <p:cNvPr id="16" name="Flèche vers le bas 15"/>
          <p:cNvSpPr/>
          <p:nvPr/>
        </p:nvSpPr>
        <p:spPr>
          <a:xfrm>
            <a:off x="7572396" y="1428736"/>
            <a:ext cx="500066" cy="586648"/>
          </a:xfrm>
          <a:prstGeom prst="downArrow">
            <a:avLst>
              <a:gd name="adj1" fmla="val 55000"/>
              <a:gd name="adj2" fmla="val 45000"/>
            </a:avLst>
          </a:prstGeom>
          <a:ln/>
        </p:spPr>
        <p:style>
          <a:lnRef idx="0">
            <a:schemeClr val="accent1"/>
          </a:lnRef>
          <a:fillRef idx="3">
            <a:schemeClr val="accent1"/>
          </a:fillRef>
          <a:effectRef idx="3">
            <a:schemeClr val="accent1"/>
          </a:effectRef>
          <a:fontRef idx="minor">
            <a:schemeClr val="lt1"/>
          </a:fontRef>
        </p:style>
      </p:sp>
      <p:grpSp>
        <p:nvGrpSpPr>
          <p:cNvPr id="18" name="Groupe 17"/>
          <p:cNvGrpSpPr/>
          <p:nvPr/>
        </p:nvGrpSpPr>
        <p:grpSpPr>
          <a:xfrm>
            <a:off x="7358082" y="2714620"/>
            <a:ext cx="1643074" cy="714380"/>
            <a:chOff x="4028301" y="1199563"/>
            <a:chExt cx="1334988" cy="867742"/>
          </a:xfrm>
          <a:scene3d>
            <a:camera prst="orthographicFront">
              <a:rot lat="0" lon="0" rev="0"/>
            </a:camera>
            <a:lightRig rig="contrasting" dir="t">
              <a:rot lat="0" lon="0" rev="1200000"/>
            </a:lightRig>
          </a:scene3d>
        </p:grpSpPr>
        <p:sp>
          <p:nvSpPr>
            <p:cNvPr id="19" name="Rectangle à coins arrondis 18"/>
            <p:cNvSpPr/>
            <p:nvPr/>
          </p:nvSpPr>
          <p:spPr>
            <a:xfrm>
              <a:off x="4028301" y="1199563"/>
              <a:ext cx="1334988" cy="867742"/>
            </a:xfrm>
            <a:prstGeom prst="roundRect">
              <a:avLst/>
            </a:prstGeom>
            <a:sp3d contourW="19050" prstMaterial="metal">
              <a:bevelT w="88900" h="203200"/>
              <a:bevelB w="165100" h="254000"/>
            </a:sp3d>
          </p:spPr>
          <p:style>
            <a:lnRef idx="0">
              <a:schemeClr val="lt1">
                <a:hueOff val="0"/>
                <a:satOff val="0"/>
                <a:lumOff val="0"/>
                <a:alphaOff val="0"/>
              </a:schemeClr>
            </a:lnRef>
            <a:fillRef idx="1">
              <a:schemeClr val="accent4">
                <a:hueOff val="-1116192"/>
                <a:satOff val="6725"/>
                <a:lumOff val="539"/>
                <a:alphaOff val="0"/>
              </a:schemeClr>
            </a:fillRef>
            <a:effectRef idx="2">
              <a:schemeClr val="accent4">
                <a:hueOff val="-1116192"/>
                <a:satOff val="6725"/>
                <a:lumOff val="539"/>
                <a:alphaOff val="0"/>
              </a:schemeClr>
            </a:effectRef>
            <a:fontRef idx="minor">
              <a:schemeClr val="lt1"/>
            </a:fontRef>
          </p:style>
        </p:sp>
        <p:sp>
          <p:nvSpPr>
            <p:cNvPr id="20" name="Rectangle 19"/>
            <p:cNvSpPr/>
            <p:nvPr/>
          </p:nvSpPr>
          <p:spPr>
            <a:xfrm>
              <a:off x="4070661" y="1241923"/>
              <a:ext cx="1250268" cy="783022"/>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ar-DZ" sz="2800" b="1" kern="1200" dirty="0" smtClean="0">
                  <a:latin typeface="Traditional Arabic" pitchFamily="18" charset="-78"/>
                  <a:cs typeface="Traditional Arabic" pitchFamily="18" charset="-78"/>
                </a:rPr>
                <a:t>وسيلة</a:t>
              </a:r>
              <a:endParaRPr lang="en-US" sz="2800" b="1" kern="1200" dirty="0">
                <a:latin typeface="Traditional Arabic" pitchFamily="18" charset="-78"/>
                <a:cs typeface="Traditional Arabic" pitchFamily="18" charset="-78"/>
              </a:endParaRPr>
            </a:p>
          </p:txBody>
        </p:sp>
      </p:grpSp>
      <p:grpSp>
        <p:nvGrpSpPr>
          <p:cNvPr id="22" name="Groupe 21"/>
          <p:cNvGrpSpPr/>
          <p:nvPr/>
        </p:nvGrpSpPr>
        <p:grpSpPr>
          <a:xfrm>
            <a:off x="357158" y="3643314"/>
            <a:ext cx="8286808" cy="1000132"/>
            <a:chOff x="0" y="-18574"/>
            <a:chExt cx="4693920" cy="537216"/>
          </a:xfrm>
          <a:scene3d>
            <a:camera prst="perspectiveRelaxedModerately"/>
            <a:lightRig rig="threePt" dir="t"/>
          </a:scene3d>
        </p:grpSpPr>
        <p:sp>
          <p:nvSpPr>
            <p:cNvPr id="23" name="Rectangle à coins arrondis 22"/>
            <p:cNvSpPr/>
            <p:nvPr/>
          </p:nvSpPr>
          <p:spPr>
            <a:xfrm>
              <a:off x="0" y="-18574"/>
              <a:ext cx="4693920" cy="537216"/>
            </a:xfrm>
            <a:prstGeom prst="roundRect">
              <a:avLst>
                <a:gd name="adj" fmla="val 10000"/>
              </a:avLst>
            </a:prstGeom>
            <a:solidFill>
              <a:schemeClr val="bg1"/>
            </a:solidFill>
            <a:ln>
              <a:solidFill>
                <a:srgbClr val="00B0F0"/>
              </a:solidFill>
            </a:ln>
            <a:sp3d>
              <a:bevelT/>
            </a:sp3d>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24" name="Rectangle 23"/>
            <p:cNvSpPr/>
            <p:nvPr/>
          </p:nvSpPr>
          <p:spPr>
            <a:xfrm>
              <a:off x="15735" y="-2839"/>
              <a:ext cx="4135880" cy="50574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just" rtl="1"/>
              <a:r>
                <a:rPr lang="ar-DZ" sz="2400" b="1" dirty="0" smtClean="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rPr>
                <a:t>هو ليس غاية في حد ذاته وإنما هو أداة ووسيلة لتحقيق الأهداف وهذا لما يوفره من التحليل الدقيق والواضح للأعمال والأنشطة الواجب أدائها.</a:t>
              </a:r>
              <a:endParaRPr lang="en-US" sz="2400" b="1" dirty="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endParaRPr>
            </a:p>
          </p:txBody>
        </p:sp>
      </p:grpSp>
      <p:sp>
        <p:nvSpPr>
          <p:cNvPr id="25" name="Flèche vers le bas 24"/>
          <p:cNvSpPr/>
          <p:nvPr/>
        </p:nvSpPr>
        <p:spPr>
          <a:xfrm>
            <a:off x="7572396" y="3357562"/>
            <a:ext cx="500066" cy="586648"/>
          </a:xfrm>
          <a:prstGeom prst="downArrow">
            <a:avLst>
              <a:gd name="adj1" fmla="val 55000"/>
              <a:gd name="adj2" fmla="val 45000"/>
            </a:avLst>
          </a:prstGeom>
          <a:ln/>
        </p:spPr>
        <p:style>
          <a:lnRef idx="0">
            <a:schemeClr val="accent1"/>
          </a:lnRef>
          <a:fillRef idx="3">
            <a:schemeClr val="accent1"/>
          </a:fillRef>
          <a:effectRef idx="3">
            <a:schemeClr val="accent1"/>
          </a:effectRef>
          <a:fontRef idx="minor">
            <a:schemeClr val="lt1"/>
          </a:fontRef>
        </p:style>
      </p:sp>
      <p:grpSp>
        <p:nvGrpSpPr>
          <p:cNvPr id="26" name="Groupe 25"/>
          <p:cNvGrpSpPr/>
          <p:nvPr/>
        </p:nvGrpSpPr>
        <p:grpSpPr>
          <a:xfrm>
            <a:off x="7286612" y="4714884"/>
            <a:ext cx="1857388" cy="785818"/>
            <a:chOff x="3398899" y="3136663"/>
            <a:chExt cx="1334988" cy="867742"/>
          </a:xfrm>
          <a:scene3d>
            <a:camera prst="orthographicFront">
              <a:rot lat="0" lon="0" rev="0"/>
            </a:camera>
            <a:lightRig rig="contrasting" dir="t">
              <a:rot lat="0" lon="0" rev="1200000"/>
            </a:lightRig>
          </a:scene3d>
        </p:grpSpPr>
        <p:sp>
          <p:nvSpPr>
            <p:cNvPr id="27" name="Rectangle à coins arrondis 26"/>
            <p:cNvSpPr/>
            <p:nvPr/>
          </p:nvSpPr>
          <p:spPr>
            <a:xfrm>
              <a:off x="3398899" y="3136663"/>
              <a:ext cx="1334988" cy="867742"/>
            </a:xfrm>
            <a:prstGeom prst="roundRect">
              <a:avLst/>
            </a:prstGeom>
            <a:sp3d contourW="19050" prstMaterial="metal">
              <a:bevelT w="88900" h="203200"/>
              <a:bevelB w="165100" h="254000"/>
            </a:sp3d>
          </p:spPr>
          <p:style>
            <a:lnRef idx="0">
              <a:schemeClr val="lt1">
                <a:hueOff val="0"/>
                <a:satOff val="0"/>
                <a:lumOff val="0"/>
                <a:alphaOff val="0"/>
              </a:schemeClr>
            </a:lnRef>
            <a:fillRef idx="1">
              <a:schemeClr val="accent4">
                <a:hueOff val="-2232385"/>
                <a:satOff val="13449"/>
                <a:lumOff val="1078"/>
                <a:alphaOff val="0"/>
              </a:schemeClr>
            </a:fillRef>
            <a:effectRef idx="2">
              <a:schemeClr val="accent4">
                <a:hueOff val="-2232385"/>
                <a:satOff val="13449"/>
                <a:lumOff val="1078"/>
                <a:alphaOff val="0"/>
              </a:schemeClr>
            </a:effectRef>
            <a:fontRef idx="minor">
              <a:schemeClr val="lt1"/>
            </a:fontRef>
          </p:style>
        </p:sp>
        <p:sp>
          <p:nvSpPr>
            <p:cNvPr id="28" name="Rectangle 27"/>
            <p:cNvSpPr/>
            <p:nvPr/>
          </p:nvSpPr>
          <p:spPr>
            <a:xfrm>
              <a:off x="3441259" y="3179023"/>
              <a:ext cx="1250268" cy="783022"/>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ar-DZ" sz="2800" b="1" kern="1200" dirty="0" smtClean="0">
                  <a:latin typeface="Traditional Arabic" pitchFamily="18" charset="-78"/>
                  <a:cs typeface="Traditional Arabic" pitchFamily="18" charset="-78"/>
                </a:rPr>
                <a:t>شبكة اتصالات</a:t>
              </a:r>
              <a:endParaRPr lang="en-US" sz="2800" b="1" kern="1200" dirty="0">
                <a:latin typeface="Traditional Arabic" pitchFamily="18" charset="-78"/>
                <a:cs typeface="Traditional Arabic" pitchFamily="18" charset="-78"/>
              </a:endParaRPr>
            </a:p>
          </p:txBody>
        </p:sp>
      </p:grpSp>
      <p:grpSp>
        <p:nvGrpSpPr>
          <p:cNvPr id="29" name="Groupe 28"/>
          <p:cNvGrpSpPr/>
          <p:nvPr/>
        </p:nvGrpSpPr>
        <p:grpSpPr>
          <a:xfrm>
            <a:off x="357158" y="5786454"/>
            <a:ext cx="8286808" cy="1000132"/>
            <a:chOff x="0" y="-18574"/>
            <a:chExt cx="4693920" cy="537216"/>
          </a:xfrm>
          <a:scene3d>
            <a:camera prst="perspectiveRelaxedModerately"/>
            <a:lightRig rig="threePt" dir="t"/>
          </a:scene3d>
        </p:grpSpPr>
        <p:sp>
          <p:nvSpPr>
            <p:cNvPr id="30" name="Rectangle à coins arrondis 29"/>
            <p:cNvSpPr/>
            <p:nvPr/>
          </p:nvSpPr>
          <p:spPr>
            <a:xfrm>
              <a:off x="0" y="-18574"/>
              <a:ext cx="4693920" cy="537216"/>
            </a:xfrm>
            <a:prstGeom prst="roundRect">
              <a:avLst>
                <a:gd name="adj" fmla="val 10000"/>
              </a:avLst>
            </a:prstGeom>
            <a:solidFill>
              <a:schemeClr val="bg1"/>
            </a:solidFill>
            <a:ln>
              <a:solidFill>
                <a:srgbClr val="00B0F0"/>
              </a:solidFill>
            </a:ln>
            <a:sp3d>
              <a:bevelT/>
            </a:sp3d>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31" name="Rectangle 30"/>
            <p:cNvSpPr/>
            <p:nvPr/>
          </p:nvSpPr>
          <p:spPr>
            <a:xfrm>
              <a:off x="15735" y="-2839"/>
              <a:ext cx="4135880" cy="50574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indent="265113" algn="just" rtl="1"/>
              <a:r>
                <a:rPr lang="ar-DZ" sz="2400" b="1" dirty="0" smtClean="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rPr>
                <a:t>إن التنظيم لا يحدد وحدات إدارية مستقلة لتحقيق الأهداف ، وإنما يعمل على إقامة العلاقات التنظيمية ويوفر شبكة وسبل للاتصالات الفعالة لها بما يكفل انجاز الأعمال.</a:t>
              </a:r>
              <a:endParaRPr lang="en-US" sz="2400" b="1" dirty="0">
                <a:solidFill>
                  <a:schemeClr val="accent1">
                    <a:lumMod val="50000"/>
                  </a:schemeClr>
                </a:solidFill>
                <a:effectLst>
                  <a:glow rad="63500">
                    <a:schemeClr val="accent1">
                      <a:satMod val="175000"/>
                      <a:alpha val="40000"/>
                    </a:schemeClr>
                  </a:glow>
                </a:effectLst>
                <a:latin typeface="Traditional Arabic" pitchFamily="18" charset="-78"/>
                <a:cs typeface="Traditional Arabic" pitchFamily="18" charset="-78"/>
              </a:endParaRPr>
            </a:p>
          </p:txBody>
        </p:sp>
      </p:grpSp>
      <p:sp>
        <p:nvSpPr>
          <p:cNvPr id="32" name="Flèche vers le bas 31"/>
          <p:cNvSpPr/>
          <p:nvPr/>
        </p:nvSpPr>
        <p:spPr>
          <a:xfrm>
            <a:off x="7572396" y="5429264"/>
            <a:ext cx="500066" cy="586648"/>
          </a:xfrm>
          <a:prstGeom prst="downArrow">
            <a:avLst>
              <a:gd name="adj1" fmla="val 55000"/>
              <a:gd name="adj2" fmla="val 45000"/>
            </a:avLst>
          </a:prstGeom>
          <a:ln/>
        </p:spPr>
        <p:style>
          <a:lnRef idx="0">
            <a:schemeClr val="accent1"/>
          </a:lnRef>
          <a:fillRef idx="3">
            <a:schemeClr val="accent1"/>
          </a:fillRef>
          <a:effectRef idx="3">
            <a:schemeClr val="accent1"/>
          </a:effectRef>
          <a:fontRef idx="minor">
            <a:schemeClr val="lt1"/>
          </a:fontRef>
        </p:style>
      </p:sp>
    </p:spTree>
    <p:extLst>
      <p:ext uri="{BB962C8B-B14F-4D97-AF65-F5344CB8AC3E}">
        <p14:creationId xmlns:p14="http://schemas.microsoft.com/office/powerpoint/2010/main" val="3944453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7" presetClass="entr" presetSubtype="0" fill="hold" nodeType="click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1000"/>
                                        <p:tgtEl>
                                          <p:spTgt spid="16"/>
                                        </p:tgtEl>
                                      </p:cBhvr>
                                    </p:animEffect>
                                    <p:anim calcmode="lin" valueType="num">
                                      <p:cBhvr>
                                        <p:cTn id="14" dur="1000" fill="hold"/>
                                        <p:tgtEl>
                                          <p:spTgt spid="16"/>
                                        </p:tgtEl>
                                        <p:attrNameLst>
                                          <p:attrName>ppt_x</p:attrName>
                                        </p:attrNameLst>
                                      </p:cBhvr>
                                      <p:tavLst>
                                        <p:tav tm="0">
                                          <p:val>
                                            <p:strVal val="#ppt_x"/>
                                          </p:val>
                                        </p:tav>
                                        <p:tav tm="100000">
                                          <p:val>
                                            <p:strVal val="#ppt_x"/>
                                          </p:val>
                                        </p:tav>
                                      </p:tavLst>
                                    </p:anim>
                                    <p:anim calcmode="lin" valueType="num">
                                      <p:cBhvr>
                                        <p:cTn id="15"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30" presetClass="entr" presetSubtype="0" fill="hold"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800" decel="100000"/>
                                        <p:tgtEl>
                                          <p:spTgt spid="10"/>
                                        </p:tgtEl>
                                      </p:cBhvr>
                                    </p:animEffect>
                                    <p:anim calcmode="lin" valueType="num">
                                      <p:cBhvr>
                                        <p:cTn id="21" dur="800" decel="100000" fill="hold"/>
                                        <p:tgtEl>
                                          <p:spTgt spid="10"/>
                                        </p:tgtEl>
                                        <p:attrNameLst>
                                          <p:attrName>style.rotation</p:attrName>
                                        </p:attrNameLst>
                                      </p:cBhvr>
                                      <p:tavLst>
                                        <p:tav tm="0">
                                          <p:val>
                                            <p:fltVal val="-90"/>
                                          </p:val>
                                        </p:tav>
                                        <p:tav tm="100000">
                                          <p:val>
                                            <p:fltVal val="0"/>
                                          </p:val>
                                        </p:tav>
                                      </p:tavLst>
                                    </p:anim>
                                    <p:anim calcmode="lin" valueType="num">
                                      <p:cBhvr>
                                        <p:cTn id="22" dur="800" decel="100000" fill="hold"/>
                                        <p:tgtEl>
                                          <p:spTgt spid="10"/>
                                        </p:tgtEl>
                                        <p:attrNameLst>
                                          <p:attrName>ppt_x</p:attrName>
                                        </p:attrNameLst>
                                      </p:cBhvr>
                                      <p:tavLst>
                                        <p:tav tm="0">
                                          <p:val>
                                            <p:strVal val="#ppt_x+0.4"/>
                                          </p:val>
                                        </p:tav>
                                        <p:tav tm="100000">
                                          <p:val>
                                            <p:strVal val="#ppt_x-0.05"/>
                                          </p:val>
                                        </p:tav>
                                      </p:tavLst>
                                    </p:anim>
                                    <p:anim calcmode="lin" valueType="num">
                                      <p:cBhvr>
                                        <p:cTn id="23" dur="800" decel="100000" fill="hold"/>
                                        <p:tgtEl>
                                          <p:spTgt spid="10"/>
                                        </p:tgtEl>
                                        <p:attrNameLst>
                                          <p:attrName>ppt_y</p:attrName>
                                        </p:attrNameLst>
                                      </p:cBhvr>
                                      <p:tavLst>
                                        <p:tav tm="0">
                                          <p:val>
                                            <p:strVal val="#ppt_y-0.4"/>
                                          </p:val>
                                        </p:tav>
                                        <p:tav tm="100000">
                                          <p:val>
                                            <p:strVal val="#ppt_y+0.1"/>
                                          </p:val>
                                        </p:tav>
                                      </p:tavLst>
                                    </p:anim>
                                    <p:anim calcmode="lin" valueType="num">
                                      <p:cBhvr>
                                        <p:cTn id="24"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25"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nodeType="clickEffect">
                                  <p:stCondLst>
                                    <p:cond delay="0"/>
                                  </p:stCondLst>
                                  <p:iterate type="lt">
                                    <p:tmPct val="5000"/>
                                  </p:iterate>
                                  <p:childTnLst>
                                    <p:set>
                                      <p:cBhvr>
                                        <p:cTn id="29" dur="1" fill="hold">
                                          <p:stCondLst>
                                            <p:cond delay="0"/>
                                          </p:stCondLst>
                                        </p:cTn>
                                        <p:tgtEl>
                                          <p:spTgt spid="18"/>
                                        </p:tgtEl>
                                        <p:attrNameLst>
                                          <p:attrName>style.visibility</p:attrName>
                                        </p:attrNameLst>
                                      </p:cBhvr>
                                      <p:to>
                                        <p:strVal val="visible"/>
                                      </p:to>
                                    </p:set>
                                    <p:anim calcmode="lin" valueType="num">
                                      <p:cBhvr>
                                        <p:cTn id="30" dur="1000" fill="hold"/>
                                        <p:tgtEl>
                                          <p:spTgt spid="18"/>
                                        </p:tgtEl>
                                        <p:attrNameLst>
                                          <p:attrName>ppt_w</p:attrName>
                                        </p:attrNameLst>
                                      </p:cBhvr>
                                      <p:tavLst>
                                        <p:tav tm="0">
                                          <p:val>
                                            <p:fltVal val="0"/>
                                          </p:val>
                                        </p:tav>
                                        <p:tav tm="100000">
                                          <p:val>
                                            <p:strVal val="#ppt_w"/>
                                          </p:val>
                                        </p:tav>
                                      </p:tavLst>
                                    </p:anim>
                                    <p:anim calcmode="lin" valueType="num">
                                      <p:cBhvr>
                                        <p:cTn id="31" dur="1000" fill="hold"/>
                                        <p:tgtEl>
                                          <p:spTgt spid="18"/>
                                        </p:tgtEl>
                                        <p:attrNameLst>
                                          <p:attrName>ppt_h</p:attrName>
                                        </p:attrNameLst>
                                      </p:cBhvr>
                                      <p:tavLst>
                                        <p:tav tm="0">
                                          <p:val>
                                            <p:fltVal val="0"/>
                                          </p:val>
                                        </p:tav>
                                        <p:tav tm="100000">
                                          <p:val>
                                            <p:strVal val="#ppt_h"/>
                                          </p:val>
                                        </p:tav>
                                      </p:tavLst>
                                    </p:anim>
                                    <p:anim calcmode="lin" valueType="num">
                                      <p:cBhvr>
                                        <p:cTn id="32" dur="1000" fill="hold"/>
                                        <p:tgtEl>
                                          <p:spTgt spid="18"/>
                                        </p:tgtEl>
                                        <p:attrNameLst>
                                          <p:attrName>style.rotation</p:attrName>
                                        </p:attrNameLst>
                                      </p:cBhvr>
                                      <p:tavLst>
                                        <p:tav tm="0">
                                          <p:val>
                                            <p:fltVal val="90"/>
                                          </p:val>
                                        </p:tav>
                                        <p:tav tm="100000">
                                          <p:val>
                                            <p:fltVal val="0"/>
                                          </p:val>
                                        </p:tav>
                                      </p:tavLst>
                                    </p:anim>
                                    <p:animEffect transition="in" filter="fade">
                                      <p:cBhvr>
                                        <p:cTn id="33" dur="1000"/>
                                        <p:tgtEl>
                                          <p:spTgt spid="18"/>
                                        </p:tgtEl>
                                      </p:cBhvr>
                                    </p:animEffect>
                                  </p:childTnLst>
                                </p:cTn>
                              </p:par>
                            </p:childTnLst>
                          </p:cTn>
                        </p:par>
                      </p:childTnLst>
                    </p:cTn>
                  </p:par>
                  <p:par>
                    <p:cTn id="34" fill="hold">
                      <p:stCondLst>
                        <p:cond delay="indefinite"/>
                      </p:stCondLst>
                      <p:childTnLst>
                        <p:par>
                          <p:cTn id="35" fill="hold">
                            <p:stCondLst>
                              <p:cond delay="0"/>
                            </p:stCondLst>
                            <p:childTnLst>
                              <p:par>
                                <p:cTn id="36" presetID="47" presetClass="entr" presetSubtype="0" fill="hold" nodeType="clickEffect">
                                  <p:stCondLst>
                                    <p:cond delay="0"/>
                                  </p:stCondLst>
                                  <p:childTnLst>
                                    <p:set>
                                      <p:cBhvr>
                                        <p:cTn id="37" dur="1" fill="hold">
                                          <p:stCondLst>
                                            <p:cond delay="0"/>
                                          </p:stCondLst>
                                        </p:cTn>
                                        <p:tgtEl>
                                          <p:spTgt spid="25"/>
                                        </p:tgtEl>
                                        <p:attrNameLst>
                                          <p:attrName>style.visibility</p:attrName>
                                        </p:attrNameLst>
                                      </p:cBhvr>
                                      <p:to>
                                        <p:strVal val="visible"/>
                                      </p:to>
                                    </p:set>
                                    <p:animEffect transition="in" filter="fade">
                                      <p:cBhvr>
                                        <p:cTn id="38" dur="1000"/>
                                        <p:tgtEl>
                                          <p:spTgt spid="25"/>
                                        </p:tgtEl>
                                      </p:cBhvr>
                                    </p:animEffect>
                                    <p:anim calcmode="lin" valueType="num">
                                      <p:cBhvr>
                                        <p:cTn id="39" dur="1000" fill="hold"/>
                                        <p:tgtEl>
                                          <p:spTgt spid="25"/>
                                        </p:tgtEl>
                                        <p:attrNameLst>
                                          <p:attrName>ppt_x</p:attrName>
                                        </p:attrNameLst>
                                      </p:cBhvr>
                                      <p:tavLst>
                                        <p:tav tm="0">
                                          <p:val>
                                            <p:strVal val="#ppt_x"/>
                                          </p:val>
                                        </p:tav>
                                        <p:tav tm="100000">
                                          <p:val>
                                            <p:strVal val="#ppt_x"/>
                                          </p:val>
                                        </p:tav>
                                      </p:tavLst>
                                    </p:anim>
                                    <p:anim calcmode="lin" valueType="num">
                                      <p:cBhvr>
                                        <p:cTn id="40"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30" presetClass="entr" presetSubtype="0" fill="hold" nodeType="clickEffect">
                                  <p:stCondLst>
                                    <p:cond delay="0"/>
                                  </p:stCondLst>
                                  <p:childTnLst>
                                    <p:set>
                                      <p:cBhvr>
                                        <p:cTn id="44" dur="1" fill="hold">
                                          <p:stCondLst>
                                            <p:cond delay="0"/>
                                          </p:stCondLst>
                                        </p:cTn>
                                        <p:tgtEl>
                                          <p:spTgt spid="22"/>
                                        </p:tgtEl>
                                        <p:attrNameLst>
                                          <p:attrName>style.visibility</p:attrName>
                                        </p:attrNameLst>
                                      </p:cBhvr>
                                      <p:to>
                                        <p:strVal val="visible"/>
                                      </p:to>
                                    </p:set>
                                    <p:animEffect transition="in" filter="fade">
                                      <p:cBhvr>
                                        <p:cTn id="45" dur="800" decel="100000"/>
                                        <p:tgtEl>
                                          <p:spTgt spid="22"/>
                                        </p:tgtEl>
                                      </p:cBhvr>
                                    </p:animEffect>
                                    <p:anim calcmode="lin" valueType="num">
                                      <p:cBhvr>
                                        <p:cTn id="46" dur="800" decel="100000" fill="hold"/>
                                        <p:tgtEl>
                                          <p:spTgt spid="22"/>
                                        </p:tgtEl>
                                        <p:attrNameLst>
                                          <p:attrName>style.rotation</p:attrName>
                                        </p:attrNameLst>
                                      </p:cBhvr>
                                      <p:tavLst>
                                        <p:tav tm="0">
                                          <p:val>
                                            <p:fltVal val="-90"/>
                                          </p:val>
                                        </p:tav>
                                        <p:tav tm="100000">
                                          <p:val>
                                            <p:fltVal val="0"/>
                                          </p:val>
                                        </p:tav>
                                      </p:tavLst>
                                    </p:anim>
                                    <p:anim calcmode="lin" valueType="num">
                                      <p:cBhvr>
                                        <p:cTn id="47" dur="800" decel="100000" fill="hold"/>
                                        <p:tgtEl>
                                          <p:spTgt spid="22"/>
                                        </p:tgtEl>
                                        <p:attrNameLst>
                                          <p:attrName>ppt_x</p:attrName>
                                        </p:attrNameLst>
                                      </p:cBhvr>
                                      <p:tavLst>
                                        <p:tav tm="0">
                                          <p:val>
                                            <p:strVal val="#ppt_x+0.4"/>
                                          </p:val>
                                        </p:tav>
                                        <p:tav tm="100000">
                                          <p:val>
                                            <p:strVal val="#ppt_x-0.05"/>
                                          </p:val>
                                        </p:tav>
                                      </p:tavLst>
                                    </p:anim>
                                    <p:anim calcmode="lin" valueType="num">
                                      <p:cBhvr>
                                        <p:cTn id="48" dur="800" decel="100000" fill="hold"/>
                                        <p:tgtEl>
                                          <p:spTgt spid="22"/>
                                        </p:tgtEl>
                                        <p:attrNameLst>
                                          <p:attrName>ppt_y</p:attrName>
                                        </p:attrNameLst>
                                      </p:cBhvr>
                                      <p:tavLst>
                                        <p:tav tm="0">
                                          <p:val>
                                            <p:strVal val="#ppt_y-0.4"/>
                                          </p:val>
                                        </p:tav>
                                        <p:tav tm="100000">
                                          <p:val>
                                            <p:strVal val="#ppt_y+0.1"/>
                                          </p:val>
                                        </p:tav>
                                      </p:tavLst>
                                    </p:anim>
                                    <p:anim calcmode="lin" valueType="num">
                                      <p:cBhvr>
                                        <p:cTn id="49" dur="200" accel="100000" fill="hold">
                                          <p:stCondLst>
                                            <p:cond delay="800"/>
                                          </p:stCondLst>
                                        </p:cTn>
                                        <p:tgtEl>
                                          <p:spTgt spid="22"/>
                                        </p:tgtEl>
                                        <p:attrNameLst>
                                          <p:attrName>ppt_x</p:attrName>
                                        </p:attrNameLst>
                                      </p:cBhvr>
                                      <p:tavLst>
                                        <p:tav tm="0">
                                          <p:val>
                                            <p:strVal val="#ppt_x-0.05"/>
                                          </p:val>
                                        </p:tav>
                                        <p:tav tm="100000">
                                          <p:val>
                                            <p:strVal val="#ppt_x"/>
                                          </p:val>
                                        </p:tav>
                                      </p:tavLst>
                                    </p:anim>
                                    <p:anim calcmode="lin" valueType="num">
                                      <p:cBhvr>
                                        <p:cTn id="50" dur="200" accel="100000" fill="hold">
                                          <p:stCondLst>
                                            <p:cond delay="800"/>
                                          </p:stCondLst>
                                        </p:cTn>
                                        <p:tgtEl>
                                          <p:spTgt spid="22"/>
                                        </p:tgtEl>
                                        <p:attrNameLst>
                                          <p:attrName>ppt_y</p:attrName>
                                        </p:attrNameLst>
                                      </p:cBhvr>
                                      <p:tavLst>
                                        <p:tav tm="0">
                                          <p:val>
                                            <p:strVal val="#ppt_y+0.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iterate type="lt">
                                    <p:tmPct val="5000"/>
                                  </p:iterate>
                                  <p:childTnLst>
                                    <p:set>
                                      <p:cBhvr>
                                        <p:cTn id="54" dur="1" fill="hold">
                                          <p:stCondLst>
                                            <p:cond delay="0"/>
                                          </p:stCondLst>
                                        </p:cTn>
                                        <p:tgtEl>
                                          <p:spTgt spid="26"/>
                                        </p:tgtEl>
                                        <p:attrNameLst>
                                          <p:attrName>style.visibility</p:attrName>
                                        </p:attrNameLst>
                                      </p:cBhvr>
                                      <p:to>
                                        <p:strVal val="visible"/>
                                      </p:to>
                                    </p:set>
                                    <p:anim calcmode="lin" valueType="num">
                                      <p:cBhvr>
                                        <p:cTn id="55" dur="1000" fill="hold"/>
                                        <p:tgtEl>
                                          <p:spTgt spid="26"/>
                                        </p:tgtEl>
                                        <p:attrNameLst>
                                          <p:attrName>ppt_w</p:attrName>
                                        </p:attrNameLst>
                                      </p:cBhvr>
                                      <p:tavLst>
                                        <p:tav tm="0">
                                          <p:val>
                                            <p:fltVal val="0"/>
                                          </p:val>
                                        </p:tav>
                                        <p:tav tm="100000">
                                          <p:val>
                                            <p:strVal val="#ppt_w"/>
                                          </p:val>
                                        </p:tav>
                                      </p:tavLst>
                                    </p:anim>
                                    <p:anim calcmode="lin" valueType="num">
                                      <p:cBhvr>
                                        <p:cTn id="56" dur="1000" fill="hold"/>
                                        <p:tgtEl>
                                          <p:spTgt spid="26"/>
                                        </p:tgtEl>
                                        <p:attrNameLst>
                                          <p:attrName>ppt_h</p:attrName>
                                        </p:attrNameLst>
                                      </p:cBhvr>
                                      <p:tavLst>
                                        <p:tav tm="0">
                                          <p:val>
                                            <p:fltVal val="0"/>
                                          </p:val>
                                        </p:tav>
                                        <p:tav tm="100000">
                                          <p:val>
                                            <p:strVal val="#ppt_h"/>
                                          </p:val>
                                        </p:tav>
                                      </p:tavLst>
                                    </p:anim>
                                    <p:anim calcmode="lin" valueType="num">
                                      <p:cBhvr>
                                        <p:cTn id="57" dur="1000" fill="hold"/>
                                        <p:tgtEl>
                                          <p:spTgt spid="26"/>
                                        </p:tgtEl>
                                        <p:attrNameLst>
                                          <p:attrName>style.rotation</p:attrName>
                                        </p:attrNameLst>
                                      </p:cBhvr>
                                      <p:tavLst>
                                        <p:tav tm="0">
                                          <p:val>
                                            <p:fltVal val="90"/>
                                          </p:val>
                                        </p:tav>
                                        <p:tav tm="100000">
                                          <p:val>
                                            <p:fltVal val="0"/>
                                          </p:val>
                                        </p:tav>
                                      </p:tavLst>
                                    </p:anim>
                                    <p:animEffect transition="in" filter="fade">
                                      <p:cBhvr>
                                        <p:cTn id="58" dur="1000"/>
                                        <p:tgtEl>
                                          <p:spTgt spid="26"/>
                                        </p:tgtEl>
                                      </p:cBhvr>
                                    </p:animEffect>
                                  </p:childTnLst>
                                </p:cTn>
                              </p:par>
                            </p:childTnLst>
                          </p:cTn>
                        </p:par>
                      </p:childTnLst>
                    </p:cTn>
                  </p:par>
                  <p:par>
                    <p:cTn id="59" fill="hold">
                      <p:stCondLst>
                        <p:cond delay="indefinite"/>
                      </p:stCondLst>
                      <p:childTnLst>
                        <p:par>
                          <p:cTn id="60" fill="hold">
                            <p:stCondLst>
                              <p:cond delay="0"/>
                            </p:stCondLst>
                            <p:childTnLst>
                              <p:par>
                                <p:cTn id="61" presetID="47" presetClass="entr" presetSubtype="0" fill="hold" nodeType="clickEffect">
                                  <p:stCondLst>
                                    <p:cond delay="0"/>
                                  </p:stCondLst>
                                  <p:childTnLst>
                                    <p:set>
                                      <p:cBhvr>
                                        <p:cTn id="62" dur="1" fill="hold">
                                          <p:stCondLst>
                                            <p:cond delay="0"/>
                                          </p:stCondLst>
                                        </p:cTn>
                                        <p:tgtEl>
                                          <p:spTgt spid="32"/>
                                        </p:tgtEl>
                                        <p:attrNameLst>
                                          <p:attrName>style.visibility</p:attrName>
                                        </p:attrNameLst>
                                      </p:cBhvr>
                                      <p:to>
                                        <p:strVal val="visible"/>
                                      </p:to>
                                    </p:set>
                                    <p:animEffect transition="in" filter="fade">
                                      <p:cBhvr>
                                        <p:cTn id="63" dur="1000"/>
                                        <p:tgtEl>
                                          <p:spTgt spid="32"/>
                                        </p:tgtEl>
                                      </p:cBhvr>
                                    </p:animEffect>
                                    <p:anim calcmode="lin" valueType="num">
                                      <p:cBhvr>
                                        <p:cTn id="64" dur="1000" fill="hold"/>
                                        <p:tgtEl>
                                          <p:spTgt spid="32"/>
                                        </p:tgtEl>
                                        <p:attrNameLst>
                                          <p:attrName>ppt_x</p:attrName>
                                        </p:attrNameLst>
                                      </p:cBhvr>
                                      <p:tavLst>
                                        <p:tav tm="0">
                                          <p:val>
                                            <p:strVal val="#ppt_x"/>
                                          </p:val>
                                        </p:tav>
                                        <p:tav tm="100000">
                                          <p:val>
                                            <p:strVal val="#ppt_x"/>
                                          </p:val>
                                        </p:tav>
                                      </p:tavLst>
                                    </p:anim>
                                    <p:anim calcmode="lin" valueType="num">
                                      <p:cBhvr>
                                        <p:cTn id="65"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30" presetClass="entr" presetSubtype="0" fill="hold" nodeType="clickEffect">
                                  <p:stCondLst>
                                    <p:cond delay="0"/>
                                  </p:stCondLst>
                                  <p:childTnLst>
                                    <p:set>
                                      <p:cBhvr>
                                        <p:cTn id="69" dur="1" fill="hold">
                                          <p:stCondLst>
                                            <p:cond delay="0"/>
                                          </p:stCondLst>
                                        </p:cTn>
                                        <p:tgtEl>
                                          <p:spTgt spid="29"/>
                                        </p:tgtEl>
                                        <p:attrNameLst>
                                          <p:attrName>style.visibility</p:attrName>
                                        </p:attrNameLst>
                                      </p:cBhvr>
                                      <p:to>
                                        <p:strVal val="visible"/>
                                      </p:to>
                                    </p:set>
                                    <p:animEffect transition="in" filter="fade">
                                      <p:cBhvr>
                                        <p:cTn id="70" dur="800" decel="100000"/>
                                        <p:tgtEl>
                                          <p:spTgt spid="29"/>
                                        </p:tgtEl>
                                      </p:cBhvr>
                                    </p:animEffect>
                                    <p:anim calcmode="lin" valueType="num">
                                      <p:cBhvr>
                                        <p:cTn id="71" dur="800" decel="100000" fill="hold"/>
                                        <p:tgtEl>
                                          <p:spTgt spid="29"/>
                                        </p:tgtEl>
                                        <p:attrNameLst>
                                          <p:attrName>style.rotation</p:attrName>
                                        </p:attrNameLst>
                                      </p:cBhvr>
                                      <p:tavLst>
                                        <p:tav tm="0">
                                          <p:val>
                                            <p:fltVal val="-90"/>
                                          </p:val>
                                        </p:tav>
                                        <p:tav tm="100000">
                                          <p:val>
                                            <p:fltVal val="0"/>
                                          </p:val>
                                        </p:tav>
                                      </p:tavLst>
                                    </p:anim>
                                    <p:anim calcmode="lin" valueType="num">
                                      <p:cBhvr>
                                        <p:cTn id="72" dur="800" decel="100000" fill="hold"/>
                                        <p:tgtEl>
                                          <p:spTgt spid="29"/>
                                        </p:tgtEl>
                                        <p:attrNameLst>
                                          <p:attrName>ppt_x</p:attrName>
                                        </p:attrNameLst>
                                      </p:cBhvr>
                                      <p:tavLst>
                                        <p:tav tm="0">
                                          <p:val>
                                            <p:strVal val="#ppt_x+0.4"/>
                                          </p:val>
                                        </p:tav>
                                        <p:tav tm="100000">
                                          <p:val>
                                            <p:strVal val="#ppt_x-0.05"/>
                                          </p:val>
                                        </p:tav>
                                      </p:tavLst>
                                    </p:anim>
                                    <p:anim calcmode="lin" valueType="num">
                                      <p:cBhvr>
                                        <p:cTn id="73" dur="800" decel="100000" fill="hold"/>
                                        <p:tgtEl>
                                          <p:spTgt spid="29"/>
                                        </p:tgtEl>
                                        <p:attrNameLst>
                                          <p:attrName>ppt_y</p:attrName>
                                        </p:attrNameLst>
                                      </p:cBhvr>
                                      <p:tavLst>
                                        <p:tav tm="0">
                                          <p:val>
                                            <p:strVal val="#ppt_y-0.4"/>
                                          </p:val>
                                        </p:tav>
                                        <p:tav tm="100000">
                                          <p:val>
                                            <p:strVal val="#ppt_y+0.1"/>
                                          </p:val>
                                        </p:tav>
                                      </p:tavLst>
                                    </p:anim>
                                    <p:anim calcmode="lin" valueType="num">
                                      <p:cBhvr>
                                        <p:cTn id="74" dur="200" accel="100000" fill="hold">
                                          <p:stCondLst>
                                            <p:cond delay="800"/>
                                          </p:stCondLst>
                                        </p:cTn>
                                        <p:tgtEl>
                                          <p:spTgt spid="29"/>
                                        </p:tgtEl>
                                        <p:attrNameLst>
                                          <p:attrName>ppt_x</p:attrName>
                                        </p:attrNameLst>
                                      </p:cBhvr>
                                      <p:tavLst>
                                        <p:tav tm="0">
                                          <p:val>
                                            <p:strVal val="#ppt_x-0.05"/>
                                          </p:val>
                                        </p:tav>
                                        <p:tav tm="100000">
                                          <p:val>
                                            <p:strVal val="#ppt_x"/>
                                          </p:val>
                                        </p:tav>
                                      </p:tavLst>
                                    </p:anim>
                                    <p:anim calcmode="lin" valueType="num">
                                      <p:cBhvr>
                                        <p:cTn id="75" dur="200" accel="100000" fill="hold">
                                          <p:stCondLst>
                                            <p:cond delay="800"/>
                                          </p:stCondLst>
                                        </p:cTn>
                                        <p:tgtEl>
                                          <p:spTgt spid="29"/>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3177</TotalTime>
  <Words>2017</Words>
  <Application>Microsoft Office PowerPoint</Application>
  <PresentationFormat>Affichage à l'écran (4:3)</PresentationFormat>
  <Paragraphs>184</Paragraphs>
  <Slides>28</Slides>
  <Notes>0</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28</vt:i4>
      </vt:variant>
    </vt:vector>
  </HeadingPairs>
  <TitlesOfParts>
    <vt:vector size="40" baseType="lpstr">
      <vt:lpstr>Arial Unicode MS</vt:lpstr>
      <vt:lpstr>AGA Dimnah Regular</vt:lpstr>
      <vt:lpstr>Arabic Transparent</vt:lpstr>
      <vt:lpstr>Arabic Typesetting</vt:lpstr>
      <vt:lpstr>Arial</vt:lpstr>
      <vt:lpstr>Calibri</vt:lpstr>
      <vt:lpstr>FS_Free</vt:lpstr>
      <vt:lpstr>Hacen Jordan</vt:lpstr>
      <vt:lpstr>Times New Roman</vt:lpstr>
      <vt:lpstr>Traditional Arabic</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الأول: ماهية التسيير</dc:title>
  <dc:creator>BOUREGHDA</dc:creator>
  <cp:lastModifiedBy>HP</cp:lastModifiedBy>
  <cp:revision>246</cp:revision>
  <dcterms:created xsi:type="dcterms:W3CDTF">2013-10-27T07:44:33Z</dcterms:created>
  <dcterms:modified xsi:type="dcterms:W3CDTF">2020-12-24T13:12:21Z</dcterms:modified>
</cp:coreProperties>
</file>